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Lst>
  <p:notesMasterIdLst>
    <p:notesMasterId r:id="rId28"/>
  </p:notesMasterIdLst>
  <p:sldIdLst>
    <p:sldId id="256" r:id="rId2"/>
    <p:sldId id="258" r:id="rId3"/>
    <p:sldId id="259" r:id="rId4"/>
    <p:sldId id="261" r:id="rId5"/>
    <p:sldId id="260" r:id="rId6"/>
    <p:sldId id="306" r:id="rId7"/>
    <p:sldId id="303" r:id="rId8"/>
    <p:sldId id="309" r:id="rId9"/>
    <p:sldId id="304" r:id="rId10"/>
    <p:sldId id="307" r:id="rId11"/>
    <p:sldId id="305" r:id="rId12"/>
    <p:sldId id="308" r:id="rId13"/>
    <p:sldId id="300" r:id="rId14"/>
    <p:sldId id="269" r:id="rId15"/>
    <p:sldId id="312" r:id="rId16"/>
    <p:sldId id="301" r:id="rId17"/>
    <p:sldId id="270" r:id="rId18"/>
    <p:sldId id="275" r:id="rId19"/>
    <p:sldId id="313" r:id="rId20"/>
    <p:sldId id="314" r:id="rId21"/>
    <p:sldId id="302" r:id="rId22"/>
    <p:sldId id="271" r:id="rId23"/>
    <p:sldId id="272" r:id="rId24"/>
    <p:sldId id="310" r:id="rId25"/>
    <p:sldId id="311" r:id="rId26"/>
    <p:sldId id="278" r:id="rId2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187CC1A-FB3E-4FC8-91CC-CF77598A1DA7}">
  <a:tblStyle styleId="{4187CC1A-FB3E-4FC8-91CC-CF77598A1DA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C7853C-536D-4A76-A0AE-DD22124D55A5}" styleName="Estilo temático 1 - Énfasis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53de5052a6_0_5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53de5052a6_0_5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9"/>
        <p:cNvGrpSpPr/>
        <p:nvPr/>
      </p:nvGrpSpPr>
      <p:grpSpPr>
        <a:xfrm>
          <a:off x="0" y="0"/>
          <a:ext cx="0" cy="0"/>
          <a:chOff x="0" y="0"/>
          <a:chExt cx="0" cy="0"/>
        </a:xfrm>
      </p:grpSpPr>
      <p:sp>
        <p:nvSpPr>
          <p:cNvPr id="1020" name="Google Shape;1020;g9fa85cf4fd_0_44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1" name="Google Shape;1021;g9fa85cf4fd_0_44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a745d1862b_0_8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a745d1862b_0_8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89211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7"/>
        <p:cNvGrpSpPr/>
        <p:nvPr/>
      </p:nvGrpSpPr>
      <p:grpSpPr>
        <a:xfrm>
          <a:off x="0" y="0"/>
          <a:ext cx="0" cy="0"/>
          <a:chOff x="0" y="0"/>
          <a:chExt cx="0" cy="0"/>
        </a:xfrm>
      </p:grpSpPr>
      <p:sp>
        <p:nvSpPr>
          <p:cNvPr id="1068" name="Google Shape;1068;ga745d1862b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9" name="Google Shape;1069;ga745d1862b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9"/>
        <p:cNvGrpSpPr/>
        <p:nvPr/>
      </p:nvGrpSpPr>
      <p:grpSpPr>
        <a:xfrm>
          <a:off x="0" y="0"/>
          <a:ext cx="0" cy="0"/>
          <a:chOff x="0" y="0"/>
          <a:chExt cx="0" cy="0"/>
        </a:xfrm>
      </p:grpSpPr>
      <p:sp>
        <p:nvSpPr>
          <p:cNvPr id="1210" name="Google Shape;1210;ga745d1862b_0_8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1" name="Google Shape;1211;ga745d1862b_0_8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Explicar mas PDFs</a:t>
            </a:r>
            <a:endParaRPr dirty="0"/>
          </a:p>
        </p:txBody>
      </p:sp>
    </p:spTree>
    <p:extLst>
      <p:ext uri="{BB962C8B-B14F-4D97-AF65-F5344CB8AC3E}">
        <p14:creationId xmlns:p14="http://schemas.microsoft.com/office/powerpoint/2010/main" val="22808054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a745d1862b_0_8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a745d1862b_0_8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23459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ga745d1862b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8" name="Google Shape;1088;ga745d1862b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9"/>
        <p:cNvGrpSpPr/>
        <p:nvPr/>
      </p:nvGrpSpPr>
      <p:grpSpPr>
        <a:xfrm>
          <a:off x="0" y="0"/>
          <a:ext cx="0" cy="0"/>
          <a:chOff x="0" y="0"/>
          <a:chExt cx="0" cy="0"/>
        </a:xfrm>
      </p:grpSpPr>
      <p:sp>
        <p:nvSpPr>
          <p:cNvPr id="1150" name="Google Shape;1150;ga745d1862b_0_7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1" name="Google Shape;1151;ga745d1862b_0_7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a745d1862b_0_8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a745d1862b_0_8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44999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ga745d1862b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8" name="Google Shape;1088;ga745d1862b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47344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5"/>
        <p:cNvGrpSpPr/>
        <p:nvPr/>
      </p:nvGrpSpPr>
      <p:grpSpPr>
        <a:xfrm>
          <a:off x="0" y="0"/>
          <a:ext cx="0" cy="0"/>
          <a:chOff x="0" y="0"/>
          <a:chExt cx="0" cy="0"/>
        </a:xfrm>
      </p:grpSpPr>
      <p:sp>
        <p:nvSpPr>
          <p:cNvPr id="1256" name="Google Shape;1256;g9fa85cf4fd_0_40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7" name="Google Shape;1257;g9fa85cf4fd_0_40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CL" dirty="0"/>
              <a:t>https://github.com/DATAFAE-UTEM/Practica_Semana_7/blob/main/Pdf-to-text.R</a:t>
            </a:r>
          </a:p>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a71291a826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a71291a826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a745d1862b_0_8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a745d1862b_0_8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a745d1862b_0_4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a745d1862b_0_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Link de los paquetes} y las funciones mas importantes que usamos</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9fa85cf4f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9fa85cf4f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9fa85cf4f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9fa85cf4f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2074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9fa85cf4f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9fa85cf4f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23756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9fa85cf4f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9fa85cf4f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77486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a745d1862b_0_8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a745d1862b_0_8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0529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2"/>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255151" y="2785291"/>
            <a:ext cx="2526614" cy="874564"/>
            <a:chOff x="3457434" y="4469778"/>
            <a:chExt cx="1572451" cy="544289"/>
          </a:xfrm>
        </p:grpSpPr>
        <p:sp>
          <p:nvSpPr>
            <p:cNvPr id="10" name="Google Shape;10;p2"/>
            <p:cNvSpPr/>
            <p:nvPr/>
          </p:nvSpPr>
          <p:spPr>
            <a:xfrm>
              <a:off x="3457434" y="4667694"/>
              <a:ext cx="1467538" cy="346372"/>
            </a:xfrm>
            <a:custGeom>
              <a:avLst/>
              <a:gdLst/>
              <a:ahLst/>
              <a:cxnLst/>
              <a:rect l="l" t="t" r="r" b="b"/>
              <a:pathLst>
                <a:path w="60617" h="14307" extrusionOk="0">
                  <a:moveTo>
                    <a:pt x="7848" y="0"/>
                  </a:moveTo>
                  <a:cubicBezTo>
                    <a:pt x="3393" y="0"/>
                    <a:pt x="1" y="3229"/>
                    <a:pt x="1" y="7153"/>
                  </a:cubicBezTo>
                  <a:cubicBezTo>
                    <a:pt x="1" y="11077"/>
                    <a:pt x="3393" y="14306"/>
                    <a:pt x="7848" y="14306"/>
                  </a:cubicBezTo>
                  <a:lnTo>
                    <a:pt x="60617" y="14306"/>
                  </a:lnTo>
                  <a:lnTo>
                    <a:pt x="60617" y="0"/>
                  </a:lnTo>
                  <a:close/>
                </a:path>
              </a:pathLst>
            </a:cu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3531662" y="4713209"/>
              <a:ext cx="1393310" cy="255319"/>
            </a:xfrm>
            <a:custGeom>
              <a:avLst/>
              <a:gdLst/>
              <a:ahLst/>
              <a:cxnLst/>
              <a:rect l="l" t="t" r="r" b="b"/>
              <a:pathLst>
                <a:path w="57551" h="10546" extrusionOk="0">
                  <a:moveTo>
                    <a:pt x="7480" y="0"/>
                  </a:moveTo>
                  <a:cubicBezTo>
                    <a:pt x="3393" y="0"/>
                    <a:pt x="0" y="2371"/>
                    <a:pt x="0" y="5273"/>
                  </a:cubicBezTo>
                  <a:cubicBezTo>
                    <a:pt x="0" y="8175"/>
                    <a:pt x="3393" y="10546"/>
                    <a:pt x="7480" y="10546"/>
                  </a:cubicBezTo>
                  <a:lnTo>
                    <a:pt x="57551" y="10546"/>
                  </a:lnTo>
                  <a:lnTo>
                    <a:pt x="575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3531662" y="4750807"/>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598337" y="4741898"/>
              <a:ext cx="1422023" cy="16850"/>
            </a:xfrm>
            <a:custGeom>
              <a:avLst/>
              <a:gdLst/>
              <a:ahLst/>
              <a:cxnLst/>
              <a:rect l="l" t="t" r="r" b="b"/>
              <a:pathLst>
                <a:path w="58737" h="696" extrusionOk="0">
                  <a:moveTo>
                    <a:pt x="0" y="1"/>
                  </a:moveTo>
                  <a:lnTo>
                    <a:pt x="0" y="696"/>
                  </a:lnTo>
                  <a:lnTo>
                    <a:pt x="58736" y="696"/>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531662" y="4812156"/>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531662" y="4804239"/>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531662" y="4869557"/>
              <a:ext cx="1422023" cy="24"/>
            </a:xfrm>
            <a:custGeom>
              <a:avLst/>
              <a:gdLst/>
              <a:ahLst/>
              <a:cxnLst/>
              <a:rect l="l" t="t" r="r" b="b"/>
              <a:pathLst>
                <a:path w="58737" h="1" extrusionOk="0">
                  <a:moveTo>
                    <a:pt x="0" y="0"/>
                  </a:moveTo>
                  <a:lnTo>
                    <a:pt x="58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531662" y="4861641"/>
              <a:ext cx="1422023" cy="16850"/>
            </a:xfrm>
            <a:custGeom>
              <a:avLst/>
              <a:gdLst/>
              <a:ahLst/>
              <a:cxnLst/>
              <a:rect l="l" t="t" r="r" b="b"/>
              <a:pathLst>
                <a:path w="58737" h="696" extrusionOk="0">
                  <a:moveTo>
                    <a:pt x="0" y="0"/>
                  </a:moveTo>
                  <a:lnTo>
                    <a:pt x="0" y="695"/>
                  </a:lnTo>
                  <a:lnTo>
                    <a:pt x="58736" y="695"/>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531662" y="4931898"/>
              <a:ext cx="1422023" cy="24"/>
            </a:xfrm>
            <a:custGeom>
              <a:avLst/>
              <a:gdLst/>
              <a:ahLst/>
              <a:cxnLst/>
              <a:rect l="l" t="t" r="r" b="b"/>
              <a:pathLst>
                <a:path w="58737" h="1" extrusionOk="0">
                  <a:moveTo>
                    <a:pt x="0" y="0"/>
                  </a:moveTo>
                  <a:lnTo>
                    <a:pt x="58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607862" y="4923982"/>
              <a:ext cx="1422023" cy="15858"/>
            </a:xfrm>
            <a:custGeom>
              <a:avLst/>
              <a:gdLst/>
              <a:ahLst/>
              <a:cxnLst/>
              <a:rect l="l" t="t" r="r" b="b"/>
              <a:pathLst>
                <a:path w="58737" h="655" extrusionOk="0">
                  <a:moveTo>
                    <a:pt x="0" y="0"/>
                  </a:moveTo>
                  <a:lnTo>
                    <a:pt x="0" y="654"/>
                  </a:lnTo>
                  <a:lnTo>
                    <a:pt x="58736" y="654"/>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457434" y="4469778"/>
              <a:ext cx="1467538" cy="197941"/>
            </a:xfrm>
            <a:custGeom>
              <a:avLst/>
              <a:gdLst/>
              <a:ahLst/>
              <a:cxnLst/>
              <a:rect l="l" t="t" r="r" b="b"/>
              <a:pathLst>
                <a:path w="60617" h="8176" extrusionOk="0">
                  <a:moveTo>
                    <a:pt x="7848" y="0"/>
                  </a:moveTo>
                  <a:cubicBezTo>
                    <a:pt x="3393" y="0"/>
                    <a:pt x="1" y="1881"/>
                    <a:pt x="1" y="4088"/>
                  </a:cubicBezTo>
                  <a:cubicBezTo>
                    <a:pt x="1" y="6295"/>
                    <a:pt x="3393" y="8175"/>
                    <a:pt x="7848" y="8175"/>
                  </a:cubicBezTo>
                  <a:lnTo>
                    <a:pt x="60617" y="8175"/>
                  </a:lnTo>
                  <a:lnTo>
                    <a:pt x="60617" y="0"/>
                  </a:ln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531662" y="4494520"/>
              <a:ext cx="1393310" cy="144485"/>
            </a:xfrm>
            <a:custGeom>
              <a:avLst/>
              <a:gdLst/>
              <a:ahLst/>
              <a:cxnLst/>
              <a:rect l="l" t="t" r="r" b="b"/>
              <a:pathLst>
                <a:path w="57551" h="5968" extrusionOk="0">
                  <a:moveTo>
                    <a:pt x="7480" y="0"/>
                  </a:moveTo>
                  <a:cubicBezTo>
                    <a:pt x="3393" y="0"/>
                    <a:pt x="0" y="1390"/>
                    <a:pt x="0" y="3066"/>
                  </a:cubicBezTo>
                  <a:cubicBezTo>
                    <a:pt x="0" y="4782"/>
                    <a:pt x="3393" y="5968"/>
                    <a:pt x="7480" y="5968"/>
                  </a:cubicBezTo>
                  <a:lnTo>
                    <a:pt x="57551" y="5968"/>
                  </a:lnTo>
                  <a:lnTo>
                    <a:pt x="575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531662" y="4515293"/>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3607862" y="4507376"/>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531662" y="4552891"/>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541187" y="4543981"/>
              <a:ext cx="1422023" cy="16850"/>
            </a:xfrm>
            <a:custGeom>
              <a:avLst/>
              <a:gdLst/>
              <a:ahLst/>
              <a:cxnLst/>
              <a:rect l="l" t="t" r="r" b="b"/>
              <a:pathLst>
                <a:path w="58737" h="696" extrusionOk="0">
                  <a:moveTo>
                    <a:pt x="0" y="1"/>
                  </a:moveTo>
                  <a:lnTo>
                    <a:pt x="0" y="696"/>
                  </a:lnTo>
                  <a:lnTo>
                    <a:pt x="58736" y="696"/>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531662" y="4585550"/>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531662" y="4618209"/>
              <a:ext cx="1422023" cy="24"/>
            </a:xfrm>
            <a:custGeom>
              <a:avLst/>
              <a:gdLst/>
              <a:ahLst/>
              <a:cxnLst/>
              <a:rect l="l" t="t" r="r" b="b"/>
              <a:pathLst>
                <a:path w="58737" h="1" extrusionOk="0">
                  <a:moveTo>
                    <a:pt x="0" y="0"/>
                  </a:moveTo>
                  <a:lnTo>
                    <a:pt x="58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607862" y="4610293"/>
              <a:ext cx="1422023" cy="16850"/>
            </a:xfrm>
            <a:custGeom>
              <a:avLst/>
              <a:gdLst/>
              <a:ahLst/>
              <a:cxnLst/>
              <a:rect l="l" t="t" r="r" b="b"/>
              <a:pathLst>
                <a:path w="58737" h="696" extrusionOk="0">
                  <a:moveTo>
                    <a:pt x="0" y="0"/>
                  </a:moveTo>
                  <a:lnTo>
                    <a:pt x="0" y="695"/>
                  </a:lnTo>
                  <a:lnTo>
                    <a:pt x="58736" y="695"/>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3541187" y="4577633"/>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02751" y="3680641"/>
            <a:ext cx="2526614" cy="874564"/>
            <a:chOff x="3457434" y="4469778"/>
            <a:chExt cx="1572451" cy="544289"/>
          </a:xfrm>
        </p:grpSpPr>
        <p:sp>
          <p:nvSpPr>
            <p:cNvPr id="31" name="Google Shape;31;p2"/>
            <p:cNvSpPr/>
            <p:nvPr/>
          </p:nvSpPr>
          <p:spPr>
            <a:xfrm>
              <a:off x="3457434" y="4667694"/>
              <a:ext cx="1467538" cy="346372"/>
            </a:xfrm>
            <a:custGeom>
              <a:avLst/>
              <a:gdLst/>
              <a:ahLst/>
              <a:cxnLst/>
              <a:rect l="l" t="t" r="r" b="b"/>
              <a:pathLst>
                <a:path w="60617" h="14307" extrusionOk="0">
                  <a:moveTo>
                    <a:pt x="7848" y="0"/>
                  </a:moveTo>
                  <a:cubicBezTo>
                    <a:pt x="3393" y="0"/>
                    <a:pt x="1" y="3229"/>
                    <a:pt x="1" y="7153"/>
                  </a:cubicBezTo>
                  <a:cubicBezTo>
                    <a:pt x="1" y="11077"/>
                    <a:pt x="3393" y="14306"/>
                    <a:pt x="7848" y="14306"/>
                  </a:cubicBezTo>
                  <a:lnTo>
                    <a:pt x="60617" y="14306"/>
                  </a:lnTo>
                  <a:lnTo>
                    <a:pt x="60617" y="0"/>
                  </a:ln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531662" y="4713209"/>
              <a:ext cx="1393310" cy="255319"/>
            </a:xfrm>
            <a:custGeom>
              <a:avLst/>
              <a:gdLst/>
              <a:ahLst/>
              <a:cxnLst/>
              <a:rect l="l" t="t" r="r" b="b"/>
              <a:pathLst>
                <a:path w="57551" h="10546" extrusionOk="0">
                  <a:moveTo>
                    <a:pt x="7480" y="0"/>
                  </a:moveTo>
                  <a:cubicBezTo>
                    <a:pt x="3393" y="0"/>
                    <a:pt x="0" y="2371"/>
                    <a:pt x="0" y="5273"/>
                  </a:cubicBezTo>
                  <a:cubicBezTo>
                    <a:pt x="0" y="8175"/>
                    <a:pt x="3393" y="10546"/>
                    <a:pt x="7480" y="10546"/>
                  </a:cubicBezTo>
                  <a:lnTo>
                    <a:pt x="57551" y="10546"/>
                  </a:lnTo>
                  <a:lnTo>
                    <a:pt x="575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531662" y="4750807"/>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3598337" y="4741898"/>
              <a:ext cx="1422023" cy="16850"/>
            </a:xfrm>
            <a:custGeom>
              <a:avLst/>
              <a:gdLst/>
              <a:ahLst/>
              <a:cxnLst/>
              <a:rect l="l" t="t" r="r" b="b"/>
              <a:pathLst>
                <a:path w="58737" h="696" extrusionOk="0">
                  <a:moveTo>
                    <a:pt x="0" y="1"/>
                  </a:moveTo>
                  <a:lnTo>
                    <a:pt x="0" y="696"/>
                  </a:lnTo>
                  <a:lnTo>
                    <a:pt x="58736" y="696"/>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531662" y="4812156"/>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531662" y="4804239"/>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531662" y="4869557"/>
              <a:ext cx="1422023" cy="24"/>
            </a:xfrm>
            <a:custGeom>
              <a:avLst/>
              <a:gdLst/>
              <a:ahLst/>
              <a:cxnLst/>
              <a:rect l="l" t="t" r="r" b="b"/>
              <a:pathLst>
                <a:path w="58737" h="1" extrusionOk="0">
                  <a:moveTo>
                    <a:pt x="0" y="0"/>
                  </a:moveTo>
                  <a:lnTo>
                    <a:pt x="58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531662" y="4861641"/>
              <a:ext cx="1422023" cy="16850"/>
            </a:xfrm>
            <a:custGeom>
              <a:avLst/>
              <a:gdLst/>
              <a:ahLst/>
              <a:cxnLst/>
              <a:rect l="l" t="t" r="r" b="b"/>
              <a:pathLst>
                <a:path w="58737" h="696" extrusionOk="0">
                  <a:moveTo>
                    <a:pt x="0" y="0"/>
                  </a:moveTo>
                  <a:lnTo>
                    <a:pt x="0" y="695"/>
                  </a:lnTo>
                  <a:lnTo>
                    <a:pt x="58736" y="695"/>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531662" y="4931898"/>
              <a:ext cx="1422023" cy="24"/>
            </a:xfrm>
            <a:custGeom>
              <a:avLst/>
              <a:gdLst/>
              <a:ahLst/>
              <a:cxnLst/>
              <a:rect l="l" t="t" r="r" b="b"/>
              <a:pathLst>
                <a:path w="58737" h="1" extrusionOk="0">
                  <a:moveTo>
                    <a:pt x="0" y="0"/>
                  </a:moveTo>
                  <a:lnTo>
                    <a:pt x="58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607862" y="4923982"/>
              <a:ext cx="1422023" cy="15858"/>
            </a:xfrm>
            <a:custGeom>
              <a:avLst/>
              <a:gdLst/>
              <a:ahLst/>
              <a:cxnLst/>
              <a:rect l="l" t="t" r="r" b="b"/>
              <a:pathLst>
                <a:path w="58737" h="655" extrusionOk="0">
                  <a:moveTo>
                    <a:pt x="0" y="0"/>
                  </a:moveTo>
                  <a:lnTo>
                    <a:pt x="0" y="654"/>
                  </a:lnTo>
                  <a:lnTo>
                    <a:pt x="58736" y="654"/>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457434" y="4469778"/>
              <a:ext cx="1467538" cy="197941"/>
            </a:xfrm>
            <a:custGeom>
              <a:avLst/>
              <a:gdLst/>
              <a:ahLst/>
              <a:cxnLst/>
              <a:rect l="l" t="t" r="r" b="b"/>
              <a:pathLst>
                <a:path w="60617" h="8176" extrusionOk="0">
                  <a:moveTo>
                    <a:pt x="7848" y="0"/>
                  </a:moveTo>
                  <a:cubicBezTo>
                    <a:pt x="3393" y="0"/>
                    <a:pt x="1" y="1881"/>
                    <a:pt x="1" y="4088"/>
                  </a:cubicBezTo>
                  <a:cubicBezTo>
                    <a:pt x="1" y="6295"/>
                    <a:pt x="3393" y="8175"/>
                    <a:pt x="7848" y="8175"/>
                  </a:cubicBezTo>
                  <a:lnTo>
                    <a:pt x="60617" y="8175"/>
                  </a:lnTo>
                  <a:lnTo>
                    <a:pt x="60617" y="0"/>
                  </a:lnTo>
                  <a:close/>
                </a:path>
              </a:pathLst>
            </a:cu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31662" y="4494520"/>
              <a:ext cx="1393310" cy="144485"/>
            </a:xfrm>
            <a:custGeom>
              <a:avLst/>
              <a:gdLst/>
              <a:ahLst/>
              <a:cxnLst/>
              <a:rect l="l" t="t" r="r" b="b"/>
              <a:pathLst>
                <a:path w="57551" h="5968" extrusionOk="0">
                  <a:moveTo>
                    <a:pt x="7480" y="0"/>
                  </a:moveTo>
                  <a:cubicBezTo>
                    <a:pt x="3393" y="0"/>
                    <a:pt x="0" y="1390"/>
                    <a:pt x="0" y="3066"/>
                  </a:cubicBezTo>
                  <a:cubicBezTo>
                    <a:pt x="0" y="4782"/>
                    <a:pt x="3393" y="5968"/>
                    <a:pt x="7480" y="5968"/>
                  </a:cubicBezTo>
                  <a:lnTo>
                    <a:pt x="57551" y="5968"/>
                  </a:lnTo>
                  <a:lnTo>
                    <a:pt x="575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3531662" y="4536065"/>
              <a:ext cx="477978" cy="102941"/>
            </a:xfrm>
            <a:custGeom>
              <a:avLst/>
              <a:gdLst/>
              <a:ahLst/>
              <a:cxnLst/>
              <a:rect l="l" t="t" r="r" b="b"/>
              <a:pathLst>
                <a:path w="19743" h="4252" extrusionOk="0">
                  <a:moveTo>
                    <a:pt x="859" y="1"/>
                  </a:moveTo>
                  <a:cubicBezTo>
                    <a:pt x="327" y="328"/>
                    <a:pt x="0" y="859"/>
                    <a:pt x="0" y="1350"/>
                  </a:cubicBezTo>
                  <a:cubicBezTo>
                    <a:pt x="0" y="3066"/>
                    <a:pt x="3393" y="4252"/>
                    <a:pt x="7480" y="4252"/>
                  </a:cubicBezTo>
                  <a:lnTo>
                    <a:pt x="19742" y="4252"/>
                  </a:lnTo>
                  <a:cubicBezTo>
                    <a:pt x="12753" y="3761"/>
                    <a:pt x="4946" y="2739"/>
                    <a:pt x="8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531662" y="4515293"/>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3607862" y="4507376"/>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3531662" y="4552891"/>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541187" y="4543981"/>
              <a:ext cx="1422023" cy="16850"/>
            </a:xfrm>
            <a:custGeom>
              <a:avLst/>
              <a:gdLst/>
              <a:ahLst/>
              <a:cxnLst/>
              <a:rect l="l" t="t" r="r" b="b"/>
              <a:pathLst>
                <a:path w="58737" h="696" extrusionOk="0">
                  <a:moveTo>
                    <a:pt x="0" y="1"/>
                  </a:moveTo>
                  <a:lnTo>
                    <a:pt x="0" y="696"/>
                  </a:lnTo>
                  <a:lnTo>
                    <a:pt x="58736" y="696"/>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531662" y="4585550"/>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3531662" y="4618209"/>
              <a:ext cx="1422023" cy="24"/>
            </a:xfrm>
            <a:custGeom>
              <a:avLst/>
              <a:gdLst/>
              <a:ahLst/>
              <a:cxnLst/>
              <a:rect l="l" t="t" r="r" b="b"/>
              <a:pathLst>
                <a:path w="58737" h="1" extrusionOk="0">
                  <a:moveTo>
                    <a:pt x="0" y="0"/>
                  </a:moveTo>
                  <a:lnTo>
                    <a:pt x="58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3607862" y="4610293"/>
              <a:ext cx="1422023" cy="16850"/>
            </a:xfrm>
            <a:custGeom>
              <a:avLst/>
              <a:gdLst/>
              <a:ahLst/>
              <a:cxnLst/>
              <a:rect l="l" t="t" r="r" b="b"/>
              <a:pathLst>
                <a:path w="58737" h="696" extrusionOk="0">
                  <a:moveTo>
                    <a:pt x="0" y="0"/>
                  </a:moveTo>
                  <a:lnTo>
                    <a:pt x="0" y="695"/>
                  </a:lnTo>
                  <a:lnTo>
                    <a:pt x="58736" y="695"/>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3541187" y="4577633"/>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2"/>
          <p:cNvGrpSpPr/>
          <p:nvPr/>
        </p:nvGrpSpPr>
        <p:grpSpPr>
          <a:xfrm>
            <a:off x="7228313" y="-114309"/>
            <a:ext cx="1915697" cy="4616272"/>
            <a:chOff x="7899913" y="-114309"/>
            <a:chExt cx="1915697" cy="4616272"/>
          </a:xfrm>
        </p:grpSpPr>
        <p:sp>
          <p:nvSpPr>
            <p:cNvPr id="53" name="Google Shape;53;p2"/>
            <p:cNvSpPr/>
            <p:nvPr/>
          </p:nvSpPr>
          <p:spPr>
            <a:xfrm>
              <a:off x="8606186" y="3608365"/>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8566430" y="3568608"/>
              <a:ext cx="79551" cy="562883"/>
            </a:xfrm>
            <a:custGeom>
              <a:avLst/>
              <a:gdLst/>
              <a:ahLst/>
              <a:cxnLst/>
              <a:rect l="l" t="t" r="r" b="b"/>
              <a:pathLst>
                <a:path w="2045" h="14470" extrusionOk="0">
                  <a:moveTo>
                    <a:pt x="1023" y="0"/>
                  </a:moveTo>
                  <a:cubicBezTo>
                    <a:pt x="369" y="0"/>
                    <a:pt x="1" y="327"/>
                    <a:pt x="1" y="1022"/>
                  </a:cubicBezTo>
                  <a:lnTo>
                    <a:pt x="1" y="13448"/>
                  </a:lnTo>
                  <a:cubicBezTo>
                    <a:pt x="1" y="13979"/>
                    <a:pt x="369" y="14470"/>
                    <a:pt x="1023" y="14470"/>
                  </a:cubicBezTo>
                  <a:cubicBezTo>
                    <a:pt x="1554" y="14470"/>
                    <a:pt x="2044" y="13979"/>
                    <a:pt x="2044" y="13448"/>
                  </a:cubicBezTo>
                  <a:lnTo>
                    <a:pt x="2044" y="1022"/>
                  </a:lnTo>
                  <a:cubicBezTo>
                    <a:pt x="2044" y="327"/>
                    <a:pt x="1554" y="0"/>
                    <a:pt x="1023"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8798589" y="3873900"/>
              <a:ext cx="39" cy="483371"/>
            </a:xfrm>
            <a:custGeom>
              <a:avLst/>
              <a:gdLst/>
              <a:ahLst/>
              <a:cxnLst/>
              <a:rect l="l" t="t" r="r" b="b"/>
              <a:pathLst>
                <a:path w="1" h="12426" extrusionOk="0">
                  <a:moveTo>
                    <a:pt x="0" y="0"/>
                  </a:moveTo>
                  <a:lnTo>
                    <a:pt x="0"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8758832" y="3834144"/>
              <a:ext cx="79551" cy="562883"/>
            </a:xfrm>
            <a:custGeom>
              <a:avLst/>
              <a:gdLst/>
              <a:ahLst/>
              <a:cxnLst/>
              <a:rect l="l" t="t" r="r" b="b"/>
              <a:pathLst>
                <a:path w="2045" h="14470" extrusionOk="0">
                  <a:moveTo>
                    <a:pt x="1022" y="0"/>
                  </a:moveTo>
                  <a:cubicBezTo>
                    <a:pt x="532" y="0"/>
                    <a:pt x="0" y="491"/>
                    <a:pt x="0" y="1022"/>
                  </a:cubicBezTo>
                  <a:lnTo>
                    <a:pt x="0" y="13448"/>
                  </a:lnTo>
                  <a:cubicBezTo>
                    <a:pt x="0" y="14102"/>
                    <a:pt x="532" y="14470"/>
                    <a:pt x="1022" y="14470"/>
                  </a:cubicBezTo>
                  <a:cubicBezTo>
                    <a:pt x="1554" y="14470"/>
                    <a:pt x="2044" y="14102"/>
                    <a:pt x="2044" y="13448"/>
                  </a:cubicBezTo>
                  <a:lnTo>
                    <a:pt x="2044" y="1022"/>
                  </a:lnTo>
                  <a:cubicBezTo>
                    <a:pt x="2044" y="491"/>
                    <a:pt x="1554" y="0"/>
                    <a:pt x="1022"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899913" y="-114309"/>
              <a:ext cx="1238654" cy="3139619"/>
            </a:xfrm>
            <a:custGeom>
              <a:avLst/>
              <a:gdLst/>
              <a:ahLst/>
              <a:cxnLst/>
              <a:rect l="l" t="t" r="r" b="b"/>
              <a:pathLst>
                <a:path w="31842" h="80710" extrusionOk="0">
                  <a:moveTo>
                    <a:pt x="3210" y="0"/>
                  </a:moveTo>
                  <a:cubicBezTo>
                    <a:pt x="2252" y="0"/>
                    <a:pt x="1348" y="293"/>
                    <a:pt x="818" y="992"/>
                  </a:cubicBezTo>
                  <a:cubicBezTo>
                    <a:pt x="164" y="1851"/>
                    <a:pt x="1" y="2873"/>
                    <a:pt x="1" y="3894"/>
                  </a:cubicBezTo>
                  <a:cubicBezTo>
                    <a:pt x="1" y="8677"/>
                    <a:pt x="4088" y="12928"/>
                    <a:pt x="3557" y="17710"/>
                  </a:cubicBezTo>
                  <a:cubicBezTo>
                    <a:pt x="3393" y="20408"/>
                    <a:pt x="1513" y="22983"/>
                    <a:pt x="1513" y="25680"/>
                  </a:cubicBezTo>
                  <a:cubicBezTo>
                    <a:pt x="1513" y="29768"/>
                    <a:pt x="5437" y="33038"/>
                    <a:pt x="6295" y="36921"/>
                  </a:cubicBezTo>
                  <a:cubicBezTo>
                    <a:pt x="7481" y="43420"/>
                    <a:pt x="655" y="50736"/>
                    <a:pt x="4579" y="56009"/>
                  </a:cubicBezTo>
                  <a:cubicBezTo>
                    <a:pt x="6295" y="58584"/>
                    <a:pt x="10219" y="59933"/>
                    <a:pt x="10383" y="62998"/>
                  </a:cubicBezTo>
                  <a:cubicBezTo>
                    <a:pt x="10546" y="65369"/>
                    <a:pt x="7971" y="67086"/>
                    <a:pt x="6786" y="69293"/>
                  </a:cubicBezTo>
                  <a:cubicBezTo>
                    <a:pt x="5273" y="71663"/>
                    <a:pt x="5437" y="74729"/>
                    <a:pt x="6786" y="77141"/>
                  </a:cubicBezTo>
                  <a:cubicBezTo>
                    <a:pt x="8254" y="79382"/>
                    <a:pt x="10929" y="80710"/>
                    <a:pt x="13496" y="80710"/>
                  </a:cubicBezTo>
                  <a:cubicBezTo>
                    <a:pt x="13644" y="80710"/>
                    <a:pt x="13792" y="80706"/>
                    <a:pt x="13939" y="80697"/>
                  </a:cubicBezTo>
                  <a:lnTo>
                    <a:pt x="22645" y="79838"/>
                  </a:lnTo>
                  <a:cubicBezTo>
                    <a:pt x="28245" y="79511"/>
                    <a:pt x="31842" y="71663"/>
                    <a:pt x="28245" y="67249"/>
                  </a:cubicBezTo>
                  <a:cubicBezTo>
                    <a:pt x="26569" y="65042"/>
                    <a:pt x="23503" y="63489"/>
                    <a:pt x="22645" y="60791"/>
                  </a:cubicBezTo>
                  <a:cubicBezTo>
                    <a:pt x="21623" y="56540"/>
                    <a:pt x="26732" y="52248"/>
                    <a:pt x="25016" y="48161"/>
                  </a:cubicBezTo>
                  <a:cubicBezTo>
                    <a:pt x="24321" y="46322"/>
                    <a:pt x="22277" y="45300"/>
                    <a:pt x="21092" y="43583"/>
                  </a:cubicBezTo>
                  <a:cubicBezTo>
                    <a:pt x="17863" y="39169"/>
                    <a:pt x="21787" y="32670"/>
                    <a:pt x="20601" y="27397"/>
                  </a:cubicBezTo>
                  <a:cubicBezTo>
                    <a:pt x="19743" y="22615"/>
                    <a:pt x="15124" y="19549"/>
                    <a:pt x="12917" y="15298"/>
                  </a:cubicBezTo>
                  <a:cubicBezTo>
                    <a:pt x="10383" y="10353"/>
                    <a:pt x="10546" y="3404"/>
                    <a:pt x="5764" y="665"/>
                  </a:cubicBezTo>
                  <a:cubicBezTo>
                    <a:pt x="5036" y="252"/>
                    <a:pt x="4100" y="0"/>
                    <a:pt x="3210" y="0"/>
                  </a:cubicBezTo>
                  <a:close/>
                </a:path>
              </a:pathLst>
            </a:cu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8119015" y="89647"/>
              <a:ext cx="596298" cy="2776176"/>
            </a:xfrm>
            <a:custGeom>
              <a:avLst/>
              <a:gdLst/>
              <a:ahLst/>
              <a:cxnLst/>
              <a:rect l="l" t="t" r="r" b="b"/>
              <a:pathLst>
                <a:path w="15329" h="71367" extrusionOk="0">
                  <a:moveTo>
                    <a:pt x="328" y="0"/>
                  </a:moveTo>
                  <a:cubicBezTo>
                    <a:pt x="164" y="0"/>
                    <a:pt x="1" y="205"/>
                    <a:pt x="1" y="368"/>
                  </a:cubicBezTo>
                  <a:cubicBezTo>
                    <a:pt x="164" y="695"/>
                    <a:pt x="5805" y="23339"/>
                    <a:pt x="10219" y="43776"/>
                  </a:cubicBezTo>
                  <a:lnTo>
                    <a:pt x="10219" y="43776"/>
                  </a:lnTo>
                  <a:lnTo>
                    <a:pt x="4252" y="39525"/>
                  </a:lnTo>
                  <a:cubicBezTo>
                    <a:pt x="4252" y="39362"/>
                    <a:pt x="4088" y="39362"/>
                    <a:pt x="4088" y="39362"/>
                  </a:cubicBezTo>
                  <a:cubicBezTo>
                    <a:pt x="3925" y="39362"/>
                    <a:pt x="3925" y="39362"/>
                    <a:pt x="3925" y="39525"/>
                  </a:cubicBezTo>
                  <a:cubicBezTo>
                    <a:pt x="3761" y="39689"/>
                    <a:pt x="3761" y="39852"/>
                    <a:pt x="3925" y="40057"/>
                  </a:cubicBezTo>
                  <a:lnTo>
                    <a:pt x="10056" y="44471"/>
                  </a:lnTo>
                  <a:lnTo>
                    <a:pt x="10219" y="44635"/>
                  </a:lnTo>
                  <a:lnTo>
                    <a:pt x="10383" y="44635"/>
                  </a:lnTo>
                  <a:cubicBezTo>
                    <a:pt x="11568" y="50929"/>
                    <a:pt x="12754" y="57060"/>
                    <a:pt x="13612" y="62170"/>
                  </a:cubicBezTo>
                  <a:lnTo>
                    <a:pt x="8666" y="57060"/>
                  </a:lnTo>
                  <a:cubicBezTo>
                    <a:pt x="8666" y="56897"/>
                    <a:pt x="8503" y="56897"/>
                    <a:pt x="8503" y="56897"/>
                  </a:cubicBezTo>
                  <a:cubicBezTo>
                    <a:pt x="8339" y="56897"/>
                    <a:pt x="8339" y="56897"/>
                    <a:pt x="8176" y="57060"/>
                  </a:cubicBezTo>
                  <a:lnTo>
                    <a:pt x="8176" y="57428"/>
                  </a:lnTo>
                  <a:lnTo>
                    <a:pt x="13775" y="63355"/>
                  </a:lnTo>
                  <a:cubicBezTo>
                    <a:pt x="14307" y="66420"/>
                    <a:pt x="14634" y="69159"/>
                    <a:pt x="14797" y="71366"/>
                  </a:cubicBezTo>
                  <a:lnTo>
                    <a:pt x="15329" y="71366"/>
                  </a:lnTo>
                  <a:cubicBezTo>
                    <a:pt x="15329" y="69322"/>
                    <a:pt x="15002" y="66788"/>
                    <a:pt x="14470" y="64050"/>
                  </a:cubicBezTo>
                  <a:lnTo>
                    <a:pt x="14634" y="64050"/>
                  </a:lnTo>
                  <a:cubicBezTo>
                    <a:pt x="14634" y="64050"/>
                    <a:pt x="14797" y="64050"/>
                    <a:pt x="14797" y="63886"/>
                  </a:cubicBezTo>
                  <a:cubicBezTo>
                    <a:pt x="15002" y="63886"/>
                    <a:pt x="15002" y="63559"/>
                    <a:pt x="14797" y="63559"/>
                  </a:cubicBezTo>
                  <a:lnTo>
                    <a:pt x="14470" y="63028"/>
                  </a:lnTo>
                  <a:cubicBezTo>
                    <a:pt x="11078" y="41406"/>
                    <a:pt x="859" y="695"/>
                    <a:pt x="696" y="205"/>
                  </a:cubicBezTo>
                  <a:cubicBezTo>
                    <a:pt x="696" y="0"/>
                    <a:pt x="491" y="0"/>
                    <a:pt x="328"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8424307" y="938692"/>
              <a:ext cx="111332" cy="318046"/>
            </a:xfrm>
            <a:custGeom>
              <a:avLst/>
              <a:gdLst/>
              <a:ahLst/>
              <a:cxnLst/>
              <a:rect l="l" t="t" r="r" b="b"/>
              <a:pathLst>
                <a:path w="2862" h="8176" extrusionOk="0">
                  <a:moveTo>
                    <a:pt x="2535" y="1"/>
                  </a:moveTo>
                  <a:cubicBezTo>
                    <a:pt x="2371" y="1"/>
                    <a:pt x="2208" y="164"/>
                    <a:pt x="2208" y="328"/>
                  </a:cubicBezTo>
                  <a:lnTo>
                    <a:pt x="1" y="7808"/>
                  </a:lnTo>
                  <a:cubicBezTo>
                    <a:pt x="1" y="8012"/>
                    <a:pt x="1" y="8176"/>
                    <a:pt x="164" y="8176"/>
                  </a:cubicBezTo>
                  <a:lnTo>
                    <a:pt x="328" y="8176"/>
                  </a:lnTo>
                  <a:cubicBezTo>
                    <a:pt x="491" y="8176"/>
                    <a:pt x="491" y="8176"/>
                    <a:pt x="655" y="8012"/>
                  </a:cubicBezTo>
                  <a:lnTo>
                    <a:pt x="2862" y="491"/>
                  </a:lnTo>
                  <a:cubicBezTo>
                    <a:pt x="2862" y="328"/>
                    <a:pt x="2698" y="164"/>
                    <a:pt x="2535"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8788417" y="298310"/>
              <a:ext cx="1027193" cy="2682583"/>
            </a:xfrm>
            <a:custGeom>
              <a:avLst/>
              <a:gdLst/>
              <a:ahLst/>
              <a:cxnLst/>
              <a:rect l="l" t="t" r="r" b="b"/>
              <a:pathLst>
                <a:path w="26406" h="68961" extrusionOk="0">
                  <a:moveTo>
                    <a:pt x="18871" y="0"/>
                  </a:moveTo>
                  <a:cubicBezTo>
                    <a:pt x="18467" y="0"/>
                    <a:pt x="18069" y="86"/>
                    <a:pt x="17699" y="277"/>
                  </a:cubicBezTo>
                  <a:cubicBezTo>
                    <a:pt x="17004" y="604"/>
                    <a:pt x="16514" y="1462"/>
                    <a:pt x="16187" y="2321"/>
                  </a:cubicBezTo>
                  <a:cubicBezTo>
                    <a:pt x="14961" y="6081"/>
                    <a:pt x="16841" y="10495"/>
                    <a:pt x="15165" y="14256"/>
                  </a:cubicBezTo>
                  <a:cubicBezTo>
                    <a:pt x="14143" y="16299"/>
                    <a:pt x="12100" y="17648"/>
                    <a:pt x="11241" y="19856"/>
                  </a:cubicBezTo>
                  <a:cubicBezTo>
                    <a:pt x="10056" y="23085"/>
                    <a:pt x="12263" y="26845"/>
                    <a:pt x="11568" y="30237"/>
                  </a:cubicBezTo>
                  <a:cubicBezTo>
                    <a:pt x="10710" y="35715"/>
                    <a:pt x="3230" y="39434"/>
                    <a:pt x="4742" y="44707"/>
                  </a:cubicBezTo>
                  <a:cubicBezTo>
                    <a:pt x="5437" y="47282"/>
                    <a:pt x="8176" y="49326"/>
                    <a:pt x="7317" y="51696"/>
                  </a:cubicBezTo>
                  <a:cubicBezTo>
                    <a:pt x="6786" y="53740"/>
                    <a:pt x="4415" y="54435"/>
                    <a:pt x="2699" y="55784"/>
                  </a:cubicBezTo>
                  <a:cubicBezTo>
                    <a:pt x="859" y="57173"/>
                    <a:pt x="1" y="59708"/>
                    <a:pt x="491" y="62078"/>
                  </a:cubicBezTo>
                  <a:cubicBezTo>
                    <a:pt x="1023" y="64326"/>
                    <a:pt x="2903" y="66166"/>
                    <a:pt x="5110" y="66861"/>
                  </a:cubicBezTo>
                  <a:lnTo>
                    <a:pt x="12263" y="68741"/>
                  </a:lnTo>
                  <a:cubicBezTo>
                    <a:pt x="12754" y="68891"/>
                    <a:pt x="13251" y="68961"/>
                    <a:pt x="13745" y="68961"/>
                  </a:cubicBezTo>
                  <a:cubicBezTo>
                    <a:pt x="17699" y="68961"/>
                    <a:pt x="21473" y="64472"/>
                    <a:pt x="20274" y="60402"/>
                  </a:cubicBezTo>
                  <a:cubicBezTo>
                    <a:pt x="19580" y="58195"/>
                    <a:pt x="17536" y="56152"/>
                    <a:pt x="17699" y="53577"/>
                  </a:cubicBezTo>
                  <a:cubicBezTo>
                    <a:pt x="18026" y="50020"/>
                    <a:pt x="23340" y="48140"/>
                    <a:pt x="23136" y="44380"/>
                  </a:cubicBezTo>
                  <a:cubicBezTo>
                    <a:pt x="23136" y="42663"/>
                    <a:pt x="21787" y="41314"/>
                    <a:pt x="21460" y="39598"/>
                  </a:cubicBezTo>
                  <a:cubicBezTo>
                    <a:pt x="20070" y="35183"/>
                    <a:pt x="25016" y="31259"/>
                    <a:pt x="25711" y="26681"/>
                  </a:cubicBezTo>
                  <a:cubicBezTo>
                    <a:pt x="26406" y="22758"/>
                    <a:pt x="23667" y="18997"/>
                    <a:pt x="23340" y="14910"/>
                  </a:cubicBezTo>
                  <a:cubicBezTo>
                    <a:pt x="22645" y="10332"/>
                    <a:pt x="24852" y="4855"/>
                    <a:pt x="21787" y="1462"/>
                  </a:cubicBezTo>
                  <a:cubicBezTo>
                    <a:pt x="21045" y="602"/>
                    <a:pt x="19938" y="0"/>
                    <a:pt x="18871" y="0"/>
                  </a:cubicBezTo>
                  <a:close/>
                </a:path>
              </a:pathLst>
            </a:cu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179562" y="495109"/>
              <a:ext cx="410278" cy="2370722"/>
            </a:xfrm>
            <a:custGeom>
              <a:avLst/>
              <a:gdLst/>
              <a:ahLst/>
              <a:cxnLst/>
              <a:rect l="l" t="t" r="r" b="b"/>
              <a:pathLst>
                <a:path w="10547" h="60944" extrusionOk="0">
                  <a:moveTo>
                    <a:pt x="10383" y="0"/>
                  </a:moveTo>
                  <a:cubicBezTo>
                    <a:pt x="10219" y="0"/>
                    <a:pt x="10015" y="0"/>
                    <a:pt x="10015" y="164"/>
                  </a:cubicBezTo>
                  <a:cubicBezTo>
                    <a:pt x="10015" y="491"/>
                    <a:pt x="7971" y="19906"/>
                    <a:pt x="5437" y="37277"/>
                  </a:cubicBezTo>
                  <a:lnTo>
                    <a:pt x="2045" y="32168"/>
                  </a:lnTo>
                  <a:cubicBezTo>
                    <a:pt x="2045" y="32168"/>
                    <a:pt x="2045" y="32004"/>
                    <a:pt x="1840" y="32004"/>
                  </a:cubicBezTo>
                  <a:lnTo>
                    <a:pt x="1677" y="32168"/>
                  </a:lnTo>
                  <a:cubicBezTo>
                    <a:pt x="1677" y="32168"/>
                    <a:pt x="1513" y="32331"/>
                    <a:pt x="1677" y="32495"/>
                  </a:cubicBezTo>
                  <a:lnTo>
                    <a:pt x="5274" y="37972"/>
                  </a:lnTo>
                  <a:lnTo>
                    <a:pt x="5437" y="37972"/>
                  </a:lnTo>
                  <a:cubicBezTo>
                    <a:pt x="4579" y="43408"/>
                    <a:pt x="3720" y="48518"/>
                    <a:pt x="2862" y="52768"/>
                  </a:cubicBezTo>
                  <a:lnTo>
                    <a:pt x="491" y="47332"/>
                  </a:lnTo>
                  <a:cubicBezTo>
                    <a:pt x="491" y="47169"/>
                    <a:pt x="328" y="47169"/>
                    <a:pt x="328" y="47169"/>
                  </a:cubicBezTo>
                  <a:lnTo>
                    <a:pt x="164" y="47169"/>
                  </a:lnTo>
                  <a:cubicBezTo>
                    <a:pt x="1" y="47169"/>
                    <a:pt x="1" y="47332"/>
                    <a:pt x="1" y="47496"/>
                  </a:cubicBezTo>
                  <a:lnTo>
                    <a:pt x="2699" y="53790"/>
                  </a:lnTo>
                  <a:cubicBezTo>
                    <a:pt x="2208" y="56692"/>
                    <a:pt x="1513" y="59063"/>
                    <a:pt x="1023" y="60943"/>
                  </a:cubicBezTo>
                  <a:lnTo>
                    <a:pt x="1513" y="60943"/>
                  </a:lnTo>
                  <a:cubicBezTo>
                    <a:pt x="2045" y="59267"/>
                    <a:pt x="2535" y="57019"/>
                    <a:pt x="3066" y="54485"/>
                  </a:cubicBezTo>
                  <a:lnTo>
                    <a:pt x="3393" y="54485"/>
                  </a:lnTo>
                  <a:cubicBezTo>
                    <a:pt x="3393" y="54485"/>
                    <a:pt x="3557" y="54322"/>
                    <a:pt x="3393" y="54158"/>
                  </a:cubicBezTo>
                  <a:lnTo>
                    <a:pt x="3230" y="53627"/>
                  </a:lnTo>
                  <a:cubicBezTo>
                    <a:pt x="6786" y="35560"/>
                    <a:pt x="10546" y="654"/>
                    <a:pt x="10546" y="164"/>
                  </a:cubicBezTo>
                  <a:cubicBezTo>
                    <a:pt x="10546" y="164"/>
                    <a:pt x="10546" y="0"/>
                    <a:pt x="10383"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9476919" y="1275805"/>
              <a:ext cx="179718" cy="225815"/>
            </a:xfrm>
            <a:custGeom>
              <a:avLst/>
              <a:gdLst/>
              <a:ahLst/>
              <a:cxnLst/>
              <a:rect l="l" t="t" r="r" b="b"/>
              <a:pathLst>
                <a:path w="4620" h="5805" extrusionOk="0">
                  <a:moveTo>
                    <a:pt x="4251" y="0"/>
                  </a:moveTo>
                  <a:cubicBezTo>
                    <a:pt x="4088" y="0"/>
                    <a:pt x="4088" y="0"/>
                    <a:pt x="4088" y="164"/>
                  </a:cubicBezTo>
                  <a:lnTo>
                    <a:pt x="0" y="5477"/>
                  </a:lnTo>
                  <a:cubicBezTo>
                    <a:pt x="0" y="5477"/>
                    <a:pt x="0" y="5641"/>
                    <a:pt x="164" y="5804"/>
                  </a:cubicBezTo>
                  <a:lnTo>
                    <a:pt x="532" y="5804"/>
                  </a:lnTo>
                  <a:lnTo>
                    <a:pt x="4415" y="368"/>
                  </a:lnTo>
                  <a:cubicBezTo>
                    <a:pt x="4619" y="368"/>
                    <a:pt x="4415" y="164"/>
                    <a:pt x="4415"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8106294" y="2865830"/>
              <a:ext cx="1510565" cy="1636134"/>
            </a:xfrm>
            <a:custGeom>
              <a:avLst/>
              <a:gdLst/>
              <a:ahLst/>
              <a:cxnLst/>
              <a:rect l="l" t="t" r="r" b="b"/>
              <a:pathLst>
                <a:path w="38832" h="42060" extrusionOk="0">
                  <a:moveTo>
                    <a:pt x="1" y="0"/>
                  </a:moveTo>
                  <a:lnTo>
                    <a:pt x="5437" y="42059"/>
                  </a:lnTo>
                  <a:lnTo>
                    <a:pt x="34744" y="42059"/>
                  </a:lnTo>
                  <a:lnTo>
                    <a:pt x="38831" y="0"/>
                  </a:ln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8522881" y="3144086"/>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8483163" y="3104329"/>
              <a:ext cx="79512" cy="562883"/>
            </a:xfrm>
            <a:custGeom>
              <a:avLst/>
              <a:gdLst/>
              <a:ahLst/>
              <a:cxnLst/>
              <a:rect l="l" t="t" r="r" b="b"/>
              <a:pathLst>
                <a:path w="2044" h="14470" extrusionOk="0">
                  <a:moveTo>
                    <a:pt x="1022" y="0"/>
                  </a:moveTo>
                  <a:cubicBezTo>
                    <a:pt x="327" y="0"/>
                    <a:pt x="0" y="368"/>
                    <a:pt x="0" y="1022"/>
                  </a:cubicBezTo>
                  <a:lnTo>
                    <a:pt x="0" y="13448"/>
                  </a:lnTo>
                  <a:cubicBezTo>
                    <a:pt x="0" y="13979"/>
                    <a:pt x="327" y="14470"/>
                    <a:pt x="1022" y="14470"/>
                  </a:cubicBezTo>
                  <a:cubicBezTo>
                    <a:pt x="1553" y="14470"/>
                    <a:pt x="2044" y="13979"/>
                    <a:pt x="2044" y="13448"/>
                  </a:cubicBezTo>
                  <a:lnTo>
                    <a:pt x="2044" y="1022"/>
                  </a:lnTo>
                  <a:cubicBezTo>
                    <a:pt x="2044" y="368"/>
                    <a:pt x="1553" y="0"/>
                    <a:pt x="1022"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9139845" y="3031196"/>
              <a:ext cx="79512" cy="564478"/>
            </a:xfrm>
            <a:custGeom>
              <a:avLst/>
              <a:gdLst/>
              <a:ahLst/>
              <a:cxnLst/>
              <a:rect l="l" t="t" r="r" b="b"/>
              <a:pathLst>
                <a:path w="2044" h="14511" extrusionOk="0">
                  <a:moveTo>
                    <a:pt x="1022" y="0"/>
                  </a:moveTo>
                  <a:cubicBezTo>
                    <a:pt x="491" y="0"/>
                    <a:pt x="0" y="368"/>
                    <a:pt x="0" y="1022"/>
                  </a:cubicBezTo>
                  <a:lnTo>
                    <a:pt x="0" y="13488"/>
                  </a:lnTo>
                  <a:cubicBezTo>
                    <a:pt x="0" y="13979"/>
                    <a:pt x="491" y="14510"/>
                    <a:pt x="1022" y="14510"/>
                  </a:cubicBezTo>
                  <a:cubicBezTo>
                    <a:pt x="1512" y="14510"/>
                    <a:pt x="2044" y="13979"/>
                    <a:pt x="2044" y="13488"/>
                  </a:cubicBezTo>
                  <a:lnTo>
                    <a:pt x="2044" y="1022"/>
                  </a:lnTo>
                  <a:cubicBezTo>
                    <a:pt x="2044" y="368"/>
                    <a:pt x="1512" y="0"/>
                    <a:pt x="1022" y="0"/>
                  </a:cubicBezTo>
                  <a:close/>
                </a:path>
              </a:pathLst>
            </a:custGeom>
            <a:solidFill>
              <a:schemeClr val="accent2">
                <a:alpha val="53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8993540" y="3323729"/>
              <a:ext cx="79551" cy="562922"/>
            </a:xfrm>
            <a:custGeom>
              <a:avLst/>
              <a:gdLst/>
              <a:ahLst/>
              <a:cxnLst/>
              <a:rect l="l" t="t" r="r" b="b"/>
              <a:pathLst>
                <a:path w="2045" h="14471" extrusionOk="0">
                  <a:moveTo>
                    <a:pt x="1022" y="1"/>
                  </a:moveTo>
                  <a:cubicBezTo>
                    <a:pt x="491" y="1"/>
                    <a:pt x="1" y="328"/>
                    <a:pt x="1" y="1023"/>
                  </a:cubicBezTo>
                  <a:lnTo>
                    <a:pt x="1" y="13448"/>
                  </a:lnTo>
                  <a:cubicBezTo>
                    <a:pt x="1" y="14143"/>
                    <a:pt x="491" y="14470"/>
                    <a:pt x="1022" y="14470"/>
                  </a:cubicBezTo>
                  <a:cubicBezTo>
                    <a:pt x="1513" y="14470"/>
                    <a:pt x="2044" y="14143"/>
                    <a:pt x="2044" y="13448"/>
                  </a:cubicBezTo>
                  <a:lnTo>
                    <a:pt x="2044" y="1023"/>
                  </a:lnTo>
                  <a:cubicBezTo>
                    <a:pt x="2044" y="328"/>
                    <a:pt x="1513" y="1"/>
                    <a:pt x="1022" y="1"/>
                  </a:cubicBezTo>
                  <a:close/>
                </a:path>
              </a:pathLst>
            </a:custGeom>
            <a:solidFill>
              <a:schemeClr val="accent2">
                <a:alpha val="53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165286" y="3733975"/>
              <a:ext cx="79512" cy="569263"/>
            </a:xfrm>
            <a:custGeom>
              <a:avLst/>
              <a:gdLst/>
              <a:ahLst/>
              <a:cxnLst/>
              <a:rect l="l" t="t" r="r" b="b"/>
              <a:pathLst>
                <a:path w="2044" h="14634" extrusionOk="0">
                  <a:moveTo>
                    <a:pt x="1022" y="0"/>
                  </a:moveTo>
                  <a:cubicBezTo>
                    <a:pt x="368" y="0"/>
                    <a:pt x="0" y="532"/>
                    <a:pt x="0" y="1022"/>
                  </a:cubicBezTo>
                  <a:lnTo>
                    <a:pt x="0" y="13611"/>
                  </a:lnTo>
                  <a:cubicBezTo>
                    <a:pt x="0" y="14143"/>
                    <a:pt x="368" y="14633"/>
                    <a:pt x="1022" y="14633"/>
                  </a:cubicBezTo>
                  <a:cubicBezTo>
                    <a:pt x="1553" y="14633"/>
                    <a:pt x="2044" y="14143"/>
                    <a:pt x="2044" y="13611"/>
                  </a:cubicBezTo>
                  <a:lnTo>
                    <a:pt x="2044" y="1022"/>
                  </a:lnTo>
                  <a:cubicBezTo>
                    <a:pt x="2044" y="532"/>
                    <a:pt x="1553" y="0"/>
                    <a:pt x="1022" y="0"/>
                  </a:cubicBezTo>
                  <a:close/>
                </a:path>
              </a:pathLst>
            </a:custGeom>
            <a:solidFill>
              <a:schemeClr val="accent2">
                <a:alpha val="53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 name="Google Shape;69;p2"/>
          <p:cNvGrpSpPr/>
          <p:nvPr/>
        </p:nvGrpSpPr>
        <p:grpSpPr>
          <a:xfrm>
            <a:off x="-400231" y="71459"/>
            <a:ext cx="9944461" cy="5619869"/>
            <a:chOff x="-1009131" y="114298"/>
            <a:chExt cx="11162264" cy="5619869"/>
          </a:xfrm>
        </p:grpSpPr>
        <p:grpSp>
          <p:nvGrpSpPr>
            <p:cNvPr id="70" name="Google Shape;70;p2"/>
            <p:cNvGrpSpPr/>
            <p:nvPr/>
          </p:nvGrpSpPr>
          <p:grpSpPr>
            <a:xfrm>
              <a:off x="-1009131" y="114298"/>
              <a:ext cx="11162264" cy="5619869"/>
              <a:chOff x="-852900" y="114300"/>
              <a:chExt cx="10849790" cy="6172288"/>
            </a:xfrm>
          </p:grpSpPr>
          <p:sp>
            <p:nvSpPr>
              <p:cNvPr id="71" name="Google Shape;71;p2"/>
              <p:cNvSpPr/>
              <p:nvPr/>
            </p:nvSpPr>
            <p:spPr>
              <a:xfrm>
                <a:off x="-845014" y="129282"/>
                <a:ext cx="10826179" cy="6147915"/>
              </a:xfrm>
              <a:custGeom>
                <a:avLst/>
                <a:gdLst/>
                <a:ahLst/>
                <a:cxnLst/>
                <a:rect l="l" t="t" r="r" b="b"/>
                <a:pathLst>
                  <a:path w="225135" h="134190" extrusionOk="0">
                    <a:moveTo>
                      <a:pt x="41896" y="1"/>
                    </a:moveTo>
                    <a:cubicBezTo>
                      <a:pt x="37114" y="1"/>
                      <a:pt x="33190" y="3924"/>
                      <a:pt x="33190" y="8707"/>
                    </a:cubicBezTo>
                    <a:lnTo>
                      <a:pt x="33190" y="102349"/>
                    </a:lnTo>
                    <a:lnTo>
                      <a:pt x="1676" y="125197"/>
                    </a:lnTo>
                    <a:lnTo>
                      <a:pt x="2044" y="125197"/>
                    </a:lnTo>
                    <a:cubicBezTo>
                      <a:pt x="859" y="126015"/>
                      <a:pt x="0" y="127568"/>
                      <a:pt x="0" y="129081"/>
                    </a:cubicBezTo>
                    <a:cubicBezTo>
                      <a:pt x="0" y="131819"/>
                      <a:pt x="2371" y="134190"/>
                      <a:pt x="5109" y="134190"/>
                    </a:cubicBezTo>
                    <a:lnTo>
                      <a:pt x="220188" y="134190"/>
                    </a:lnTo>
                    <a:cubicBezTo>
                      <a:pt x="222927" y="134190"/>
                      <a:pt x="225134" y="131819"/>
                      <a:pt x="225134" y="129081"/>
                    </a:cubicBezTo>
                    <a:cubicBezTo>
                      <a:pt x="225134" y="127732"/>
                      <a:pt x="224644" y="126383"/>
                      <a:pt x="223622" y="125524"/>
                    </a:cubicBezTo>
                    <a:lnTo>
                      <a:pt x="223785" y="125524"/>
                    </a:lnTo>
                    <a:lnTo>
                      <a:pt x="192762" y="102349"/>
                    </a:lnTo>
                    <a:lnTo>
                      <a:pt x="192762" y="8707"/>
                    </a:lnTo>
                    <a:cubicBezTo>
                      <a:pt x="192762" y="3924"/>
                      <a:pt x="188879" y="1"/>
                      <a:pt x="1840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852900" y="114300"/>
                <a:ext cx="10849790" cy="6172288"/>
              </a:xfrm>
              <a:custGeom>
                <a:avLst/>
                <a:gdLst/>
                <a:ahLst/>
                <a:cxnLst/>
                <a:rect l="l" t="t" r="r" b="b"/>
                <a:pathLst>
                  <a:path w="225626" h="134722" extrusionOk="0">
                    <a:moveTo>
                      <a:pt x="184261" y="491"/>
                    </a:moveTo>
                    <a:cubicBezTo>
                      <a:pt x="186468" y="491"/>
                      <a:pt x="188675" y="1513"/>
                      <a:pt x="190228" y="3066"/>
                    </a:cubicBezTo>
                    <a:cubicBezTo>
                      <a:pt x="191577" y="4578"/>
                      <a:pt x="192599" y="6622"/>
                      <a:pt x="192599" y="9034"/>
                    </a:cubicBezTo>
                    <a:lnTo>
                      <a:pt x="192599" y="102839"/>
                    </a:lnTo>
                    <a:lnTo>
                      <a:pt x="223381" y="125714"/>
                    </a:lnTo>
                    <a:lnTo>
                      <a:pt x="223581" y="126015"/>
                    </a:lnTo>
                    <a:cubicBezTo>
                      <a:pt x="224440" y="126873"/>
                      <a:pt x="225135" y="128059"/>
                      <a:pt x="225135" y="129408"/>
                    </a:cubicBezTo>
                    <a:cubicBezTo>
                      <a:pt x="225135" y="130797"/>
                      <a:pt x="224603" y="131983"/>
                      <a:pt x="223581" y="132841"/>
                    </a:cubicBezTo>
                    <a:cubicBezTo>
                      <a:pt x="222764" y="133699"/>
                      <a:pt x="221538" y="134190"/>
                      <a:pt x="220352" y="134190"/>
                    </a:cubicBezTo>
                    <a:lnTo>
                      <a:pt x="5273" y="134190"/>
                    </a:lnTo>
                    <a:cubicBezTo>
                      <a:pt x="3884" y="134190"/>
                      <a:pt x="2698" y="133699"/>
                      <a:pt x="1840" y="132841"/>
                    </a:cubicBezTo>
                    <a:cubicBezTo>
                      <a:pt x="1023" y="131983"/>
                      <a:pt x="491" y="130797"/>
                      <a:pt x="491" y="129408"/>
                    </a:cubicBezTo>
                    <a:cubicBezTo>
                      <a:pt x="491" y="127895"/>
                      <a:pt x="1186" y="126546"/>
                      <a:pt x="2371" y="125688"/>
                    </a:cubicBezTo>
                    <a:lnTo>
                      <a:pt x="2862" y="125157"/>
                    </a:lnTo>
                    <a:lnTo>
                      <a:pt x="2698" y="125157"/>
                    </a:lnTo>
                    <a:lnTo>
                      <a:pt x="33722" y="102839"/>
                    </a:lnTo>
                    <a:lnTo>
                      <a:pt x="33722" y="9034"/>
                    </a:lnTo>
                    <a:cubicBezTo>
                      <a:pt x="33722" y="6622"/>
                      <a:pt x="34539" y="4578"/>
                      <a:pt x="36092" y="3066"/>
                    </a:cubicBezTo>
                    <a:cubicBezTo>
                      <a:pt x="37605" y="1513"/>
                      <a:pt x="39853" y="491"/>
                      <a:pt x="42060" y="491"/>
                    </a:cubicBezTo>
                    <a:close/>
                    <a:moveTo>
                      <a:pt x="42060" y="1"/>
                    </a:moveTo>
                    <a:cubicBezTo>
                      <a:pt x="37114" y="1"/>
                      <a:pt x="33190" y="4088"/>
                      <a:pt x="33190" y="9034"/>
                    </a:cubicBezTo>
                    <a:lnTo>
                      <a:pt x="33190" y="102676"/>
                    </a:lnTo>
                    <a:lnTo>
                      <a:pt x="1023" y="125688"/>
                    </a:lnTo>
                    <a:lnTo>
                      <a:pt x="1589" y="125688"/>
                    </a:lnTo>
                    <a:cubicBezTo>
                      <a:pt x="620" y="126584"/>
                      <a:pt x="1" y="127949"/>
                      <a:pt x="1" y="129408"/>
                    </a:cubicBezTo>
                    <a:cubicBezTo>
                      <a:pt x="1" y="132310"/>
                      <a:pt x="2371" y="134721"/>
                      <a:pt x="5273" y="134721"/>
                    </a:cubicBezTo>
                    <a:lnTo>
                      <a:pt x="220352" y="134721"/>
                    </a:lnTo>
                    <a:cubicBezTo>
                      <a:pt x="223254" y="134721"/>
                      <a:pt x="225625" y="132310"/>
                      <a:pt x="225625" y="129408"/>
                    </a:cubicBezTo>
                    <a:cubicBezTo>
                      <a:pt x="225625" y="128054"/>
                      <a:pt x="225101" y="126962"/>
                      <a:pt x="224258" y="126015"/>
                    </a:cubicBezTo>
                    <a:lnTo>
                      <a:pt x="224603" y="126015"/>
                    </a:lnTo>
                    <a:lnTo>
                      <a:pt x="223949" y="125530"/>
                    </a:lnTo>
                    <a:lnTo>
                      <a:pt x="223949" y="125530"/>
                    </a:lnTo>
                    <a:lnTo>
                      <a:pt x="223949" y="125524"/>
                    </a:lnTo>
                    <a:lnTo>
                      <a:pt x="223942" y="125524"/>
                    </a:lnTo>
                    <a:lnTo>
                      <a:pt x="193130" y="102676"/>
                    </a:lnTo>
                    <a:lnTo>
                      <a:pt x="193130" y="9034"/>
                    </a:lnTo>
                    <a:cubicBezTo>
                      <a:pt x="193130" y="4088"/>
                      <a:pt x="189043" y="1"/>
                      <a:pt x="1842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27366" y="4975819"/>
                <a:ext cx="9247851" cy="702298"/>
              </a:xfrm>
              <a:custGeom>
                <a:avLst/>
                <a:gdLst/>
                <a:ahLst/>
                <a:cxnLst/>
                <a:rect l="l" t="t" r="r" b="b"/>
                <a:pathLst>
                  <a:path w="192313" h="15329" extrusionOk="0">
                    <a:moveTo>
                      <a:pt x="20806" y="164"/>
                    </a:moveTo>
                    <a:lnTo>
                      <a:pt x="44043" y="327"/>
                    </a:lnTo>
                    <a:lnTo>
                      <a:pt x="43777" y="327"/>
                    </a:lnTo>
                    <a:lnTo>
                      <a:pt x="42428" y="1840"/>
                    </a:lnTo>
                    <a:lnTo>
                      <a:pt x="30329" y="1676"/>
                    </a:lnTo>
                    <a:lnTo>
                      <a:pt x="32046" y="327"/>
                    </a:lnTo>
                    <a:lnTo>
                      <a:pt x="31188" y="327"/>
                    </a:lnTo>
                    <a:lnTo>
                      <a:pt x="29471" y="1676"/>
                    </a:lnTo>
                    <a:lnTo>
                      <a:pt x="18925" y="1676"/>
                    </a:lnTo>
                    <a:lnTo>
                      <a:pt x="20806" y="164"/>
                    </a:lnTo>
                    <a:close/>
                    <a:moveTo>
                      <a:pt x="44632" y="332"/>
                    </a:moveTo>
                    <a:lnTo>
                      <a:pt x="67279" y="491"/>
                    </a:lnTo>
                    <a:lnTo>
                      <a:pt x="66625" y="2044"/>
                    </a:lnTo>
                    <a:lnTo>
                      <a:pt x="55876" y="2044"/>
                    </a:lnTo>
                    <a:lnTo>
                      <a:pt x="56897" y="491"/>
                    </a:lnTo>
                    <a:lnTo>
                      <a:pt x="56039" y="491"/>
                    </a:lnTo>
                    <a:lnTo>
                      <a:pt x="55017" y="1840"/>
                    </a:lnTo>
                    <a:lnTo>
                      <a:pt x="43286" y="1840"/>
                    </a:lnTo>
                    <a:lnTo>
                      <a:pt x="44632" y="332"/>
                    </a:lnTo>
                    <a:close/>
                    <a:moveTo>
                      <a:pt x="68138" y="491"/>
                    </a:moveTo>
                    <a:lnTo>
                      <a:pt x="80073" y="654"/>
                    </a:lnTo>
                    <a:lnTo>
                      <a:pt x="79542" y="2208"/>
                    </a:lnTo>
                    <a:lnTo>
                      <a:pt x="67443" y="2044"/>
                    </a:lnTo>
                    <a:lnTo>
                      <a:pt x="68138" y="491"/>
                    </a:lnTo>
                    <a:close/>
                    <a:moveTo>
                      <a:pt x="80727" y="654"/>
                    </a:moveTo>
                    <a:lnTo>
                      <a:pt x="92335" y="818"/>
                    </a:lnTo>
                    <a:lnTo>
                      <a:pt x="92335" y="2208"/>
                    </a:lnTo>
                    <a:lnTo>
                      <a:pt x="80400" y="2208"/>
                    </a:lnTo>
                    <a:lnTo>
                      <a:pt x="80727" y="654"/>
                    </a:lnTo>
                    <a:close/>
                    <a:moveTo>
                      <a:pt x="104597" y="818"/>
                    </a:moveTo>
                    <a:lnTo>
                      <a:pt x="104761" y="2371"/>
                    </a:lnTo>
                    <a:lnTo>
                      <a:pt x="93194" y="2208"/>
                    </a:lnTo>
                    <a:lnTo>
                      <a:pt x="93194" y="818"/>
                    </a:lnTo>
                    <a:close/>
                    <a:moveTo>
                      <a:pt x="105456" y="818"/>
                    </a:moveTo>
                    <a:lnTo>
                      <a:pt x="116492" y="1022"/>
                    </a:lnTo>
                    <a:lnTo>
                      <a:pt x="116860" y="2371"/>
                    </a:lnTo>
                    <a:lnTo>
                      <a:pt x="105619" y="2371"/>
                    </a:lnTo>
                    <a:lnTo>
                      <a:pt x="105456" y="818"/>
                    </a:lnTo>
                    <a:close/>
                    <a:moveTo>
                      <a:pt x="128100" y="1022"/>
                    </a:moveTo>
                    <a:lnTo>
                      <a:pt x="128754" y="2535"/>
                    </a:lnTo>
                    <a:lnTo>
                      <a:pt x="117718" y="2371"/>
                    </a:lnTo>
                    <a:lnTo>
                      <a:pt x="117187" y="1022"/>
                    </a:lnTo>
                    <a:close/>
                    <a:moveTo>
                      <a:pt x="128958" y="1022"/>
                    </a:moveTo>
                    <a:lnTo>
                      <a:pt x="139504" y="1186"/>
                    </a:lnTo>
                    <a:lnTo>
                      <a:pt x="140526" y="2535"/>
                    </a:lnTo>
                    <a:lnTo>
                      <a:pt x="129612" y="2535"/>
                    </a:lnTo>
                    <a:lnTo>
                      <a:pt x="128958" y="1022"/>
                    </a:lnTo>
                    <a:close/>
                    <a:moveTo>
                      <a:pt x="150744" y="1186"/>
                    </a:moveTo>
                    <a:lnTo>
                      <a:pt x="151929" y="2698"/>
                    </a:lnTo>
                    <a:lnTo>
                      <a:pt x="141220" y="2535"/>
                    </a:lnTo>
                    <a:lnTo>
                      <a:pt x="140362" y="1186"/>
                    </a:lnTo>
                    <a:close/>
                    <a:moveTo>
                      <a:pt x="151439" y="1186"/>
                    </a:moveTo>
                    <a:lnTo>
                      <a:pt x="162843" y="1349"/>
                    </a:lnTo>
                    <a:lnTo>
                      <a:pt x="164355" y="2698"/>
                    </a:lnTo>
                    <a:lnTo>
                      <a:pt x="152624" y="2698"/>
                    </a:lnTo>
                    <a:lnTo>
                      <a:pt x="151439" y="1186"/>
                    </a:lnTo>
                    <a:close/>
                    <a:moveTo>
                      <a:pt x="163701" y="1349"/>
                    </a:moveTo>
                    <a:lnTo>
                      <a:pt x="174574" y="1513"/>
                    </a:lnTo>
                    <a:lnTo>
                      <a:pt x="176290" y="2862"/>
                    </a:lnTo>
                    <a:lnTo>
                      <a:pt x="165050" y="2698"/>
                    </a:lnTo>
                    <a:lnTo>
                      <a:pt x="163701" y="1349"/>
                    </a:lnTo>
                    <a:close/>
                    <a:moveTo>
                      <a:pt x="18598" y="1840"/>
                    </a:moveTo>
                    <a:lnTo>
                      <a:pt x="29307" y="2044"/>
                    </a:lnTo>
                    <a:lnTo>
                      <a:pt x="27427" y="3556"/>
                    </a:lnTo>
                    <a:lnTo>
                      <a:pt x="16350" y="3556"/>
                    </a:lnTo>
                    <a:lnTo>
                      <a:pt x="18598" y="1840"/>
                    </a:lnTo>
                    <a:close/>
                    <a:moveTo>
                      <a:pt x="42265" y="2044"/>
                    </a:moveTo>
                    <a:lnTo>
                      <a:pt x="40711" y="3720"/>
                    </a:lnTo>
                    <a:lnTo>
                      <a:pt x="28286" y="3556"/>
                    </a:lnTo>
                    <a:lnTo>
                      <a:pt x="30166" y="2044"/>
                    </a:lnTo>
                    <a:close/>
                    <a:moveTo>
                      <a:pt x="43123" y="2044"/>
                    </a:moveTo>
                    <a:lnTo>
                      <a:pt x="54854" y="2208"/>
                    </a:lnTo>
                    <a:lnTo>
                      <a:pt x="53832" y="3720"/>
                    </a:lnTo>
                    <a:lnTo>
                      <a:pt x="41733" y="3720"/>
                    </a:lnTo>
                    <a:lnTo>
                      <a:pt x="43123" y="2044"/>
                    </a:lnTo>
                    <a:close/>
                    <a:moveTo>
                      <a:pt x="66421" y="2208"/>
                    </a:moveTo>
                    <a:lnTo>
                      <a:pt x="65604" y="3883"/>
                    </a:lnTo>
                    <a:lnTo>
                      <a:pt x="54690" y="3720"/>
                    </a:lnTo>
                    <a:lnTo>
                      <a:pt x="55876" y="2208"/>
                    </a:lnTo>
                    <a:close/>
                    <a:moveTo>
                      <a:pt x="67279" y="2208"/>
                    </a:moveTo>
                    <a:lnTo>
                      <a:pt x="79542" y="2371"/>
                    </a:lnTo>
                    <a:lnTo>
                      <a:pt x="79051" y="3883"/>
                    </a:lnTo>
                    <a:lnTo>
                      <a:pt x="66625" y="3883"/>
                    </a:lnTo>
                    <a:lnTo>
                      <a:pt x="67279" y="2208"/>
                    </a:lnTo>
                    <a:close/>
                    <a:moveTo>
                      <a:pt x="92335" y="2371"/>
                    </a:moveTo>
                    <a:lnTo>
                      <a:pt x="92172" y="4088"/>
                    </a:lnTo>
                    <a:lnTo>
                      <a:pt x="79909" y="3883"/>
                    </a:lnTo>
                    <a:lnTo>
                      <a:pt x="80400" y="2371"/>
                    </a:lnTo>
                    <a:close/>
                    <a:moveTo>
                      <a:pt x="93194" y="2371"/>
                    </a:moveTo>
                    <a:lnTo>
                      <a:pt x="104761" y="2535"/>
                    </a:lnTo>
                    <a:lnTo>
                      <a:pt x="104924" y="4088"/>
                    </a:lnTo>
                    <a:lnTo>
                      <a:pt x="92989" y="4088"/>
                    </a:lnTo>
                    <a:lnTo>
                      <a:pt x="93194" y="2371"/>
                    </a:lnTo>
                    <a:close/>
                    <a:moveTo>
                      <a:pt x="117023" y="2535"/>
                    </a:moveTo>
                    <a:lnTo>
                      <a:pt x="117514" y="4088"/>
                    </a:lnTo>
                    <a:lnTo>
                      <a:pt x="105783" y="4088"/>
                    </a:lnTo>
                    <a:lnTo>
                      <a:pt x="105619" y="2535"/>
                    </a:lnTo>
                    <a:close/>
                    <a:moveTo>
                      <a:pt x="117718" y="2535"/>
                    </a:moveTo>
                    <a:lnTo>
                      <a:pt x="128958" y="2698"/>
                    </a:lnTo>
                    <a:lnTo>
                      <a:pt x="129776" y="4251"/>
                    </a:lnTo>
                    <a:lnTo>
                      <a:pt x="118372" y="4088"/>
                    </a:lnTo>
                    <a:lnTo>
                      <a:pt x="117718" y="2535"/>
                    </a:lnTo>
                    <a:close/>
                    <a:moveTo>
                      <a:pt x="140689" y="2698"/>
                    </a:moveTo>
                    <a:lnTo>
                      <a:pt x="141711" y="4251"/>
                    </a:lnTo>
                    <a:lnTo>
                      <a:pt x="130471" y="4251"/>
                    </a:lnTo>
                    <a:lnTo>
                      <a:pt x="129776" y="2698"/>
                    </a:lnTo>
                    <a:close/>
                    <a:moveTo>
                      <a:pt x="141384" y="2698"/>
                    </a:moveTo>
                    <a:lnTo>
                      <a:pt x="152093" y="2862"/>
                    </a:lnTo>
                    <a:lnTo>
                      <a:pt x="153483" y="4415"/>
                    </a:lnTo>
                    <a:lnTo>
                      <a:pt x="153483" y="4415"/>
                    </a:lnTo>
                    <a:lnTo>
                      <a:pt x="142569" y="4251"/>
                    </a:lnTo>
                    <a:lnTo>
                      <a:pt x="141384" y="2698"/>
                    </a:lnTo>
                    <a:close/>
                    <a:moveTo>
                      <a:pt x="164519" y="2862"/>
                    </a:moveTo>
                    <a:lnTo>
                      <a:pt x="166235" y="4415"/>
                    </a:lnTo>
                    <a:lnTo>
                      <a:pt x="154137" y="4415"/>
                    </a:lnTo>
                    <a:lnTo>
                      <a:pt x="152788" y="2862"/>
                    </a:lnTo>
                    <a:close/>
                    <a:moveTo>
                      <a:pt x="165377" y="2862"/>
                    </a:moveTo>
                    <a:lnTo>
                      <a:pt x="176617" y="3066"/>
                    </a:lnTo>
                    <a:lnTo>
                      <a:pt x="178498" y="4415"/>
                    </a:lnTo>
                    <a:lnTo>
                      <a:pt x="166930" y="4415"/>
                    </a:lnTo>
                    <a:lnTo>
                      <a:pt x="165377" y="2862"/>
                    </a:lnTo>
                    <a:close/>
                    <a:moveTo>
                      <a:pt x="16187" y="3720"/>
                    </a:moveTo>
                    <a:lnTo>
                      <a:pt x="27100" y="3883"/>
                    </a:lnTo>
                    <a:lnTo>
                      <a:pt x="25220" y="5600"/>
                    </a:lnTo>
                    <a:lnTo>
                      <a:pt x="13816" y="5600"/>
                    </a:lnTo>
                    <a:lnTo>
                      <a:pt x="16187" y="3720"/>
                    </a:lnTo>
                    <a:close/>
                    <a:moveTo>
                      <a:pt x="40548" y="3883"/>
                    </a:moveTo>
                    <a:lnTo>
                      <a:pt x="39035" y="5600"/>
                    </a:lnTo>
                    <a:lnTo>
                      <a:pt x="26242" y="5600"/>
                    </a:lnTo>
                    <a:lnTo>
                      <a:pt x="28122" y="3883"/>
                    </a:lnTo>
                    <a:close/>
                    <a:moveTo>
                      <a:pt x="53668" y="3883"/>
                    </a:moveTo>
                    <a:lnTo>
                      <a:pt x="52483" y="5764"/>
                    </a:lnTo>
                    <a:lnTo>
                      <a:pt x="40057" y="5600"/>
                    </a:lnTo>
                    <a:lnTo>
                      <a:pt x="41570" y="3883"/>
                    </a:lnTo>
                    <a:close/>
                    <a:moveTo>
                      <a:pt x="54527" y="3883"/>
                    </a:moveTo>
                    <a:lnTo>
                      <a:pt x="65604" y="4088"/>
                    </a:lnTo>
                    <a:lnTo>
                      <a:pt x="64745" y="5764"/>
                    </a:lnTo>
                    <a:lnTo>
                      <a:pt x="53341" y="5764"/>
                    </a:lnTo>
                    <a:lnTo>
                      <a:pt x="54527" y="3883"/>
                    </a:lnTo>
                    <a:close/>
                    <a:moveTo>
                      <a:pt x="79051" y="4088"/>
                    </a:moveTo>
                    <a:lnTo>
                      <a:pt x="78520" y="5764"/>
                    </a:lnTo>
                    <a:lnTo>
                      <a:pt x="65604" y="5764"/>
                    </a:lnTo>
                    <a:lnTo>
                      <a:pt x="66421" y="4088"/>
                    </a:lnTo>
                    <a:close/>
                    <a:moveTo>
                      <a:pt x="79909" y="4088"/>
                    </a:moveTo>
                    <a:lnTo>
                      <a:pt x="92172" y="4251"/>
                    </a:lnTo>
                    <a:lnTo>
                      <a:pt x="91967" y="5927"/>
                    </a:lnTo>
                    <a:lnTo>
                      <a:pt x="79378" y="5764"/>
                    </a:lnTo>
                    <a:lnTo>
                      <a:pt x="79909" y="4088"/>
                    </a:lnTo>
                    <a:close/>
                    <a:moveTo>
                      <a:pt x="104924" y="4251"/>
                    </a:moveTo>
                    <a:lnTo>
                      <a:pt x="105088" y="5927"/>
                    </a:lnTo>
                    <a:lnTo>
                      <a:pt x="92826" y="5927"/>
                    </a:lnTo>
                    <a:lnTo>
                      <a:pt x="92989" y="4251"/>
                    </a:lnTo>
                    <a:close/>
                    <a:moveTo>
                      <a:pt x="105783" y="4251"/>
                    </a:moveTo>
                    <a:lnTo>
                      <a:pt x="117514" y="4415"/>
                    </a:lnTo>
                    <a:lnTo>
                      <a:pt x="118045" y="5927"/>
                    </a:lnTo>
                    <a:lnTo>
                      <a:pt x="106110" y="5927"/>
                    </a:lnTo>
                    <a:lnTo>
                      <a:pt x="105783" y="4251"/>
                    </a:lnTo>
                    <a:close/>
                    <a:moveTo>
                      <a:pt x="129776" y="4415"/>
                    </a:moveTo>
                    <a:lnTo>
                      <a:pt x="130634" y="5927"/>
                    </a:lnTo>
                    <a:lnTo>
                      <a:pt x="118903" y="5927"/>
                    </a:lnTo>
                    <a:lnTo>
                      <a:pt x="118372" y="4415"/>
                    </a:lnTo>
                    <a:close/>
                    <a:moveTo>
                      <a:pt x="141874" y="4415"/>
                    </a:moveTo>
                    <a:lnTo>
                      <a:pt x="142896" y="6131"/>
                    </a:lnTo>
                    <a:lnTo>
                      <a:pt x="131492" y="6131"/>
                    </a:lnTo>
                    <a:lnTo>
                      <a:pt x="130634" y="4415"/>
                    </a:lnTo>
                    <a:close/>
                    <a:moveTo>
                      <a:pt x="142569" y="4415"/>
                    </a:moveTo>
                    <a:lnTo>
                      <a:pt x="153646" y="4578"/>
                    </a:lnTo>
                    <a:lnTo>
                      <a:pt x="154995" y="6131"/>
                    </a:lnTo>
                    <a:lnTo>
                      <a:pt x="143755" y="6131"/>
                    </a:lnTo>
                    <a:lnTo>
                      <a:pt x="142569" y="4415"/>
                    </a:lnTo>
                    <a:close/>
                    <a:moveTo>
                      <a:pt x="166399" y="4578"/>
                    </a:moveTo>
                    <a:lnTo>
                      <a:pt x="168116" y="6131"/>
                    </a:lnTo>
                    <a:lnTo>
                      <a:pt x="155853" y="6131"/>
                    </a:lnTo>
                    <a:lnTo>
                      <a:pt x="154300" y="4578"/>
                    </a:lnTo>
                    <a:close/>
                    <a:moveTo>
                      <a:pt x="167094" y="4578"/>
                    </a:moveTo>
                    <a:lnTo>
                      <a:pt x="178661" y="4742"/>
                    </a:lnTo>
                    <a:lnTo>
                      <a:pt x="180705" y="6295"/>
                    </a:lnTo>
                    <a:lnTo>
                      <a:pt x="168974" y="6131"/>
                    </a:lnTo>
                    <a:lnTo>
                      <a:pt x="167094" y="4578"/>
                    </a:lnTo>
                    <a:close/>
                    <a:moveTo>
                      <a:pt x="24893" y="5764"/>
                    </a:moveTo>
                    <a:lnTo>
                      <a:pt x="22849" y="7644"/>
                    </a:lnTo>
                    <a:lnTo>
                      <a:pt x="11078" y="7644"/>
                    </a:lnTo>
                    <a:lnTo>
                      <a:pt x="13653" y="5764"/>
                    </a:lnTo>
                    <a:close/>
                    <a:moveTo>
                      <a:pt x="25915" y="5764"/>
                    </a:moveTo>
                    <a:lnTo>
                      <a:pt x="38831" y="5927"/>
                    </a:lnTo>
                    <a:lnTo>
                      <a:pt x="37155" y="7807"/>
                    </a:lnTo>
                    <a:lnTo>
                      <a:pt x="23871" y="7644"/>
                    </a:lnTo>
                    <a:lnTo>
                      <a:pt x="25915" y="5764"/>
                    </a:lnTo>
                    <a:close/>
                    <a:moveTo>
                      <a:pt x="52320" y="5927"/>
                    </a:moveTo>
                    <a:lnTo>
                      <a:pt x="51093" y="7807"/>
                    </a:lnTo>
                    <a:lnTo>
                      <a:pt x="38177" y="7807"/>
                    </a:lnTo>
                    <a:lnTo>
                      <a:pt x="39689" y="5927"/>
                    </a:lnTo>
                    <a:close/>
                    <a:moveTo>
                      <a:pt x="64582" y="5927"/>
                    </a:moveTo>
                    <a:lnTo>
                      <a:pt x="63723" y="7807"/>
                    </a:lnTo>
                    <a:lnTo>
                      <a:pt x="51952" y="7807"/>
                    </a:lnTo>
                    <a:lnTo>
                      <a:pt x="53341" y="5927"/>
                    </a:lnTo>
                    <a:close/>
                    <a:moveTo>
                      <a:pt x="65604" y="5927"/>
                    </a:moveTo>
                    <a:lnTo>
                      <a:pt x="78356" y="6131"/>
                    </a:lnTo>
                    <a:lnTo>
                      <a:pt x="77866" y="7807"/>
                    </a:lnTo>
                    <a:lnTo>
                      <a:pt x="64582" y="7807"/>
                    </a:lnTo>
                    <a:lnTo>
                      <a:pt x="65604" y="5927"/>
                    </a:lnTo>
                    <a:close/>
                    <a:moveTo>
                      <a:pt x="91967" y="6131"/>
                    </a:moveTo>
                    <a:lnTo>
                      <a:pt x="91804" y="7807"/>
                    </a:lnTo>
                    <a:lnTo>
                      <a:pt x="78888" y="7807"/>
                    </a:lnTo>
                    <a:lnTo>
                      <a:pt x="79378" y="6131"/>
                    </a:lnTo>
                    <a:close/>
                    <a:moveTo>
                      <a:pt x="105251" y="6131"/>
                    </a:moveTo>
                    <a:lnTo>
                      <a:pt x="105456" y="7971"/>
                    </a:lnTo>
                    <a:lnTo>
                      <a:pt x="105456" y="7971"/>
                    </a:lnTo>
                    <a:lnTo>
                      <a:pt x="92826" y="7807"/>
                    </a:lnTo>
                    <a:lnTo>
                      <a:pt x="92826" y="6131"/>
                    </a:lnTo>
                    <a:close/>
                    <a:moveTo>
                      <a:pt x="118208" y="6131"/>
                    </a:moveTo>
                    <a:lnTo>
                      <a:pt x="118740" y="7971"/>
                    </a:lnTo>
                    <a:lnTo>
                      <a:pt x="106273" y="7971"/>
                    </a:lnTo>
                    <a:lnTo>
                      <a:pt x="106110" y="6131"/>
                    </a:lnTo>
                    <a:close/>
                    <a:moveTo>
                      <a:pt x="119067" y="6131"/>
                    </a:moveTo>
                    <a:lnTo>
                      <a:pt x="130798" y="6295"/>
                    </a:lnTo>
                    <a:lnTo>
                      <a:pt x="131656" y="7971"/>
                    </a:lnTo>
                    <a:lnTo>
                      <a:pt x="119557" y="7971"/>
                    </a:lnTo>
                    <a:lnTo>
                      <a:pt x="119067" y="6131"/>
                    </a:lnTo>
                    <a:close/>
                    <a:moveTo>
                      <a:pt x="143060" y="6295"/>
                    </a:moveTo>
                    <a:lnTo>
                      <a:pt x="144286" y="7971"/>
                    </a:lnTo>
                    <a:lnTo>
                      <a:pt x="132514" y="7971"/>
                    </a:lnTo>
                    <a:lnTo>
                      <a:pt x="131656" y="6295"/>
                    </a:lnTo>
                    <a:close/>
                    <a:moveTo>
                      <a:pt x="155158" y="6295"/>
                    </a:moveTo>
                    <a:lnTo>
                      <a:pt x="156712" y="7971"/>
                    </a:lnTo>
                    <a:lnTo>
                      <a:pt x="145103" y="7971"/>
                    </a:lnTo>
                    <a:lnTo>
                      <a:pt x="143918" y="6295"/>
                    </a:lnTo>
                    <a:close/>
                    <a:moveTo>
                      <a:pt x="156017" y="6295"/>
                    </a:moveTo>
                    <a:lnTo>
                      <a:pt x="168279" y="6458"/>
                    </a:lnTo>
                    <a:lnTo>
                      <a:pt x="170159" y="7971"/>
                    </a:lnTo>
                    <a:lnTo>
                      <a:pt x="157570" y="7971"/>
                    </a:lnTo>
                    <a:lnTo>
                      <a:pt x="156017" y="6295"/>
                    </a:lnTo>
                    <a:close/>
                    <a:moveTo>
                      <a:pt x="180868" y="6458"/>
                    </a:moveTo>
                    <a:lnTo>
                      <a:pt x="183116" y="8175"/>
                    </a:lnTo>
                    <a:lnTo>
                      <a:pt x="171018" y="7971"/>
                    </a:lnTo>
                    <a:lnTo>
                      <a:pt x="169137" y="6458"/>
                    </a:lnTo>
                    <a:close/>
                    <a:moveTo>
                      <a:pt x="22686" y="7971"/>
                    </a:moveTo>
                    <a:lnTo>
                      <a:pt x="20274" y="10014"/>
                    </a:lnTo>
                    <a:lnTo>
                      <a:pt x="8176" y="10014"/>
                    </a:lnTo>
                    <a:lnTo>
                      <a:pt x="10751" y="7971"/>
                    </a:lnTo>
                    <a:close/>
                    <a:moveTo>
                      <a:pt x="36992" y="7971"/>
                    </a:moveTo>
                    <a:lnTo>
                      <a:pt x="35112" y="10014"/>
                    </a:lnTo>
                    <a:lnTo>
                      <a:pt x="21460" y="10014"/>
                    </a:lnTo>
                    <a:lnTo>
                      <a:pt x="23708" y="7971"/>
                    </a:lnTo>
                    <a:close/>
                    <a:moveTo>
                      <a:pt x="50930" y="7971"/>
                    </a:moveTo>
                    <a:lnTo>
                      <a:pt x="49581" y="10014"/>
                    </a:lnTo>
                    <a:lnTo>
                      <a:pt x="36133" y="10014"/>
                    </a:lnTo>
                    <a:lnTo>
                      <a:pt x="37809" y="7971"/>
                    </a:lnTo>
                    <a:close/>
                    <a:moveTo>
                      <a:pt x="63560" y="7971"/>
                    </a:moveTo>
                    <a:lnTo>
                      <a:pt x="62538" y="10014"/>
                    </a:lnTo>
                    <a:lnTo>
                      <a:pt x="50603" y="10014"/>
                    </a:lnTo>
                    <a:lnTo>
                      <a:pt x="51788" y="7971"/>
                    </a:lnTo>
                    <a:close/>
                    <a:moveTo>
                      <a:pt x="64582" y="7971"/>
                    </a:moveTo>
                    <a:lnTo>
                      <a:pt x="77866" y="8175"/>
                    </a:lnTo>
                    <a:lnTo>
                      <a:pt x="77334" y="10014"/>
                    </a:lnTo>
                    <a:lnTo>
                      <a:pt x="63560" y="10014"/>
                    </a:lnTo>
                    <a:lnTo>
                      <a:pt x="64582" y="7971"/>
                    </a:lnTo>
                    <a:close/>
                    <a:moveTo>
                      <a:pt x="91804" y="8175"/>
                    </a:moveTo>
                    <a:lnTo>
                      <a:pt x="91640" y="10014"/>
                    </a:lnTo>
                    <a:lnTo>
                      <a:pt x="78356" y="10014"/>
                    </a:lnTo>
                    <a:lnTo>
                      <a:pt x="78888" y="8175"/>
                    </a:lnTo>
                    <a:close/>
                    <a:moveTo>
                      <a:pt x="105456" y="8175"/>
                    </a:moveTo>
                    <a:lnTo>
                      <a:pt x="105619" y="10014"/>
                    </a:lnTo>
                    <a:lnTo>
                      <a:pt x="92662" y="10014"/>
                    </a:lnTo>
                    <a:lnTo>
                      <a:pt x="92662" y="8175"/>
                    </a:lnTo>
                    <a:close/>
                    <a:moveTo>
                      <a:pt x="118740" y="8175"/>
                    </a:moveTo>
                    <a:lnTo>
                      <a:pt x="119394" y="10014"/>
                    </a:lnTo>
                    <a:lnTo>
                      <a:pt x="106641" y="10014"/>
                    </a:lnTo>
                    <a:lnTo>
                      <a:pt x="106273" y="8175"/>
                    </a:lnTo>
                    <a:close/>
                    <a:moveTo>
                      <a:pt x="131819" y="8175"/>
                    </a:moveTo>
                    <a:lnTo>
                      <a:pt x="132678" y="10014"/>
                    </a:lnTo>
                    <a:lnTo>
                      <a:pt x="120252" y="10014"/>
                    </a:lnTo>
                    <a:lnTo>
                      <a:pt x="119557" y="8175"/>
                    </a:lnTo>
                    <a:close/>
                    <a:moveTo>
                      <a:pt x="144449" y="8175"/>
                    </a:moveTo>
                    <a:lnTo>
                      <a:pt x="145798" y="10014"/>
                    </a:lnTo>
                    <a:lnTo>
                      <a:pt x="133536" y="10014"/>
                    </a:lnTo>
                    <a:lnTo>
                      <a:pt x="132678" y="8175"/>
                    </a:lnTo>
                    <a:close/>
                    <a:moveTo>
                      <a:pt x="156875" y="8175"/>
                    </a:moveTo>
                    <a:lnTo>
                      <a:pt x="158388" y="10014"/>
                    </a:lnTo>
                    <a:lnTo>
                      <a:pt x="146657" y="10014"/>
                    </a:lnTo>
                    <a:lnTo>
                      <a:pt x="145308" y="8175"/>
                    </a:lnTo>
                    <a:close/>
                    <a:moveTo>
                      <a:pt x="157734" y="8175"/>
                    </a:moveTo>
                    <a:lnTo>
                      <a:pt x="170323" y="8339"/>
                    </a:lnTo>
                    <a:lnTo>
                      <a:pt x="172366" y="10014"/>
                    </a:lnTo>
                    <a:lnTo>
                      <a:pt x="159246" y="10014"/>
                    </a:lnTo>
                    <a:lnTo>
                      <a:pt x="157734" y="8175"/>
                    </a:lnTo>
                    <a:close/>
                    <a:moveTo>
                      <a:pt x="183280" y="8339"/>
                    </a:moveTo>
                    <a:lnTo>
                      <a:pt x="185487" y="10014"/>
                    </a:lnTo>
                    <a:lnTo>
                      <a:pt x="173061" y="10014"/>
                    </a:lnTo>
                    <a:lnTo>
                      <a:pt x="171181" y="8339"/>
                    </a:lnTo>
                    <a:close/>
                    <a:moveTo>
                      <a:pt x="172530" y="10219"/>
                    </a:moveTo>
                    <a:lnTo>
                      <a:pt x="174574" y="12058"/>
                    </a:lnTo>
                    <a:lnTo>
                      <a:pt x="161126" y="12058"/>
                    </a:lnTo>
                    <a:lnTo>
                      <a:pt x="159409" y="10219"/>
                    </a:lnTo>
                    <a:close/>
                    <a:moveTo>
                      <a:pt x="185814" y="10219"/>
                    </a:moveTo>
                    <a:lnTo>
                      <a:pt x="188226" y="12058"/>
                    </a:lnTo>
                    <a:lnTo>
                      <a:pt x="175432" y="12058"/>
                    </a:lnTo>
                    <a:lnTo>
                      <a:pt x="173388" y="10219"/>
                    </a:lnTo>
                    <a:close/>
                    <a:moveTo>
                      <a:pt x="77171" y="10219"/>
                    </a:moveTo>
                    <a:lnTo>
                      <a:pt x="76640" y="12263"/>
                    </a:lnTo>
                    <a:lnTo>
                      <a:pt x="62538" y="12263"/>
                    </a:lnTo>
                    <a:lnTo>
                      <a:pt x="63355" y="10219"/>
                    </a:lnTo>
                    <a:close/>
                    <a:moveTo>
                      <a:pt x="91640" y="10219"/>
                    </a:moveTo>
                    <a:lnTo>
                      <a:pt x="91477" y="12263"/>
                    </a:lnTo>
                    <a:lnTo>
                      <a:pt x="77661" y="12263"/>
                    </a:lnTo>
                    <a:lnTo>
                      <a:pt x="78193" y="10219"/>
                    </a:lnTo>
                    <a:close/>
                    <a:moveTo>
                      <a:pt x="105783" y="10219"/>
                    </a:moveTo>
                    <a:lnTo>
                      <a:pt x="105946" y="12263"/>
                    </a:lnTo>
                    <a:lnTo>
                      <a:pt x="92499" y="12263"/>
                    </a:lnTo>
                    <a:lnTo>
                      <a:pt x="92662" y="10219"/>
                    </a:lnTo>
                    <a:close/>
                    <a:moveTo>
                      <a:pt x="119394" y="10219"/>
                    </a:moveTo>
                    <a:lnTo>
                      <a:pt x="120089" y="12263"/>
                    </a:lnTo>
                    <a:lnTo>
                      <a:pt x="106968" y="12263"/>
                    </a:lnTo>
                    <a:lnTo>
                      <a:pt x="106641" y="10219"/>
                    </a:lnTo>
                    <a:close/>
                    <a:moveTo>
                      <a:pt x="132841" y="10219"/>
                    </a:moveTo>
                    <a:lnTo>
                      <a:pt x="133863" y="12263"/>
                    </a:lnTo>
                    <a:lnTo>
                      <a:pt x="120947" y="12263"/>
                    </a:lnTo>
                    <a:lnTo>
                      <a:pt x="120252" y="10219"/>
                    </a:lnTo>
                    <a:close/>
                    <a:moveTo>
                      <a:pt x="145962" y="10219"/>
                    </a:moveTo>
                    <a:lnTo>
                      <a:pt x="147147" y="12263"/>
                    </a:lnTo>
                    <a:lnTo>
                      <a:pt x="134721" y="12263"/>
                    </a:lnTo>
                    <a:lnTo>
                      <a:pt x="133700" y="10219"/>
                    </a:lnTo>
                    <a:close/>
                    <a:moveTo>
                      <a:pt x="158755" y="10219"/>
                    </a:moveTo>
                    <a:lnTo>
                      <a:pt x="160268" y="12058"/>
                    </a:lnTo>
                    <a:lnTo>
                      <a:pt x="148169" y="12263"/>
                    </a:lnTo>
                    <a:lnTo>
                      <a:pt x="146820" y="10219"/>
                    </a:lnTo>
                    <a:close/>
                    <a:moveTo>
                      <a:pt x="20111" y="10219"/>
                    </a:moveTo>
                    <a:lnTo>
                      <a:pt x="17740" y="12426"/>
                    </a:lnTo>
                    <a:lnTo>
                      <a:pt x="5110" y="12426"/>
                    </a:lnTo>
                    <a:lnTo>
                      <a:pt x="7849" y="10219"/>
                    </a:lnTo>
                    <a:close/>
                    <a:moveTo>
                      <a:pt x="34948" y="10219"/>
                    </a:moveTo>
                    <a:lnTo>
                      <a:pt x="33068" y="12426"/>
                    </a:lnTo>
                    <a:lnTo>
                      <a:pt x="18762" y="12426"/>
                    </a:lnTo>
                    <a:lnTo>
                      <a:pt x="21133" y="10219"/>
                    </a:lnTo>
                    <a:close/>
                    <a:moveTo>
                      <a:pt x="49417" y="10219"/>
                    </a:moveTo>
                    <a:lnTo>
                      <a:pt x="47864" y="12426"/>
                    </a:lnTo>
                    <a:lnTo>
                      <a:pt x="34090" y="12426"/>
                    </a:lnTo>
                    <a:lnTo>
                      <a:pt x="35970" y="10219"/>
                    </a:lnTo>
                    <a:close/>
                    <a:moveTo>
                      <a:pt x="62538" y="10219"/>
                    </a:moveTo>
                    <a:lnTo>
                      <a:pt x="61516" y="12263"/>
                    </a:lnTo>
                    <a:lnTo>
                      <a:pt x="48886" y="12426"/>
                    </a:lnTo>
                    <a:lnTo>
                      <a:pt x="50439" y="10219"/>
                    </a:lnTo>
                    <a:close/>
                    <a:moveTo>
                      <a:pt x="174737" y="12426"/>
                    </a:moveTo>
                    <a:lnTo>
                      <a:pt x="177149" y="14470"/>
                    </a:lnTo>
                    <a:lnTo>
                      <a:pt x="163333" y="14470"/>
                    </a:lnTo>
                    <a:lnTo>
                      <a:pt x="161453" y="12426"/>
                    </a:lnTo>
                    <a:close/>
                    <a:moveTo>
                      <a:pt x="188553" y="12426"/>
                    </a:moveTo>
                    <a:lnTo>
                      <a:pt x="191087" y="14470"/>
                    </a:lnTo>
                    <a:lnTo>
                      <a:pt x="178007" y="14470"/>
                    </a:lnTo>
                    <a:lnTo>
                      <a:pt x="175595" y="12426"/>
                    </a:lnTo>
                    <a:close/>
                    <a:moveTo>
                      <a:pt x="32700" y="12590"/>
                    </a:moveTo>
                    <a:lnTo>
                      <a:pt x="30656" y="14960"/>
                    </a:lnTo>
                    <a:lnTo>
                      <a:pt x="15860" y="14960"/>
                    </a:lnTo>
                    <a:lnTo>
                      <a:pt x="18394" y="12590"/>
                    </a:lnTo>
                    <a:close/>
                    <a:moveTo>
                      <a:pt x="47701" y="12590"/>
                    </a:moveTo>
                    <a:lnTo>
                      <a:pt x="46188" y="14960"/>
                    </a:lnTo>
                    <a:lnTo>
                      <a:pt x="31678" y="14960"/>
                    </a:lnTo>
                    <a:lnTo>
                      <a:pt x="33722" y="12590"/>
                    </a:lnTo>
                    <a:close/>
                    <a:moveTo>
                      <a:pt x="160636" y="12426"/>
                    </a:moveTo>
                    <a:lnTo>
                      <a:pt x="162311" y="14470"/>
                    </a:lnTo>
                    <a:lnTo>
                      <a:pt x="47210" y="14960"/>
                    </a:lnTo>
                    <a:lnTo>
                      <a:pt x="48723" y="12590"/>
                    </a:lnTo>
                    <a:lnTo>
                      <a:pt x="106968" y="12590"/>
                    </a:lnTo>
                    <a:lnTo>
                      <a:pt x="106968" y="12426"/>
                    </a:lnTo>
                    <a:lnTo>
                      <a:pt x="120089" y="12426"/>
                    </a:lnTo>
                    <a:lnTo>
                      <a:pt x="120089" y="12590"/>
                    </a:lnTo>
                    <a:lnTo>
                      <a:pt x="121110" y="12590"/>
                    </a:lnTo>
                    <a:lnTo>
                      <a:pt x="121110" y="12426"/>
                    </a:lnTo>
                    <a:lnTo>
                      <a:pt x="133863" y="12426"/>
                    </a:lnTo>
                    <a:lnTo>
                      <a:pt x="134067" y="12590"/>
                    </a:lnTo>
                    <a:lnTo>
                      <a:pt x="134885" y="12590"/>
                    </a:lnTo>
                    <a:lnTo>
                      <a:pt x="134885" y="12426"/>
                    </a:lnTo>
                    <a:lnTo>
                      <a:pt x="147352" y="12426"/>
                    </a:lnTo>
                    <a:lnTo>
                      <a:pt x="147515" y="12590"/>
                    </a:lnTo>
                    <a:lnTo>
                      <a:pt x="148373" y="12590"/>
                    </a:lnTo>
                    <a:lnTo>
                      <a:pt x="148373" y="12426"/>
                    </a:lnTo>
                    <a:close/>
                    <a:moveTo>
                      <a:pt x="17372" y="12590"/>
                    </a:moveTo>
                    <a:lnTo>
                      <a:pt x="14675" y="14960"/>
                    </a:lnTo>
                    <a:lnTo>
                      <a:pt x="1554" y="15124"/>
                    </a:lnTo>
                    <a:lnTo>
                      <a:pt x="4783" y="12753"/>
                    </a:lnTo>
                    <a:lnTo>
                      <a:pt x="17372" y="12590"/>
                    </a:lnTo>
                    <a:close/>
                    <a:moveTo>
                      <a:pt x="20111" y="0"/>
                    </a:moveTo>
                    <a:lnTo>
                      <a:pt x="1" y="15328"/>
                    </a:lnTo>
                    <a:lnTo>
                      <a:pt x="31515" y="15328"/>
                    </a:lnTo>
                    <a:lnTo>
                      <a:pt x="45984" y="15124"/>
                    </a:lnTo>
                    <a:lnTo>
                      <a:pt x="45821" y="15328"/>
                    </a:lnTo>
                    <a:lnTo>
                      <a:pt x="47006" y="15328"/>
                    </a:lnTo>
                    <a:lnTo>
                      <a:pt x="47006" y="15124"/>
                    </a:lnTo>
                    <a:lnTo>
                      <a:pt x="192313" y="14633"/>
                    </a:lnTo>
                    <a:lnTo>
                      <a:pt x="175105" y="1349"/>
                    </a:lnTo>
                    <a:lnTo>
                      <a:pt x="163333" y="1186"/>
                    </a:lnTo>
                    <a:lnTo>
                      <a:pt x="162679" y="1186"/>
                    </a:lnTo>
                    <a:lnTo>
                      <a:pt x="151235" y="1022"/>
                    </a:lnTo>
                    <a:lnTo>
                      <a:pt x="139340" y="1022"/>
                    </a:lnTo>
                    <a:lnTo>
                      <a:pt x="128754" y="818"/>
                    </a:lnTo>
                    <a:lnTo>
                      <a:pt x="116328" y="818"/>
                    </a:lnTo>
                    <a:lnTo>
                      <a:pt x="105251" y="654"/>
                    </a:lnTo>
                    <a:lnTo>
                      <a:pt x="104597" y="654"/>
                    </a:lnTo>
                    <a:lnTo>
                      <a:pt x="93194" y="491"/>
                    </a:lnTo>
                    <a:lnTo>
                      <a:pt x="80073" y="491"/>
                    </a:lnTo>
                    <a:lnTo>
                      <a:pt x="68301" y="327"/>
                    </a:lnTo>
                    <a:lnTo>
                      <a:pt x="67443" y="327"/>
                    </a:lnTo>
                    <a:lnTo>
                      <a:pt x="201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 name="Google Shape;74;p2"/>
            <p:cNvGrpSpPr/>
            <p:nvPr/>
          </p:nvGrpSpPr>
          <p:grpSpPr>
            <a:xfrm>
              <a:off x="904874" y="328675"/>
              <a:ext cx="7315554" cy="4024396"/>
              <a:chOff x="992433" y="538196"/>
              <a:chExt cx="7139913" cy="4021179"/>
            </a:xfrm>
          </p:grpSpPr>
          <p:sp>
            <p:nvSpPr>
              <p:cNvPr id="75" name="Google Shape;75;p2"/>
              <p:cNvSpPr/>
              <p:nvPr/>
            </p:nvSpPr>
            <p:spPr>
              <a:xfrm>
                <a:off x="992433" y="538196"/>
                <a:ext cx="7139815" cy="4021171"/>
              </a:xfrm>
              <a:custGeom>
                <a:avLst/>
                <a:gdLst/>
                <a:ahLst/>
                <a:cxnLst/>
                <a:rect l="l" t="t" r="r" b="b"/>
                <a:pathLst>
                  <a:path w="139504" h="82566" extrusionOk="0">
                    <a:moveTo>
                      <a:pt x="8871" y="0"/>
                    </a:moveTo>
                    <a:cubicBezTo>
                      <a:pt x="3925" y="0"/>
                      <a:pt x="1" y="4088"/>
                      <a:pt x="1" y="8829"/>
                    </a:cubicBezTo>
                    <a:lnTo>
                      <a:pt x="1" y="73573"/>
                    </a:lnTo>
                    <a:cubicBezTo>
                      <a:pt x="1" y="78478"/>
                      <a:pt x="3925" y="82566"/>
                      <a:pt x="8871" y="82566"/>
                    </a:cubicBezTo>
                    <a:lnTo>
                      <a:pt x="130471" y="82566"/>
                    </a:lnTo>
                    <a:cubicBezTo>
                      <a:pt x="135416" y="82566"/>
                      <a:pt x="139504" y="78478"/>
                      <a:pt x="139504" y="73573"/>
                    </a:cubicBezTo>
                    <a:lnTo>
                      <a:pt x="139504" y="8829"/>
                    </a:lnTo>
                    <a:cubicBezTo>
                      <a:pt x="139504" y="4088"/>
                      <a:pt x="135416" y="0"/>
                      <a:pt x="1304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237231" y="669547"/>
                <a:ext cx="6641936" cy="3758421"/>
              </a:xfrm>
              <a:custGeom>
                <a:avLst/>
                <a:gdLst/>
                <a:ahLst/>
                <a:cxnLst/>
                <a:rect l="l" t="t" r="r" b="b"/>
                <a:pathLst>
                  <a:path w="129776" h="77171" extrusionOk="0">
                    <a:moveTo>
                      <a:pt x="121232" y="696"/>
                    </a:moveTo>
                    <a:cubicBezTo>
                      <a:pt x="123480" y="696"/>
                      <a:pt x="125320" y="1554"/>
                      <a:pt x="126873" y="3066"/>
                    </a:cubicBezTo>
                    <a:cubicBezTo>
                      <a:pt x="128222" y="4456"/>
                      <a:pt x="129080" y="6500"/>
                      <a:pt x="129080" y="8543"/>
                    </a:cubicBezTo>
                    <a:lnTo>
                      <a:pt x="129080" y="68465"/>
                    </a:lnTo>
                    <a:cubicBezTo>
                      <a:pt x="129080" y="70672"/>
                      <a:pt x="128222" y="72716"/>
                      <a:pt x="126873" y="74105"/>
                    </a:cubicBezTo>
                    <a:cubicBezTo>
                      <a:pt x="125320" y="75454"/>
                      <a:pt x="123480" y="76476"/>
                      <a:pt x="121232" y="76476"/>
                    </a:cubicBezTo>
                    <a:lnTo>
                      <a:pt x="8665" y="76476"/>
                    </a:lnTo>
                    <a:cubicBezTo>
                      <a:pt x="6458" y="76476"/>
                      <a:pt x="4415" y="75454"/>
                      <a:pt x="3066" y="74105"/>
                    </a:cubicBezTo>
                    <a:cubicBezTo>
                      <a:pt x="1676" y="72716"/>
                      <a:pt x="654" y="70672"/>
                      <a:pt x="654" y="68465"/>
                    </a:cubicBezTo>
                    <a:lnTo>
                      <a:pt x="654" y="8543"/>
                    </a:lnTo>
                    <a:cubicBezTo>
                      <a:pt x="654" y="6500"/>
                      <a:pt x="1676" y="4456"/>
                      <a:pt x="3066" y="3066"/>
                    </a:cubicBezTo>
                    <a:cubicBezTo>
                      <a:pt x="4415" y="1554"/>
                      <a:pt x="6458" y="696"/>
                      <a:pt x="8665" y="696"/>
                    </a:cubicBezTo>
                    <a:close/>
                    <a:moveTo>
                      <a:pt x="8665" y="1"/>
                    </a:moveTo>
                    <a:cubicBezTo>
                      <a:pt x="3924" y="1"/>
                      <a:pt x="0" y="3925"/>
                      <a:pt x="0" y="8543"/>
                    </a:cubicBezTo>
                    <a:lnTo>
                      <a:pt x="0" y="68465"/>
                    </a:lnTo>
                    <a:cubicBezTo>
                      <a:pt x="0" y="73247"/>
                      <a:pt x="3924" y="77171"/>
                      <a:pt x="8665" y="77171"/>
                    </a:cubicBezTo>
                    <a:lnTo>
                      <a:pt x="121232" y="77171"/>
                    </a:lnTo>
                    <a:cubicBezTo>
                      <a:pt x="126015" y="77171"/>
                      <a:pt x="129775" y="73247"/>
                      <a:pt x="129775" y="68465"/>
                    </a:cubicBezTo>
                    <a:lnTo>
                      <a:pt x="129775" y="8543"/>
                    </a:lnTo>
                    <a:cubicBezTo>
                      <a:pt x="129775" y="3925"/>
                      <a:pt x="126015" y="1"/>
                      <a:pt x="1212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992433" y="2437258"/>
                <a:ext cx="1255241" cy="1293977"/>
              </a:xfrm>
              <a:custGeom>
                <a:avLst/>
                <a:gdLst/>
                <a:ahLst/>
                <a:cxnLst/>
                <a:rect l="l" t="t" r="r" b="b"/>
                <a:pathLst>
                  <a:path w="24526" h="26569" extrusionOk="0">
                    <a:moveTo>
                      <a:pt x="1" y="1"/>
                    </a:moveTo>
                    <a:lnTo>
                      <a:pt x="1" y="4252"/>
                    </a:lnTo>
                    <a:lnTo>
                      <a:pt x="4783" y="9034"/>
                    </a:lnTo>
                    <a:lnTo>
                      <a:pt x="4783" y="4947"/>
                    </a:lnTo>
                    <a:lnTo>
                      <a:pt x="1" y="1"/>
                    </a:lnTo>
                    <a:close/>
                    <a:moveTo>
                      <a:pt x="5437" y="5601"/>
                    </a:moveTo>
                    <a:lnTo>
                      <a:pt x="5437" y="9688"/>
                    </a:lnTo>
                    <a:lnTo>
                      <a:pt x="21787" y="26038"/>
                    </a:lnTo>
                    <a:cubicBezTo>
                      <a:pt x="22155" y="26405"/>
                      <a:pt x="22482" y="26569"/>
                      <a:pt x="22809" y="26569"/>
                    </a:cubicBezTo>
                    <a:cubicBezTo>
                      <a:pt x="23340" y="26569"/>
                      <a:pt x="23667" y="26405"/>
                      <a:pt x="24035" y="26038"/>
                    </a:cubicBezTo>
                    <a:cubicBezTo>
                      <a:pt x="24525" y="25547"/>
                      <a:pt x="24525" y="24525"/>
                      <a:pt x="24035" y="23994"/>
                    </a:cubicBezTo>
                    <a:lnTo>
                      <a:pt x="5437" y="5601"/>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992433" y="2080949"/>
                <a:ext cx="872414" cy="927685"/>
              </a:xfrm>
              <a:custGeom>
                <a:avLst/>
                <a:gdLst/>
                <a:ahLst/>
                <a:cxnLst/>
                <a:rect l="l" t="t" r="r" b="b"/>
                <a:pathLst>
                  <a:path w="17046" h="19048" extrusionOk="0">
                    <a:moveTo>
                      <a:pt x="1" y="0"/>
                    </a:moveTo>
                    <a:lnTo>
                      <a:pt x="1" y="4088"/>
                    </a:lnTo>
                    <a:lnTo>
                      <a:pt x="4783" y="8993"/>
                    </a:lnTo>
                    <a:lnTo>
                      <a:pt x="4783" y="4742"/>
                    </a:lnTo>
                    <a:lnTo>
                      <a:pt x="1" y="0"/>
                    </a:lnTo>
                    <a:close/>
                    <a:moveTo>
                      <a:pt x="5437" y="5437"/>
                    </a:moveTo>
                    <a:lnTo>
                      <a:pt x="5437" y="9688"/>
                    </a:lnTo>
                    <a:lnTo>
                      <a:pt x="14470" y="18557"/>
                    </a:lnTo>
                    <a:cubicBezTo>
                      <a:pt x="14634" y="18884"/>
                      <a:pt x="15165" y="19048"/>
                      <a:pt x="15492" y="19048"/>
                    </a:cubicBezTo>
                    <a:cubicBezTo>
                      <a:pt x="15860" y="19048"/>
                      <a:pt x="16187" y="18884"/>
                      <a:pt x="16514" y="18557"/>
                    </a:cubicBezTo>
                    <a:cubicBezTo>
                      <a:pt x="17045" y="18026"/>
                      <a:pt x="17045" y="17004"/>
                      <a:pt x="16514" y="16514"/>
                    </a:cubicBezTo>
                    <a:lnTo>
                      <a:pt x="5437" y="5437"/>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5795597" y="538196"/>
                <a:ext cx="1018840" cy="770425"/>
              </a:xfrm>
              <a:custGeom>
                <a:avLst/>
                <a:gdLst/>
                <a:ahLst/>
                <a:cxnLst/>
                <a:rect l="l" t="t" r="r" b="b"/>
                <a:pathLst>
                  <a:path w="19907" h="15819" extrusionOk="0">
                    <a:moveTo>
                      <a:pt x="1" y="0"/>
                    </a:moveTo>
                    <a:lnTo>
                      <a:pt x="3066" y="2698"/>
                    </a:lnTo>
                    <a:lnTo>
                      <a:pt x="7481" y="2698"/>
                    </a:lnTo>
                    <a:lnTo>
                      <a:pt x="4415" y="0"/>
                    </a:lnTo>
                    <a:close/>
                    <a:moveTo>
                      <a:pt x="3924" y="3393"/>
                    </a:moveTo>
                    <a:lnTo>
                      <a:pt x="17209" y="15491"/>
                    </a:lnTo>
                    <a:cubicBezTo>
                      <a:pt x="17536" y="15655"/>
                      <a:pt x="17863" y="15818"/>
                      <a:pt x="18230" y="15818"/>
                    </a:cubicBezTo>
                    <a:cubicBezTo>
                      <a:pt x="18557" y="15818"/>
                      <a:pt x="19089" y="15655"/>
                      <a:pt x="19252" y="15328"/>
                    </a:cubicBezTo>
                    <a:cubicBezTo>
                      <a:pt x="19906" y="14633"/>
                      <a:pt x="19743" y="13775"/>
                      <a:pt x="19252" y="13284"/>
                    </a:cubicBezTo>
                    <a:lnTo>
                      <a:pt x="8339" y="3393"/>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387775" y="3862589"/>
                <a:ext cx="922622" cy="696787"/>
              </a:xfrm>
              <a:custGeom>
                <a:avLst/>
                <a:gdLst/>
                <a:ahLst/>
                <a:cxnLst/>
                <a:rect l="l" t="t" r="r" b="b"/>
                <a:pathLst>
                  <a:path w="18027" h="14307" extrusionOk="0">
                    <a:moveTo>
                      <a:pt x="1677" y="1"/>
                    </a:moveTo>
                    <a:cubicBezTo>
                      <a:pt x="1186" y="1"/>
                      <a:pt x="859" y="205"/>
                      <a:pt x="491" y="532"/>
                    </a:cubicBezTo>
                    <a:cubicBezTo>
                      <a:pt x="1" y="1227"/>
                      <a:pt x="1" y="2044"/>
                      <a:pt x="655" y="2576"/>
                    </a:cubicBezTo>
                    <a:lnTo>
                      <a:pt x="9688" y="10914"/>
                    </a:lnTo>
                    <a:lnTo>
                      <a:pt x="14143" y="10914"/>
                    </a:lnTo>
                    <a:lnTo>
                      <a:pt x="2535" y="368"/>
                    </a:lnTo>
                    <a:cubicBezTo>
                      <a:pt x="2372" y="205"/>
                      <a:pt x="2045" y="1"/>
                      <a:pt x="1677" y="1"/>
                    </a:cubicBezTo>
                    <a:close/>
                    <a:moveTo>
                      <a:pt x="10546" y="11609"/>
                    </a:moveTo>
                    <a:lnTo>
                      <a:pt x="13612" y="14307"/>
                    </a:lnTo>
                    <a:lnTo>
                      <a:pt x="18026" y="14307"/>
                    </a:lnTo>
                    <a:lnTo>
                      <a:pt x="14961" y="11609"/>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2919134" y="3972072"/>
                <a:ext cx="792932" cy="587303"/>
              </a:xfrm>
              <a:custGeom>
                <a:avLst/>
                <a:gdLst/>
                <a:ahLst/>
                <a:cxnLst/>
                <a:rect l="l" t="t" r="r" b="b"/>
                <a:pathLst>
                  <a:path w="15493" h="12059" extrusionOk="0">
                    <a:moveTo>
                      <a:pt x="1718" y="1"/>
                    </a:moveTo>
                    <a:cubicBezTo>
                      <a:pt x="1186" y="1"/>
                      <a:pt x="859" y="164"/>
                      <a:pt x="491" y="491"/>
                    </a:cubicBezTo>
                    <a:cubicBezTo>
                      <a:pt x="1" y="1186"/>
                      <a:pt x="1" y="2044"/>
                      <a:pt x="696" y="2535"/>
                    </a:cubicBezTo>
                    <a:lnTo>
                      <a:pt x="7317" y="8666"/>
                    </a:lnTo>
                    <a:lnTo>
                      <a:pt x="11732" y="8666"/>
                    </a:lnTo>
                    <a:lnTo>
                      <a:pt x="2535" y="328"/>
                    </a:lnTo>
                    <a:cubicBezTo>
                      <a:pt x="2372" y="164"/>
                      <a:pt x="2045" y="1"/>
                      <a:pt x="1718" y="1"/>
                    </a:cubicBezTo>
                    <a:close/>
                    <a:moveTo>
                      <a:pt x="8012" y="9361"/>
                    </a:moveTo>
                    <a:lnTo>
                      <a:pt x="11078" y="12059"/>
                    </a:lnTo>
                    <a:lnTo>
                      <a:pt x="15492" y="12059"/>
                    </a:lnTo>
                    <a:lnTo>
                      <a:pt x="12427" y="9361"/>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5402324" y="538196"/>
                <a:ext cx="803321" cy="587255"/>
              </a:xfrm>
              <a:custGeom>
                <a:avLst/>
                <a:gdLst/>
                <a:ahLst/>
                <a:cxnLst/>
                <a:rect l="l" t="t" r="r" b="b"/>
                <a:pathLst>
                  <a:path w="15696" h="12058" extrusionOk="0">
                    <a:moveTo>
                      <a:pt x="0" y="0"/>
                    </a:moveTo>
                    <a:lnTo>
                      <a:pt x="3066" y="2698"/>
                    </a:lnTo>
                    <a:lnTo>
                      <a:pt x="7521" y="2698"/>
                    </a:lnTo>
                    <a:lnTo>
                      <a:pt x="4456" y="0"/>
                    </a:lnTo>
                    <a:close/>
                    <a:moveTo>
                      <a:pt x="3761" y="3393"/>
                    </a:moveTo>
                    <a:lnTo>
                      <a:pt x="12957" y="11731"/>
                    </a:lnTo>
                    <a:cubicBezTo>
                      <a:pt x="13284" y="11894"/>
                      <a:pt x="13652" y="12058"/>
                      <a:pt x="13979" y="12058"/>
                    </a:cubicBezTo>
                    <a:cubicBezTo>
                      <a:pt x="14511" y="12058"/>
                      <a:pt x="14838" y="11894"/>
                      <a:pt x="15165" y="11567"/>
                    </a:cubicBezTo>
                    <a:cubicBezTo>
                      <a:pt x="15696" y="11036"/>
                      <a:pt x="15696" y="10014"/>
                      <a:pt x="15001" y="9524"/>
                    </a:cubicBezTo>
                    <a:lnTo>
                      <a:pt x="8175" y="3393"/>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6519396" y="538196"/>
                <a:ext cx="1167365" cy="89583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7320631" y="777083"/>
                <a:ext cx="811715" cy="788347"/>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992433" y="3464445"/>
                <a:ext cx="811766" cy="788347"/>
              </a:xfrm>
              <a:custGeom>
                <a:avLst/>
                <a:gdLst/>
                <a:ahLst/>
                <a:cxnLst/>
                <a:rect l="l" t="t" r="r" b="b"/>
                <a:pathLst>
                  <a:path w="15861" h="16187" extrusionOk="0">
                    <a:moveTo>
                      <a:pt x="1" y="1"/>
                    </a:moveTo>
                    <a:lnTo>
                      <a:pt x="1" y="3925"/>
                    </a:lnTo>
                    <a:lnTo>
                      <a:pt x="13121" y="15860"/>
                    </a:lnTo>
                    <a:cubicBezTo>
                      <a:pt x="13448" y="16023"/>
                      <a:pt x="13816" y="16187"/>
                      <a:pt x="14143" y="16187"/>
                    </a:cubicBezTo>
                    <a:cubicBezTo>
                      <a:pt x="14470" y="16187"/>
                      <a:pt x="15002" y="16023"/>
                      <a:pt x="15165" y="15696"/>
                    </a:cubicBezTo>
                    <a:cubicBezTo>
                      <a:pt x="15860" y="15165"/>
                      <a:pt x="15656" y="14143"/>
                      <a:pt x="15165" y="13653"/>
                    </a:cubicBezTo>
                    <a:lnTo>
                      <a:pt x="1" y="1"/>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438064" y="3597841"/>
                <a:ext cx="1236355" cy="961533"/>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7" name="Google Shape;87;p2"/>
          <p:cNvGrpSpPr/>
          <p:nvPr/>
        </p:nvGrpSpPr>
        <p:grpSpPr>
          <a:xfrm>
            <a:off x="4385190" y="148199"/>
            <a:ext cx="373622" cy="90485"/>
            <a:chOff x="4685288" y="186288"/>
            <a:chExt cx="419375" cy="90485"/>
          </a:xfrm>
        </p:grpSpPr>
        <p:sp>
          <p:nvSpPr>
            <p:cNvPr id="88" name="Google Shape;88;p2"/>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 name="Google Shape;89;p2"/>
            <p:cNvGrpSpPr/>
            <p:nvPr/>
          </p:nvGrpSpPr>
          <p:grpSpPr>
            <a:xfrm>
              <a:off x="4685288" y="186300"/>
              <a:ext cx="419375" cy="90473"/>
              <a:chOff x="4390000" y="182175"/>
              <a:chExt cx="419375" cy="90473"/>
            </a:xfrm>
          </p:grpSpPr>
          <p:sp>
            <p:nvSpPr>
              <p:cNvPr id="90" name="Google Shape;90;p2"/>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2" name="Google Shape;92;p2"/>
          <p:cNvSpPr txBox="1">
            <a:spLocks noGrp="1"/>
          </p:cNvSpPr>
          <p:nvPr>
            <p:ph type="ctrTitle"/>
          </p:nvPr>
        </p:nvSpPr>
        <p:spPr>
          <a:xfrm>
            <a:off x="1593150" y="849350"/>
            <a:ext cx="5957700" cy="20526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5"/>
              </a:buClr>
              <a:buSzPts val="5200"/>
              <a:buNone/>
              <a:defRPr sz="4500">
                <a:solidFill>
                  <a:schemeClr val="accent5"/>
                </a:solidFill>
                <a:latin typeface="Aldrich"/>
                <a:ea typeface="Aldrich"/>
                <a:cs typeface="Aldrich"/>
                <a:sym typeface="Aldrich"/>
              </a:defRPr>
            </a:lvl1pPr>
            <a:lvl2pPr lvl="1" algn="ctr">
              <a:spcBef>
                <a:spcPts val="0"/>
              </a:spcBef>
              <a:spcAft>
                <a:spcPts val="0"/>
              </a:spcAft>
              <a:buClr>
                <a:schemeClr val="accent5"/>
              </a:buClr>
              <a:buSzPts val="5200"/>
              <a:buNone/>
              <a:defRPr sz="5200">
                <a:solidFill>
                  <a:schemeClr val="accent5"/>
                </a:solidFill>
              </a:defRPr>
            </a:lvl2pPr>
            <a:lvl3pPr lvl="2" algn="ctr">
              <a:spcBef>
                <a:spcPts val="0"/>
              </a:spcBef>
              <a:spcAft>
                <a:spcPts val="0"/>
              </a:spcAft>
              <a:buClr>
                <a:schemeClr val="accent5"/>
              </a:buClr>
              <a:buSzPts val="5200"/>
              <a:buNone/>
              <a:defRPr sz="5200">
                <a:solidFill>
                  <a:schemeClr val="accent5"/>
                </a:solidFill>
              </a:defRPr>
            </a:lvl3pPr>
            <a:lvl4pPr lvl="3" algn="ctr">
              <a:spcBef>
                <a:spcPts val="0"/>
              </a:spcBef>
              <a:spcAft>
                <a:spcPts val="0"/>
              </a:spcAft>
              <a:buClr>
                <a:schemeClr val="accent5"/>
              </a:buClr>
              <a:buSzPts val="5200"/>
              <a:buNone/>
              <a:defRPr sz="5200">
                <a:solidFill>
                  <a:schemeClr val="accent5"/>
                </a:solidFill>
              </a:defRPr>
            </a:lvl4pPr>
            <a:lvl5pPr lvl="4" algn="ctr">
              <a:spcBef>
                <a:spcPts val="0"/>
              </a:spcBef>
              <a:spcAft>
                <a:spcPts val="0"/>
              </a:spcAft>
              <a:buClr>
                <a:schemeClr val="accent5"/>
              </a:buClr>
              <a:buSzPts val="5200"/>
              <a:buNone/>
              <a:defRPr sz="5200">
                <a:solidFill>
                  <a:schemeClr val="accent5"/>
                </a:solidFill>
              </a:defRPr>
            </a:lvl5pPr>
            <a:lvl6pPr lvl="5" algn="ctr">
              <a:spcBef>
                <a:spcPts val="0"/>
              </a:spcBef>
              <a:spcAft>
                <a:spcPts val="0"/>
              </a:spcAft>
              <a:buClr>
                <a:schemeClr val="accent5"/>
              </a:buClr>
              <a:buSzPts val="5200"/>
              <a:buNone/>
              <a:defRPr sz="5200">
                <a:solidFill>
                  <a:schemeClr val="accent5"/>
                </a:solidFill>
              </a:defRPr>
            </a:lvl6pPr>
            <a:lvl7pPr lvl="6" algn="ctr">
              <a:spcBef>
                <a:spcPts val="0"/>
              </a:spcBef>
              <a:spcAft>
                <a:spcPts val="0"/>
              </a:spcAft>
              <a:buClr>
                <a:schemeClr val="accent5"/>
              </a:buClr>
              <a:buSzPts val="5200"/>
              <a:buNone/>
              <a:defRPr sz="5200">
                <a:solidFill>
                  <a:schemeClr val="accent5"/>
                </a:solidFill>
              </a:defRPr>
            </a:lvl7pPr>
            <a:lvl8pPr lvl="7" algn="ctr">
              <a:spcBef>
                <a:spcPts val="0"/>
              </a:spcBef>
              <a:spcAft>
                <a:spcPts val="0"/>
              </a:spcAft>
              <a:buClr>
                <a:schemeClr val="accent5"/>
              </a:buClr>
              <a:buSzPts val="5200"/>
              <a:buNone/>
              <a:defRPr sz="5200">
                <a:solidFill>
                  <a:schemeClr val="accent5"/>
                </a:solidFill>
              </a:defRPr>
            </a:lvl8pPr>
            <a:lvl9pPr lvl="8" algn="ctr">
              <a:spcBef>
                <a:spcPts val="0"/>
              </a:spcBef>
              <a:spcAft>
                <a:spcPts val="0"/>
              </a:spcAft>
              <a:buClr>
                <a:schemeClr val="accent5"/>
              </a:buClr>
              <a:buSzPts val="5200"/>
              <a:buNone/>
              <a:defRPr sz="5200">
                <a:solidFill>
                  <a:schemeClr val="accent5"/>
                </a:solidFill>
              </a:defRPr>
            </a:lvl9pPr>
          </a:lstStyle>
          <a:p>
            <a:endParaRPr/>
          </a:p>
        </p:txBody>
      </p:sp>
      <p:sp>
        <p:nvSpPr>
          <p:cNvPr id="93" name="Google Shape;93;p2"/>
          <p:cNvSpPr txBox="1">
            <a:spLocks noGrp="1"/>
          </p:cNvSpPr>
          <p:nvPr>
            <p:ph type="subTitle" idx="1"/>
          </p:nvPr>
        </p:nvSpPr>
        <p:spPr>
          <a:xfrm>
            <a:off x="2254050" y="2862700"/>
            <a:ext cx="46359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6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94" name="Google Shape;94;p2"/>
          <p:cNvGrpSpPr/>
          <p:nvPr/>
        </p:nvGrpSpPr>
        <p:grpSpPr>
          <a:xfrm rot="-230834">
            <a:off x="414418" y="301686"/>
            <a:ext cx="1386005" cy="2705399"/>
            <a:chOff x="409722" y="228600"/>
            <a:chExt cx="1385931" cy="2705253"/>
          </a:xfrm>
        </p:grpSpPr>
        <p:grpSp>
          <p:nvGrpSpPr>
            <p:cNvPr id="95" name="Google Shape;95;p2"/>
            <p:cNvGrpSpPr/>
            <p:nvPr/>
          </p:nvGrpSpPr>
          <p:grpSpPr>
            <a:xfrm rot="-617154" flipH="1">
              <a:off x="575967" y="402323"/>
              <a:ext cx="1053440" cy="2450002"/>
              <a:chOff x="3817855" y="1437512"/>
              <a:chExt cx="541146" cy="1128254"/>
            </a:xfrm>
          </p:grpSpPr>
          <p:sp>
            <p:nvSpPr>
              <p:cNvPr id="96" name="Google Shape;96;p2"/>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 name="Google Shape;98;p2"/>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0">
    <p:bg>
      <p:bgPr>
        <a:solidFill>
          <a:schemeClr val="accent2"/>
        </a:solidFill>
        <a:effectLst/>
      </p:bgPr>
    </p:bg>
    <p:spTree>
      <p:nvGrpSpPr>
        <p:cNvPr id="1" name="Shape 433"/>
        <p:cNvGrpSpPr/>
        <p:nvPr/>
      </p:nvGrpSpPr>
      <p:grpSpPr>
        <a:xfrm>
          <a:off x="0" y="0"/>
          <a:ext cx="0" cy="0"/>
          <a:chOff x="0" y="0"/>
          <a:chExt cx="0" cy="0"/>
        </a:xfrm>
      </p:grpSpPr>
      <p:cxnSp>
        <p:nvCxnSpPr>
          <p:cNvPr id="434" name="Google Shape;434;p22"/>
          <p:cNvCxnSpPr/>
          <p:nvPr/>
        </p:nvCxnSpPr>
        <p:spPr>
          <a:xfrm rot="10800000">
            <a:off x="447750" y="4895850"/>
            <a:ext cx="1133400" cy="0"/>
          </a:xfrm>
          <a:prstGeom prst="straightConnector1">
            <a:avLst/>
          </a:prstGeom>
          <a:noFill/>
          <a:ln w="19050" cap="flat" cmpd="sng">
            <a:solidFill>
              <a:schemeClr val="accent5"/>
            </a:solidFill>
            <a:prstDash val="solid"/>
            <a:round/>
            <a:headEnd type="none" w="med" len="med"/>
            <a:tailEnd type="none" w="med" len="med"/>
          </a:ln>
        </p:spPr>
      </p:cxnSp>
      <p:grpSp>
        <p:nvGrpSpPr>
          <p:cNvPr id="435" name="Google Shape;435;p22"/>
          <p:cNvGrpSpPr/>
          <p:nvPr/>
        </p:nvGrpSpPr>
        <p:grpSpPr>
          <a:xfrm flipH="1">
            <a:off x="-47478" y="2136847"/>
            <a:ext cx="1179753" cy="2854241"/>
            <a:chOff x="7907551" y="-114309"/>
            <a:chExt cx="1908059" cy="4616272"/>
          </a:xfrm>
        </p:grpSpPr>
        <p:sp>
          <p:nvSpPr>
            <p:cNvPr id="436" name="Google Shape;436;p22"/>
            <p:cNvSpPr/>
            <p:nvPr/>
          </p:nvSpPr>
          <p:spPr>
            <a:xfrm>
              <a:off x="8606186" y="3608365"/>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2"/>
            <p:cNvSpPr/>
            <p:nvPr/>
          </p:nvSpPr>
          <p:spPr>
            <a:xfrm>
              <a:off x="8566430" y="3568608"/>
              <a:ext cx="79551" cy="562883"/>
            </a:xfrm>
            <a:custGeom>
              <a:avLst/>
              <a:gdLst/>
              <a:ahLst/>
              <a:cxnLst/>
              <a:rect l="l" t="t" r="r" b="b"/>
              <a:pathLst>
                <a:path w="2045" h="14470" extrusionOk="0">
                  <a:moveTo>
                    <a:pt x="1023" y="0"/>
                  </a:moveTo>
                  <a:cubicBezTo>
                    <a:pt x="369" y="0"/>
                    <a:pt x="1" y="327"/>
                    <a:pt x="1" y="1022"/>
                  </a:cubicBezTo>
                  <a:lnTo>
                    <a:pt x="1" y="13448"/>
                  </a:lnTo>
                  <a:cubicBezTo>
                    <a:pt x="1" y="13979"/>
                    <a:pt x="369" y="14470"/>
                    <a:pt x="1023" y="14470"/>
                  </a:cubicBezTo>
                  <a:cubicBezTo>
                    <a:pt x="1554" y="14470"/>
                    <a:pt x="2044" y="13979"/>
                    <a:pt x="2044" y="13448"/>
                  </a:cubicBezTo>
                  <a:lnTo>
                    <a:pt x="2044" y="1022"/>
                  </a:lnTo>
                  <a:cubicBezTo>
                    <a:pt x="2044" y="327"/>
                    <a:pt x="1554" y="0"/>
                    <a:pt x="1023"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2"/>
            <p:cNvSpPr/>
            <p:nvPr/>
          </p:nvSpPr>
          <p:spPr>
            <a:xfrm>
              <a:off x="8798589" y="3873900"/>
              <a:ext cx="39" cy="483371"/>
            </a:xfrm>
            <a:custGeom>
              <a:avLst/>
              <a:gdLst/>
              <a:ahLst/>
              <a:cxnLst/>
              <a:rect l="l" t="t" r="r" b="b"/>
              <a:pathLst>
                <a:path w="1" h="12426" extrusionOk="0">
                  <a:moveTo>
                    <a:pt x="0" y="0"/>
                  </a:moveTo>
                  <a:lnTo>
                    <a:pt x="0"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2"/>
            <p:cNvSpPr/>
            <p:nvPr/>
          </p:nvSpPr>
          <p:spPr>
            <a:xfrm>
              <a:off x="8758832" y="3834144"/>
              <a:ext cx="79551" cy="562883"/>
            </a:xfrm>
            <a:custGeom>
              <a:avLst/>
              <a:gdLst/>
              <a:ahLst/>
              <a:cxnLst/>
              <a:rect l="l" t="t" r="r" b="b"/>
              <a:pathLst>
                <a:path w="2045" h="14470" extrusionOk="0">
                  <a:moveTo>
                    <a:pt x="1022" y="0"/>
                  </a:moveTo>
                  <a:cubicBezTo>
                    <a:pt x="532" y="0"/>
                    <a:pt x="0" y="491"/>
                    <a:pt x="0" y="1022"/>
                  </a:cubicBezTo>
                  <a:lnTo>
                    <a:pt x="0" y="13448"/>
                  </a:lnTo>
                  <a:cubicBezTo>
                    <a:pt x="0" y="14102"/>
                    <a:pt x="532" y="14470"/>
                    <a:pt x="1022" y="14470"/>
                  </a:cubicBezTo>
                  <a:cubicBezTo>
                    <a:pt x="1554" y="14470"/>
                    <a:pt x="2044" y="14102"/>
                    <a:pt x="2044" y="13448"/>
                  </a:cubicBezTo>
                  <a:lnTo>
                    <a:pt x="2044" y="1022"/>
                  </a:lnTo>
                  <a:cubicBezTo>
                    <a:pt x="2044" y="491"/>
                    <a:pt x="1554" y="0"/>
                    <a:pt x="1022"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2"/>
            <p:cNvSpPr/>
            <p:nvPr/>
          </p:nvSpPr>
          <p:spPr>
            <a:xfrm>
              <a:off x="7907551" y="-114309"/>
              <a:ext cx="1238654" cy="3139619"/>
            </a:xfrm>
            <a:custGeom>
              <a:avLst/>
              <a:gdLst/>
              <a:ahLst/>
              <a:cxnLst/>
              <a:rect l="l" t="t" r="r" b="b"/>
              <a:pathLst>
                <a:path w="31842" h="80710" extrusionOk="0">
                  <a:moveTo>
                    <a:pt x="3210" y="0"/>
                  </a:moveTo>
                  <a:cubicBezTo>
                    <a:pt x="2252" y="0"/>
                    <a:pt x="1348" y="293"/>
                    <a:pt x="818" y="992"/>
                  </a:cubicBezTo>
                  <a:cubicBezTo>
                    <a:pt x="164" y="1851"/>
                    <a:pt x="1" y="2873"/>
                    <a:pt x="1" y="3894"/>
                  </a:cubicBezTo>
                  <a:cubicBezTo>
                    <a:pt x="1" y="8677"/>
                    <a:pt x="4088" y="12928"/>
                    <a:pt x="3557" y="17710"/>
                  </a:cubicBezTo>
                  <a:cubicBezTo>
                    <a:pt x="3393" y="20408"/>
                    <a:pt x="1513" y="22983"/>
                    <a:pt x="1513" y="25680"/>
                  </a:cubicBezTo>
                  <a:cubicBezTo>
                    <a:pt x="1513" y="29768"/>
                    <a:pt x="5437" y="33038"/>
                    <a:pt x="6295" y="36921"/>
                  </a:cubicBezTo>
                  <a:cubicBezTo>
                    <a:pt x="7481" y="43420"/>
                    <a:pt x="655" y="50736"/>
                    <a:pt x="4579" y="56009"/>
                  </a:cubicBezTo>
                  <a:cubicBezTo>
                    <a:pt x="6295" y="58584"/>
                    <a:pt x="10219" y="59933"/>
                    <a:pt x="10383" y="62998"/>
                  </a:cubicBezTo>
                  <a:cubicBezTo>
                    <a:pt x="10546" y="65369"/>
                    <a:pt x="7971" y="67086"/>
                    <a:pt x="6786" y="69293"/>
                  </a:cubicBezTo>
                  <a:cubicBezTo>
                    <a:pt x="5273" y="71663"/>
                    <a:pt x="5437" y="74729"/>
                    <a:pt x="6786" y="77141"/>
                  </a:cubicBezTo>
                  <a:cubicBezTo>
                    <a:pt x="8254" y="79382"/>
                    <a:pt x="10929" y="80710"/>
                    <a:pt x="13496" y="80710"/>
                  </a:cubicBezTo>
                  <a:cubicBezTo>
                    <a:pt x="13644" y="80710"/>
                    <a:pt x="13792" y="80706"/>
                    <a:pt x="13939" y="80697"/>
                  </a:cubicBezTo>
                  <a:lnTo>
                    <a:pt x="22645" y="79838"/>
                  </a:lnTo>
                  <a:cubicBezTo>
                    <a:pt x="28245" y="79511"/>
                    <a:pt x="31842" y="71663"/>
                    <a:pt x="28245" y="67249"/>
                  </a:cubicBezTo>
                  <a:cubicBezTo>
                    <a:pt x="26569" y="65042"/>
                    <a:pt x="23503" y="63489"/>
                    <a:pt x="22645" y="60791"/>
                  </a:cubicBezTo>
                  <a:cubicBezTo>
                    <a:pt x="21623" y="56540"/>
                    <a:pt x="26732" y="52248"/>
                    <a:pt x="25016" y="48161"/>
                  </a:cubicBezTo>
                  <a:cubicBezTo>
                    <a:pt x="24321" y="46322"/>
                    <a:pt x="22277" y="45300"/>
                    <a:pt x="21092" y="43583"/>
                  </a:cubicBezTo>
                  <a:cubicBezTo>
                    <a:pt x="17863" y="39169"/>
                    <a:pt x="21787" y="32670"/>
                    <a:pt x="20601" y="27397"/>
                  </a:cubicBezTo>
                  <a:cubicBezTo>
                    <a:pt x="19743" y="22615"/>
                    <a:pt x="15124" y="19549"/>
                    <a:pt x="12917" y="15298"/>
                  </a:cubicBezTo>
                  <a:cubicBezTo>
                    <a:pt x="10383" y="10353"/>
                    <a:pt x="10546" y="3404"/>
                    <a:pt x="5764" y="665"/>
                  </a:cubicBezTo>
                  <a:cubicBezTo>
                    <a:pt x="5036" y="252"/>
                    <a:pt x="4100" y="0"/>
                    <a:pt x="3210" y="0"/>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2"/>
            <p:cNvSpPr/>
            <p:nvPr/>
          </p:nvSpPr>
          <p:spPr>
            <a:xfrm>
              <a:off x="8119015" y="89647"/>
              <a:ext cx="596298" cy="2776176"/>
            </a:xfrm>
            <a:custGeom>
              <a:avLst/>
              <a:gdLst/>
              <a:ahLst/>
              <a:cxnLst/>
              <a:rect l="l" t="t" r="r" b="b"/>
              <a:pathLst>
                <a:path w="15329" h="71367" extrusionOk="0">
                  <a:moveTo>
                    <a:pt x="328" y="0"/>
                  </a:moveTo>
                  <a:cubicBezTo>
                    <a:pt x="164" y="0"/>
                    <a:pt x="1" y="205"/>
                    <a:pt x="1" y="368"/>
                  </a:cubicBezTo>
                  <a:cubicBezTo>
                    <a:pt x="164" y="695"/>
                    <a:pt x="5805" y="23339"/>
                    <a:pt x="10219" y="43776"/>
                  </a:cubicBezTo>
                  <a:lnTo>
                    <a:pt x="10219" y="43776"/>
                  </a:lnTo>
                  <a:lnTo>
                    <a:pt x="4252" y="39525"/>
                  </a:lnTo>
                  <a:cubicBezTo>
                    <a:pt x="4252" y="39362"/>
                    <a:pt x="4088" y="39362"/>
                    <a:pt x="4088" y="39362"/>
                  </a:cubicBezTo>
                  <a:cubicBezTo>
                    <a:pt x="3925" y="39362"/>
                    <a:pt x="3925" y="39362"/>
                    <a:pt x="3925" y="39525"/>
                  </a:cubicBezTo>
                  <a:cubicBezTo>
                    <a:pt x="3761" y="39689"/>
                    <a:pt x="3761" y="39852"/>
                    <a:pt x="3925" y="40057"/>
                  </a:cubicBezTo>
                  <a:lnTo>
                    <a:pt x="10056" y="44471"/>
                  </a:lnTo>
                  <a:lnTo>
                    <a:pt x="10219" y="44635"/>
                  </a:lnTo>
                  <a:lnTo>
                    <a:pt x="10383" y="44635"/>
                  </a:lnTo>
                  <a:cubicBezTo>
                    <a:pt x="11568" y="50929"/>
                    <a:pt x="12754" y="57060"/>
                    <a:pt x="13612" y="62170"/>
                  </a:cubicBezTo>
                  <a:lnTo>
                    <a:pt x="8666" y="57060"/>
                  </a:lnTo>
                  <a:cubicBezTo>
                    <a:pt x="8666" y="56897"/>
                    <a:pt x="8503" y="56897"/>
                    <a:pt x="8503" y="56897"/>
                  </a:cubicBezTo>
                  <a:cubicBezTo>
                    <a:pt x="8339" y="56897"/>
                    <a:pt x="8339" y="56897"/>
                    <a:pt x="8176" y="57060"/>
                  </a:cubicBezTo>
                  <a:lnTo>
                    <a:pt x="8176" y="57428"/>
                  </a:lnTo>
                  <a:lnTo>
                    <a:pt x="13775" y="63355"/>
                  </a:lnTo>
                  <a:cubicBezTo>
                    <a:pt x="14307" y="66420"/>
                    <a:pt x="14634" y="69159"/>
                    <a:pt x="14797" y="71366"/>
                  </a:cubicBezTo>
                  <a:lnTo>
                    <a:pt x="15329" y="71366"/>
                  </a:lnTo>
                  <a:cubicBezTo>
                    <a:pt x="15329" y="69322"/>
                    <a:pt x="15002" y="66788"/>
                    <a:pt x="14470" y="64050"/>
                  </a:cubicBezTo>
                  <a:lnTo>
                    <a:pt x="14634" y="64050"/>
                  </a:lnTo>
                  <a:cubicBezTo>
                    <a:pt x="14634" y="64050"/>
                    <a:pt x="14797" y="64050"/>
                    <a:pt x="14797" y="63886"/>
                  </a:cubicBezTo>
                  <a:cubicBezTo>
                    <a:pt x="15002" y="63886"/>
                    <a:pt x="15002" y="63559"/>
                    <a:pt x="14797" y="63559"/>
                  </a:cubicBezTo>
                  <a:lnTo>
                    <a:pt x="14470" y="63028"/>
                  </a:lnTo>
                  <a:cubicBezTo>
                    <a:pt x="11078" y="41406"/>
                    <a:pt x="859" y="695"/>
                    <a:pt x="696" y="205"/>
                  </a:cubicBezTo>
                  <a:cubicBezTo>
                    <a:pt x="696" y="0"/>
                    <a:pt x="491" y="0"/>
                    <a:pt x="328"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2"/>
            <p:cNvSpPr/>
            <p:nvPr/>
          </p:nvSpPr>
          <p:spPr>
            <a:xfrm>
              <a:off x="8424307" y="938692"/>
              <a:ext cx="111332" cy="318046"/>
            </a:xfrm>
            <a:custGeom>
              <a:avLst/>
              <a:gdLst/>
              <a:ahLst/>
              <a:cxnLst/>
              <a:rect l="l" t="t" r="r" b="b"/>
              <a:pathLst>
                <a:path w="2862" h="8176" extrusionOk="0">
                  <a:moveTo>
                    <a:pt x="2535" y="1"/>
                  </a:moveTo>
                  <a:cubicBezTo>
                    <a:pt x="2371" y="1"/>
                    <a:pt x="2208" y="164"/>
                    <a:pt x="2208" y="328"/>
                  </a:cubicBezTo>
                  <a:lnTo>
                    <a:pt x="1" y="7808"/>
                  </a:lnTo>
                  <a:cubicBezTo>
                    <a:pt x="1" y="8012"/>
                    <a:pt x="1" y="8176"/>
                    <a:pt x="164" y="8176"/>
                  </a:cubicBezTo>
                  <a:lnTo>
                    <a:pt x="328" y="8176"/>
                  </a:lnTo>
                  <a:cubicBezTo>
                    <a:pt x="491" y="8176"/>
                    <a:pt x="491" y="8176"/>
                    <a:pt x="655" y="8012"/>
                  </a:cubicBezTo>
                  <a:lnTo>
                    <a:pt x="2862" y="491"/>
                  </a:lnTo>
                  <a:cubicBezTo>
                    <a:pt x="2862" y="328"/>
                    <a:pt x="2698" y="164"/>
                    <a:pt x="2535"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2"/>
            <p:cNvSpPr/>
            <p:nvPr/>
          </p:nvSpPr>
          <p:spPr>
            <a:xfrm>
              <a:off x="8788417" y="298310"/>
              <a:ext cx="1027193" cy="2682583"/>
            </a:xfrm>
            <a:custGeom>
              <a:avLst/>
              <a:gdLst/>
              <a:ahLst/>
              <a:cxnLst/>
              <a:rect l="l" t="t" r="r" b="b"/>
              <a:pathLst>
                <a:path w="26406" h="68961" extrusionOk="0">
                  <a:moveTo>
                    <a:pt x="18871" y="0"/>
                  </a:moveTo>
                  <a:cubicBezTo>
                    <a:pt x="18467" y="0"/>
                    <a:pt x="18069" y="86"/>
                    <a:pt x="17699" y="277"/>
                  </a:cubicBezTo>
                  <a:cubicBezTo>
                    <a:pt x="17004" y="604"/>
                    <a:pt x="16514" y="1462"/>
                    <a:pt x="16187" y="2321"/>
                  </a:cubicBezTo>
                  <a:cubicBezTo>
                    <a:pt x="14961" y="6081"/>
                    <a:pt x="16841" y="10495"/>
                    <a:pt x="15165" y="14256"/>
                  </a:cubicBezTo>
                  <a:cubicBezTo>
                    <a:pt x="14143" y="16299"/>
                    <a:pt x="12100" y="17648"/>
                    <a:pt x="11241" y="19856"/>
                  </a:cubicBezTo>
                  <a:cubicBezTo>
                    <a:pt x="10056" y="23085"/>
                    <a:pt x="12263" y="26845"/>
                    <a:pt x="11568" y="30237"/>
                  </a:cubicBezTo>
                  <a:cubicBezTo>
                    <a:pt x="10710" y="35715"/>
                    <a:pt x="3230" y="39434"/>
                    <a:pt x="4742" y="44707"/>
                  </a:cubicBezTo>
                  <a:cubicBezTo>
                    <a:pt x="5437" y="47282"/>
                    <a:pt x="8176" y="49326"/>
                    <a:pt x="7317" y="51696"/>
                  </a:cubicBezTo>
                  <a:cubicBezTo>
                    <a:pt x="6786" y="53740"/>
                    <a:pt x="4415" y="54435"/>
                    <a:pt x="2699" y="55784"/>
                  </a:cubicBezTo>
                  <a:cubicBezTo>
                    <a:pt x="859" y="57173"/>
                    <a:pt x="1" y="59708"/>
                    <a:pt x="491" y="62078"/>
                  </a:cubicBezTo>
                  <a:cubicBezTo>
                    <a:pt x="1023" y="64326"/>
                    <a:pt x="2903" y="66166"/>
                    <a:pt x="5110" y="66861"/>
                  </a:cubicBezTo>
                  <a:lnTo>
                    <a:pt x="12263" y="68741"/>
                  </a:lnTo>
                  <a:cubicBezTo>
                    <a:pt x="12754" y="68891"/>
                    <a:pt x="13251" y="68961"/>
                    <a:pt x="13745" y="68961"/>
                  </a:cubicBezTo>
                  <a:cubicBezTo>
                    <a:pt x="17699" y="68961"/>
                    <a:pt x="21473" y="64472"/>
                    <a:pt x="20274" y="60402"/>
                  </a:cubicBezTo>
                  <a:cubicBezTo>
                    <a:pt x="19580" y="58195"/>
                    <a:pt x="17536" y="56152"/>
                    <a:pt x="17699" y="53577"/>
                  </a:cubicBezTo>
                  <a:cubicBezTo>
                    <a:pt x="18026" y="50020"/>
                    <a:pt x="23340" y="48140"/>
                    <a:pt x="23136" y="44380"/>
                  </a:cubicBezTo>
                  <a:cubicBezTo>
                    <a:pt x="23136" y="42663"/>
                    <a:pt x="21787" y="41314"/>
                    <a:pt x="21460" y="39598"/>
                  </a:cubicBezTo>
                  <a:cubicBezTo>
                    <a:pt x="20070" y="35183"/>
                    <a:pt x="25016" y="31259"/>
                    <a:pt x="25711" y="26681"/>
                  </a:cubicBezTo>
                  <a:cubicBezTo>
                    <a:pt x="26406" y="22758"/>
                    <a:pt x="23667" y="18997"/>
                    <a:pt x="23340" y="14910"/>
                  </a:cubicBezTo>
                  <a:cubicBezTo>
                    <a:pt x="22645" y="10332"/>
                    <a:pt x="24852" y="4855"/>
                    <a:pt x="21787" y="1462"/>
                  </a:cubicBezTo>
                  <a:cubicBezTo>
                    <a:pt x="21045" y="602"/>
                    <a:pt x="19938" y="0"/>
                    <a:pt x="18871" y="0"/>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2"/>
            <p:cNvSpPr/>
            <p:nvPr/>
          </p:nvSpPr>
          <p:spPr>
            <a:xfrm>
              <a:off x="9179562" y="495109"/>
              <a:ext cx="410278" cy="2370722"/>
            </a:xfrm>
            <a:custGeom>
              <a:avLst/>
              <a:gdLst/>
              <a:ahLst/>
              <a:cxnLst/>
              <a:rect l="l" t="t" r="r" b="b"/>
              <a:pathLst>
                <a:path w="10547" h="60944" extrusionOk="0">
                  <a:moveTo>
                    <a:pt x="10383" y="0"/>
                  </a:moveTo>
                  <a:cubicBezTo>
                    <a:pt x="10219" y="0"/>
                    <a:pt x="10015" y="0"/>
                    <a:pt x="10015" y="164"/>
                  </a:cubicBezTo>
                  <a:cubicBezTo>
                    <a:pt x="10015" y="491"/>
                    <a:pt x="7971" y="19906"/>
                    <a:pt x="5437" y="37277"/>
                  </a:cubicBezTo>
                  <a:lnTo>
                    <a:pt x="2045" y="32168"/>
                  </a:lnTo>
                  <a:cubicBezTo>
                    <a:pt x="2045" y="32168"/>
                    <a:pt x="2045" y="32004"/>
                    <a:pt x="1840" y="32004"/>
                  </a:cubicBezTo>
                  <a:lnTo>
                    <a:pt x="1677" y="32168"/>
                  </a:lnTo>
                  <a:cubicBezTo>
                    <a:pt x="1677" y="32168"/>
                    <a:pt x="1513" y="32331"/>
                    <a:pt x="1677" y="32495"/>
                  </a:cubicBezTo>
                  <a:lnTo>
                    <a:pt x="5274" y="37972"/>
                  </a:lnTo>
                  <a:lnTo>
                    <a:pt x="5437" y="37972"/>
                  </a:lnTo>
                  <a:cubicBezTo>
                    <a:pt x="4579" y="43408"/>
                    <a:pt x="3720" y="48518"/>
                    <a:pt x="2862" y="52768"/>
                  </a:cubicBezTo>
                  <a:lnTo>
                    <a:pt x="491" y="47332"/>
                  </a:lnTo>
                  <a:cubicBezTo>
                    <a:pt x="491" y="47169"/>
                    <a:pt x="328" y="47169"/>
                    <a:pt x="328" y="47169"/>
                  </a:cubicBezTo>
                  <a:lnTo>
                    <a:pt x="164" y="47169"/>
                  </a:lnTo>
                  <a:cubicBezTo>
                    <a:pt x="1" y="47169"/>
                    <a:pt x="1" y="47332"/>
                    <a:pt x="1" y="47496"/>
                  </a:cubicBezTo>
                  <a:lnTo>
                    <a:pt x="2699" y="53790"/>
                  </a:lnTo>
                  <a:cubicBezTo>
                    <a:pt x="2208" y="56692"/>
                    <a:pt x="1513" y="59063"/>
                    <a:pt x="1023" y="60943"/>
                  </a:cubicBezTo>
                  <a:lnTo>
                    <a:pt x="1513" y="60943"/>
                  </a:lnTo>
                  <a:cubicBezTo>
                    <a:pt x="2045" y="59267"/>
                    <a:pt x="2535" y="57019"/>
                    <a:pt x="3066" y="54485"/>
                  </a:cubicBezTo>
                  <a:lnTo>
                    <a:pt x="3393" y="54485"/>
                  </a:lnTo>
                  <a:cubicBezTo>
                    <a:pt x="3393" y="54485"/>
                    <a:pt x="3557" y="54322"/>
                    <a:pt x="3393" y="54158"/>
                  </a:cubicBezTo>
                  <a:lnTo>
                    <a:pt x="3230" y="53627"/>
                  </a:lnTo>
                  <a:cubicBezTo>
                    <a:pt x="6786" y="35560"/>
                    <a:pt x="10546" y="654"/>
                    <a:pt x="10546" y="164"/>
                  </a:cubicBezTo>
                  <a:cubicBezTo>
                    <a:pt x="10546" y="164"/>
                    <a:pt x="10546" y="0"/>
                    <a:pt x="10383"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2"/>
            <p:cNvSpPr/>
            <p:nvPr/>
          </p:nvSpPr>
          <p:spPr>
            <a:xfrm>
              <a:off x="9476919" y="1275805"/>
              <a:ext cx="179718" cy="225815"/>
            </a:xfrm>
            <a:custGeom>
              <a:avLst/>
              <a:gdLst/>
              <a:ahLst/>
              <a:cxnLst/>
              <a:rect l="l" t="t" r="r" b="b"/>
              <a:pathLst>
                <a:path w="4620" h="5805" extrusionOk="0">
                  <a:moveTo>
                    <a:pt x="4251" y="0"/>
                  </a:moveTo>
                  <a:cubicBezTo>
                    <a:pt x="4088" y="0"/>
                    <a:pt x="4088" y="0"/>
                    <a:pt x="4088" y="164"/>
                  </a:cubicBezTo>
                  <a:lnTo>
                    <a:pt x="0" y="5477"/>
                  </a:lnTo>
                  <a:cubicBezTo>
                    <a:pt x="0" y="5477"/>
                    <a:pt x="0" y="5641"/>
                    <a:pt x="164" y="5804"/>
                  </a:cubicBezTo>
                  <a:lnTo>
                    <a:pt x="532" y="5804"/>
                  </a:lnTo>
                  <a:lnTo>
                    <a:pt x="4415" y="368"/>
                  </a:lnTo>
                  <a:cubicBezTo>
                    <a:pt x="4619" y="368"/>
                    <a:pt x="4415" y="164"/>
                    <a:pt x="4415"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2"/>
            <p:cNvSpPr/>
            <p:nvPr/>
          </p:nvSpPr>
          <p:spPr>
            <a:xfrm>
              <a:off x="8106294" y="2865830"/>
              <a:ext cx="1510565" cy="1636134"/>
            </a:xfrm>
            <a:custGeom>
              <a:avLst/>
              <a:gdLst/>
              <a:ahLst/>
              <a:cxnLst/>
              <a:rect l="l" t="t" r="r" b="b"/>
              <a:pathLst>
                <a:path w="38832" h="42060" extrusionOk="0">
                  <a:moveTo>
                    <a:pt x="1" y="0"/>
                  </a:moveTo>
                  <a:lnTo>
                    <a:pt x="5437" y="42059"/>
                  </a:lnTo>
                  <a:lnTo>
                    <a:pt x="34744" y="42059"/>
                  </a:lnTo>
                  <a:lnTo>
                    <a:pt x="38831" y="0"/>
                  </a:lnTo>
                  <a:close/>
                </a:path>
              </a:pathLst>
            </a:cu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2"/>
            <p:cNvSpPr/>
            <p:nvPr/>
          </p:nvSpPr>
          <p:spPr>
            <a:xfrm>
              <a:off x="8522881" y="3144086"/>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2"/>
            <p:cNvSpPr/>
            <p:nvPr/>
          </p:nvSpPr>
          <p:spPr>
            <a:xfrm>
              <a:off x="8483163" y="3104329"/>
              <a:ext cx="79512" cy="562883"/>
            </a:xfrm>
            <a:custGeom>
              <a:avLst/>
              <a:gdLst/>
              <a:ahLst/>
              <a:cxnLst/>
              <a:rect l="l" t="t" r="r" b="b"/>
              <a:pathLst>
                <a:path w="2044" h="14470" extrusionOk="0">
                  <a:moveTo>
                    <a:pt x="1022" y="0"/>
                  </a:moveTo>
                  <a:cubicBezTo>
                    <a:pt x="327" y="0"/>
                    <a:pt x="0" y="368"/>
                    <a:pt x="0" y="1022"/>
                  </a:cubicBezTo>
                  <a:lnTo>
                    <a:pt x="0" y="13448"/>
                  </a:lnTo>
                  <a:cubicBezTo>
                    <a:pt x="0" y="13979"/>
                    <a:pt x="327" y="14470"/>
                    <a:pt x="1022" y="14470"/>
                  </a:cubicBezTo>
                  <a:cubicBezTo>
                    <a:pt x="1553" y="14470"/>
                    <a:pt x="2044" y="13979"/>
                    <a:pt x="2044" y="13448"/>
                  </a:cubicBezTo>
                  <a:lnTo>
                    <a:pt x="2044" y="1022"/>
                  </a:lnTo>
                  <a:cubicBezTo>
                    <a:pt x="2044" y="368"/>
                    <a:pt x="1553" y="0"/>
                    <a:pt x="1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2"/>
            <p:cNvSpPr/>
            <p:nvPr/>
          </p:nvSpPr>
          <p:spPr>
            <a:xfrm>
              <a:off x="9139845" y="3031196"/>
              <a:ext cx="79512" cy="564478"/>
            </a:xfrm>
            <a:custGeom>
              <a:avLst/>
              <a:gdLst/>
              <a:ahLst/>
              <a:cxnLst/>
              <a:rect l="l" t="t" r="r" b="b"/>
              <a:pathLst>
                <a:path w="2044" h="14511" extrusionOk="0">
                  <a:moveTo>
                    <a:pt x="1022" y="0"/>
                  </a:moveTo>
                  <a:cubicBezTo>
                    <a:pt x="491" y="0"/>
                    <a:pt x="0" y="368"/>
                    <a:pt x="0" y="1022"/>
                  </a:cubicBezTo>
                  <a:lnTo>
                    <a:pt x="0" y="13488"/>
                  </a:lnTo>
                  <a:cubicBezTo>
                    <a:pt x="0" y="13979"/>
                    <a:pt x="491" y="14510"/>
                    <a:pt x="1022" y="14510"/>
                  </a:cubicBezTo>
                  <a:cubicBezTo>
                    <a:pt x="1512" y="14510"/>
                    <a:pt x="2044" y="13979"/>
                    <a:pt x="2044" y="13488"/>
                  </a:cubicBezTo>
                  <a:lnTo>
                    <a:pt x="2044" y="1022"/>
                  </a:lnTo>
                  <a:cubicBezTo>
                    <a:pt x="2044" y="368"/>
                    <a:pt x="1512" y="0"/>
                    <a:pt x="1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2"/>
            <p:cNvSpPr/>
            <p:nvPr/>
          </p:nvSpPr>
          <p:spPr>
            <a:xfrm>
              <a:off x="8993540" y="3323729"/>
              <a:ext cx="79551" cy="562922"/>
            </a:xfrm>
            <a:custGeom>
              <a:avLst/>
              <a:gdLst/>
              <a:ahLst/>
              <a:cxnLst/>
              <a:rect l="l" t="t" r="r" b="b"/>
              <a:pathLst>
                <a:path w="2045" h="14471" extrusionOk="0">
                  <a:moveTo>
                    <a:pt x="1022" y="1"/>
                  </a:moveTo>
                  <a:cubicBezTo>
                    <a:pt x="491" y="1"/>
                    <a:pt x="1" y="328"/>
                    <a:pt x="1" y="1023"/>
                  </a:cubicBezTo>
                  <a:lnTo>
                    <a:pt x="1" y="13448"/>
                  </a:lnTo>
                  <a:cubicBezTo>
                    <a:pt x="1" y="14143"/>
                    <a:pt x="491" y="14470"/>
                    <a:pt x="1022" y="14470"/>
                  </a:cubicBezTo>
                  <a:cubicBezTo>
                    <a:pt x="1513" y="14470"/>
                    <a:pt x="2044" y="14143"/>
                    <a:pt x="2044" y="13448"/>
                  </a:cubicBezTo>
                  <a:lnTo>
                    <a:pt x="2044" y="1023"/>
                  </a:lnTo>
                  <a:cubicBezTo>
                    <a:pt x="2044" y="328"/>
                    <a:pt x="1513" y="1"/>
                    <a:pt x="10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2"/>
            <p:cNvSpPr/>
            <p:nvPr/>
          </p:nvSpPr>
          <p:spPr>
            <a:xfrm>
              <a:off x="9165286" y="3733975"/>
              <a:ext cx="79512" cy="569263"/>
            </a:xfrm>
            <a:custGeom>
              <a:avLst/>
              <a:gdLst/>
              <a:ahLst/>
              <a:cxnLst/>
              <a:rect l="l" t="t" r="r" b="b"/>
              <a:pathLst>
                <a:path w="2044" h="14634" extrusionOk="0">
                  <a:moveTo>
                    <a:pt x="1022" y="0"/>
                  </a:moveTo>
                  <a:cubicBezTo>
                    <a:pt x="368" y="0"/>
                    <a:pt x="0" y="532"/>
                    <a:pt x="0" y="1022"/>
                  </a:cubicBezTo>
                  <a:lnTo>
                    <a:pt x="0" y="13611"/>
                  </a:lnTo>
                  <a:cubicBezTo>
                    <a:pt x="0" y="14143"/>
                    <a:pt x="368" y="14633"/>
                    <a:pt x="1022" y="14633"/>
                  </a:cubicBezTo>
                  <a:cubicBezTo>
                    <a:pt x="1553" y="14633"/>
                    <a:pt x="2044" y="14143"/>
                    <a:pt x="2044" y="13611"/>
                  </a:cubicBezTo>
                  <a:lnTo>
                    <a:pt x="2044" y="1022"/>
                  </a:lnTo>
                  <a:cubicBezTo>
                    <a:pt x="2044" y="532"/>
                    <a:pt x="1553" y="0"/>
                    <a:pt x="1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2"/>
          <p:cNvSpPr/>
          <p:nvPr/>
        </p:nvSpPr>
        <p:spPr>
          <a:xfrm flipH="1">
            <a:off x="6758010" y="4675051"/>
            <a:ext cx="1832405" cy="244805"/>
          </a:xfrm>
          <a:custGeom>
            <a:avLst/>
            <a:gdLst/>
            <a:ahLst/>
            <a:cxnLst/>
            <a:rect l="l" t="t" r="r" b="b"/>
            <a:pathLst>
              <a:path w="55866" h="7463" extrusionOk="0">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3" name="Google Shape;453;p22"/>
          <p:cNvGrpSpPr/>
          <p:nvPr/>
        </p:nvGrpSpPr>
        <p:grpSpPr>
          <a:xfrm flipH="1">
            <a:off x="8058686" y="457200"/>
            <a:ext cx="1385931" cy="2705253"/>
            <a:chOff x="409722" y="228600"/>
            <a:chExt cx="1385931" cy="2705253"/>
          </a:xfrm>
        </p:grpSpPr>
        <p:grpSp>
          <p:nvGrpSpPr>
            <p:cNvPr id="454" name="Google Shape;454;p22"/>
            <p:cNvGrpSpPr/>
            <p:nvPr/>
          </p:nvGrpSpPr>
          <p:grpSpPr>
            <a:xfrm rot="-617154" flipH="1">
              <a:off x="575967" y="402323"/>
              <a:ext cx="1053440" cy="2450002"/>
              <a:chOff x="3817855" y="1437512"/>
              <a:chExt cx="541146" cy="1128254"/>
            </a:xfrm>
          </p:grpSpPr>
          <p:sp>
            <p:nvSpPr>
              <p:cNvPr id="455" name="Google Shape;455;p22"/>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2"/>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7" name="Google Shape;457;p22"/>
            <p:cNvSpPr/>
            <p:nvPr/>
          </p:nvSpPr>
          <p:spPr>
            <a:xfrm>
              <a:off x="1419225" y="228600"/>
              <a:ext cx="142800" cy="142800"/>
            </a:xfrm>
            <a:prstGeom prst="ellipse">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_1">
    <p:spTree>
      <p:nvGrpSpPr>
        <p:cNvPr id="1" name="Shape 458"/>
        <p:cNvGrpSpPr/>
        <p:nvPr/>
      </p:nvGrpSpPr>
      <p:grpSpPr>
        <a:xfrm>
          <a:off x="0" y="0"/>
          <a:ext cx="0" cy="0"/>
          <a:chOff x="0" y="0"/>
          <a:chExt cx="0" cy="0"/>
        </a:xfrm>
      </p:grpSpPr>
      <p:grpSp>
        <p:nvGrpSpPr>
          <p:cNvPr id="459" name="Google Shape;459;p23"/>
          <p:cNvGrpSpPr/>
          <p:nvPr/>
        </p:nvGrpSpPr>
        <p:grpSpPr>
          <a:xfrm flipH="1">
            <a:off x="-24431" y="-6"/>
            <a:ext cx="9169628" cy="5143518"/>
            <a:chOff x="-1204" y="-6"/>
            <a:chExt cx="9169628" cy="5143518"/>
          </a:xfrm>
        </p:grpSpPr>
        <p:sp>
          <p:nvSpPr>
            <p:cNvPr id="460" name="Google Shape;460;p23"/>
            <p:cNvSpPr/>
            <p:nvPr/>
          </p:nvSpPr>
          <p:spPr>
            <a:xfrm>
              <a:off x="319050" y="283350"/>
              <a:ext cx="8505900" cy="45768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3"/>
            <p:cNvSpPr/>
            <p:nvPr/>
          </p:nvSpPr>
          <p:spPr>
            <a:xfrm>
              <a:off x="7144668" y="0"/>
              <a:ext cx="1600279"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3"/>
            <p:cNvSpPr/>
            <p:nvPr/>
          </p:nvSpPr>
          <p:spPr>
            <a:xfrm>
              <a:off x="6578703" y="-6"/>
              <a:ext cx="1250846" cy="93763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3"/>
            <p:cNvSpPr/>
            <p:nvPr/>
          </p:nvSpPr>
          <p:spPr>
            <a:xfrm>
              <a:off x="743289" y="3878776"/>
              <a:ext cx="1664900" cy="1264737"/>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3"/>
            <p:cNvSpPr/>
            <p:nvPr/>
          </p:nvSpPr>
          <p:spPr>
            <a:xfrm rot="10800000">
              <a:off x="-1204" y="3670093"/>
              <a:ext cx="1135497" cy="1067007"/>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3"/>
            <p:cNvSpPr/>
            <p:nvPr/>
          </p:nvSpPr>
          <p:spPr>
            <a:xfrm>
              <a:off x="7972342" y="12287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23"/>
          <p:cNvGrpSpPr/>
          <p:nvPr/>
        </p:nvGrpSpPr>
        <p:grpSpPr>
          <a:xfrm>
            <a:off x="4281415" y="75177"/>
            <a:ext cx="581170" cy="125403"/>
            <a:chOff x="4685288" y="186288"/>
            <a:chExt cx="419375" cy="90485"/>
          </a:xfrm>
        </p:grpSpPr>
        <p:sp>
          <p:nvSpPr>
            <p:cNvPr id="467" name="Google Shape;467;p23"/>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8" name="Google Shape;468;p23"/>
            <p:cNvGrpSpPr/>
            <p:nvPr/>
          </p:nvGrpSpPr>
          <p:grpSpPr>
            <a:xfrm>
              <a:off x="4685288" y="186300"/>
              <a:ext cx="419375" cy="90473"/>
              <a:chOff x="4390000" y="182175"/>
              <a:chExt cx="419375" cy="90473"/>
            </a:xfrm>
          </p:grpSpPr>
          <p:sp>
            <p:nvSpPr>
              <p:cNvPr id="469" name="Google Shape;469;p23"/>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3"/>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71" name="Google Shape;471;p23"/>
          <p:cNvGrpSpPr/>
          <p:nvPr/>
        </p:nvGrpSpPr>
        <p:grpSpPr>
          <a:xfrm rot="-1102275">
            <a:off x="239301" y="2899434"/>
            <a:ext cx="541146" cy="2225370"/>
            <a:chOff x="871338" y="1945155"/>
            <a:chExt cx="247109" cy="1016148"/>
          </a:xfrm>
        </p:grpSpPr>
        <p:sp>
          <p:nvSpPr>
            <p:cNvPr id="472" name="Google Shape;472;p23"/>
            <p:cNvSpPr/>
            <p:nvPr/>
          </p:nvSpPr>
          <p:spPr>
            <a:xfrm>
              <a:off x="1017893" y="2858365"/>
              <a:ext cx="100554" cy="102938"/>
            </a:xfrm>
            <a:custGeom>
              <a:avLst/>
              <a:gdLst/>
              <a:ahLst/>
              <a:cxnLst/>
              <a:rect l="l" t="t" r="r" b="b"/>
              <a:pathLst>
                <a:path w="5314" h="5440" extrusionOk="0">
                  <a:moveTo>
                    <a:pt x="2707" y="0"/>
                  </a:moveTo>
                  <a:cubicBezTo>
                    <a:pt x="1253" y="0"/>
                    <a:pt x="0" y="1254"/>
                    <a:pt x="0" y="2707"/>
                  </a:cubicBezTo>
                  <a:cubicBezTo>
                    <a:pt x="0" y="4186"/>
                    <a:pt x="1253" y="5439"/>
                    <a:pt x="2707" y="5439"/>
                  </a:cubicBezTo>
                  <a:cubicBezTo>
                    <a:pt x="4161" y="5439"/>
                    <a:pt x="5314" y="4186"/>
                    <a:pt x="5314" y="2707"/>
                  </a:cubicBezTo>
                  <a:cubicBezTo>
                    <a:pt x="5314" y="1254"/>
                    <a:pt x="4161" y="0"/>
                    <a:pt x="2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3"/>
            <p:cNvSpPr/>
            <p:nvPr/>
          </p:nvSpPr>
          <p:spPr>
            <a:xfrm>
              <a:off x="871338" y="2075844"/>
              <a:ext cx="215338" cy="853670"/>
            </a:xfrm>
            <a:custGeom>
              <a:avLst/>
              <a:gdLst/>
              <a:ahLst/>
              <a:cxnLst/>
              <a:rect l="l" t="t" r="r" b="b"/>
              <a:pathLst>
                <a:path w="11380" h="45114" extrusionOk="0">
                  <a:moveTo>
                    <a:pt x="6066" y="1"/>
                  </a:moveTo>
                  <a:cubicBezTo>
                    <a:pt x="2206" y="5640"/>
                    <a:pt x="1" y="12332"/>
                    <a:pt x="1" y="19625"/>
                  </a:cubicBezTo>
                  <a:cubicBezTo>
                    <a:pt x="1" y="29650"/>
                    <a:pt x="4287" y="38748"/>
                    <a:pt x="11079" y="45114"/>
                  </a:cubicBezTo>
                  <a:lnTo>
                    <a:pt x="11379" y="44813"/>
                  </a:lnTo>
                  <a:cubicBezTo>
                    <a:pt x="4612" y="38547"/>
                    <a:pt x="427" y="29550"/>
                    <a:pt x="427" y="19625"/>
                  </a:cubicBezTo>
                  <a:cubicBezTo>
                    <a:pt x="427" y="12432"/>
                    <a:pt x="2607" y="5740"/>
                    <a:pt x="6367" y="201"/>
                  </a:cubicBezTo>
                  <a:lnTo>
                    <a:pt x="60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3"/>
            <p:cNvSpPr/>
            <p:nvPr/>
          </p:nvSpPr>
          <p:spPr>
            <a:xfrm>
              <a:off x="1051083" y="1945155"/>
              <a:ext cx="67364" cy="51242"/>
            </a:xfrm>
            <a:custGeom>
              <a:avLst/>
              <a:gdLst/>
              <a:ahLst/>
              <a:cxnLst/>
              <a:rect l="l" t="t" r="r" b="b"/>
              <a:pathLst>
                <a:path w="3560" h="2708" extrusionOk="0">
                  <a:moveTo>
                    <a:pt x="1780" y="1"/>
                  </a:moveTo>
                  <a:cubicBezTo>
                    <a:pt x="1" y="1"/>
                    <a:pt x="1" y="2708"/>
                    <a:pt x="1780" y="2708"/>
                  </a:cubicBezTo>
                  <a:cubicBezTo>
                    <a:pt x="3459" y="2708"/>
                    <a:pt x="3560" y="1"/>
                    <a:pt x="17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5" name="Google Shape;475;p23"/>
          <p:cNvSpPr/>
          <p:nvPr/>
        </p:nvSpPr>
        <p:spPr>
          <a:xfrm>
            <a:off x="7683774" y="926546"/>
            <a:ext cx="1629891" cy="217696"/>
          </a:xfrm>
          <a:custGeom>
            <a:avLst/>
            <a:gdLst/>
            <a:ahLst/>
            <a:cxnLst/>
            <a:rect l="l" t="t" r="r" b="b"/>
            <a:pathLst>
              <a:path w="55866" h="7463" extrusionOk="0">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2">
  <p:cSld name="MAIN_POINT_1">
    <p:bg>
      <p:bgPr>
        <a:solidFill>
          <a:schemeClr val="accent2"/>
        </a:solidFill>
        <a:effectLst/>
      </p:bgPr>
    </p:bg>
    <p:spTree>
      <p:nvGrpSpPr>
        <p:cNvPr id="1" name="Shape 476"/>
        <p:cNvGrpSpPr/>
        <p:nvPr/>
      </p:nvGrpSpPr>
      <p:grpSpPr>
        <a:xfrm>
          <a:off x="0" y="0"/>
          <a:ext cx="0" cy="0"/>
          <a:chOff x="0" y="0"/>
          <a:chExt cx="0" cy="0"/>
        </a:xfrm>
      </p:grpSpPr>
      <p:grpSp>
        <p:nvGrpSpPr>
          <p:cNvPr id="477" name="Google Shape;477;p24"/>
          <p:cNvGrpSpPr/>
          <p:nvPr/>
        </p:nvGrpSpPr>
        <p:grpSpPr>
          <a:xfrm>
            <a:off x="319043" y="283350"/>
            <a:ext cx="8505900" cy="4576800"/>
            <a:chOff x="319043" y="283350"/>
            <a:chExt cx="8505900" cy="4576800"/>
          </a:xfrm>
        </p:grpSpPr>
        <p:sp>
          <p:nvSpPr>
            <p:cNvPr id="478" name="Google Shape;478;p24"/>
            <p:cNvSpPr/>
            <p:nvPr/>
          </p:nvSpPr>
          <p:spPr>
            <a:xfrm flipH="1">
              <a:off x="319043" y="283350"/>
              <a:ext cx="8505900" cy="4576800"/>
            </a:xfrm>
            <a:prstGeom prst="roundRect">
              <a:avLst>
                <a:gd name="adj" fmla="val 3396"/>
              </a:avLst>
            </a:pr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4"/>
            <p:cNvSpPr/>
            <p:nvPr/>
          </p:nvSpPr>
          <p:spPr>
            <a:xfrm rot="10800000" flipH="1">
              <a:off x="694692" y="580875"/>
              <a:ext cx="7754700" cy="39816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4"/>
            <p:cNvSpPr/>
            <p:nvPr/>
          </p:nvSpPr>
          <p:spPr>
            <a:xfrm flipH="1">
              <a:off x="1289186" y="298550"/>
              <a:ext cx="1611114" cy="120209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4"/>
            <p:cNvSpPr/>
            <p:nvPr/>
          </p:nvSpPr>
          <p:spPr>
            <a:xfrm flipH="1">
              <a:off x="2162181" y="298550"/>
              <a:ext cx="1348069" cy="995345"/>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4"/>
            <p:cNvSpPr/>
            <p:nvPr/>
          </p:nvSpPr>
          <p:spPr>
            <a:xfrm rot="10800000">
              <a:off x="5767286" y="3636168"/>
              <a:ext cx="1611114" cy="1209957"/>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4"/>
            <p:cNvSpPr/>
            <p:nvPr/>
          </p:nvSpPr>
          <p:spPr>
            <a:xfrm rot="10800000">
              <a:off x="6640281" y="3842942"/>
              <a:ext cx="1348069" cy="1004358"/>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4" name="Google Shape;484;p24"/>
          <p:cNvGrpSpPr/>
          <p:nvPr/>
        </p:nvGrpSpPr>
        <p:grpSpPr>
          <a:xfrm>
            <a:off x="4281415" y="375214"/>
            <a:ext cx="581170" cy="125403"/>
            <a:chOff x="4685288" y="186288"/>
            <a:chExt cx="419375" cy="90485"/>
          </a:xfrm>
        </p:grpSpPr>
        <p:sp>
          <p:nvSpPr>
            <p:cNvPr id="485" name="Google Shape;485;p24"/>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6" name="Google Shape;486;p24"/>
            <p:cNvGrpSpPr/>
            <p:nvPr/>
          </p:nvGrpSpPr>
          <p:grpSpPr>
            <a:xfrm>
              <a:off x="4685288" y="186300"/>
              <a:ext cx="419375" cy="90473"/>
              <a:chOff x="4390000" y="182175"/>
              <a:chExt cx="419375" cy="90473"/>
            </a:xfrm>
          </p:grpSpPr>
          <p:sp>
            <p:nvSpPr>
              <p:cNvPr id="487" name="Google Shape;487;p24"/>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4"/>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accent2"/>
        </a:solidFill>
        <a:effectLst/>
      </p:bgPr>
    </p:bg>
    <p:spTree>
      <p:nvGrpSpPr>
        <p:cNvPr id="1" name="Shape 212"/>
        <p:cNvGrpSpPr/>
        <p:nvPr/>
      </p:nvGrpSpPr>
      <p:grpSpPr>
        <a:xfrm>
          <a:off x="0" y="0"/>
          <a:ext cx="0" cy="0"/>
          <a:chOff x="0" y="0"/>
          <a:chExt cx="0" cy="0"/>
        </a:xfrm>
      </p:grpSpPr>
      <p:grpSp>
        <p:nvGrpSpPr>
          <p:cNvPr id="213" name="Google Shape;213;p11"/>
          <p:cNvGrpSpPr/>
          <p:nvPr/>
        </p:nvGrpSpPr>
        <p:grpSpPr>
          <a:xfrm>
            <a:off x="319043" y="283350"/>
            <a:ext cx="8505900" cy="4576800"/>
            <a:chOff x="319043" y="283350"/>
            <a:chExt cx="8505900" cy="4576800"/>
          </a:xfrm>
        </p:grpSpPr>
        <p:sp>
          <p:nvSpPr>
            <p:cNvPr id="214" name="Google Shape;214;p11"/>
            <p:cNvSpPr/>
            <p:nvPr/>
          </p:nvSpPr>
          <p:spPr>
            <a:xfrm flipH="1">
              <a:off x="319043" y="283350"/>
              <a:ext cx="8505900" cy="4576800"/>
            </a:xfrm>
            <a:prstGeom prst="roundRect">
              <a:avLst>
                <a:gd name="adj" fmla="val 3396"/>
              </a:avLst>
            </a:pr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1"/>
            <p:cNvSpPr/>
            <p:nvPr/>
          </p:nvSpPr>
          <p:spPr>
            <a:xfrm rot="10800000" flipH="1">
              <a:off x="694692" y="580875"/>
              <a:ext cx="7754700" cy="39816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1289186" y="298550"/>
              <a:ext cx="1611114" cy="120209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2162181" y="298550"/>
              <a:ext cx="1348069" cy="995345"/>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 name="Google Shape;218;p11"/>
          <p:cNvGrpSpPr/>
          <p:nvPr/>
        </p:nvGrpSpPr>
        <p:grpSpPr>
          <a:xfrm>
            <a:off x="4281415" y="375214"/>
            <a:ext cx="581170" cy="125403"/>
            <a:chOff x="4685288" y="186288"/>
            <a:chExt cx="419375" cy="90485"/>
          </a:xfrm>
        </p:grpSpPr>
        <p:sp>
          <p:nvSpPr>
            <p:cNvPr id="219" name="Google Shape;219;p11"/>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0" name="Google Shape;220;p11"/>
            <p:cNvGrpSpPr/>
            <p:nvPr/>
          </p:nvGrpSpPr>
          <p:grpSpPr>
            <a:xfrm>
              <a:off x="4685288" y="186300"/>
              <a:ext cx="419375" cy="90473"/>
              <a:chOff x="4390000" y="182175"/>
              <a:chExt cx="419375" cy="90473"/>
            </a:xfrm>
          </p:grpSpPr>
          <p:sp>
            <p:nvSpPr>
              <p:cNvPr id="221" name="Google Shape;221;p11"/>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3" name="Google Shape;223;p11"/>
          <p:cNvSpPr/>
          <p:nvPr/>
        </p:nvSpPr>
        <p:spPr>
          <a:xfrm rot="10800000" flipH="1">
            <a:off x="6388800" y="3636168"/>
            <a:ext cx="1611114" cy="1209957"/>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1"/>
          <p:cNvSpPr/>
          <p:nvPr/>
        </p:nvSpPr>
        <p:spPr>
          <a:xfrm rot="10800000" flipH="1">
            <a:off x="5778850" y="3842942"/>
            <a:ext cx="1348069" cy="1004358"/>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txBox="1">
            <a:spLocks noGrp="1"/>
          </p:cNvSpPr>
          <p:nvPr>
            <p:ph type="title" hasCustomPrompt="1"/>
          </p:nvPr>
        </p:nvSpPr>
        <p:spPr>
          <a:xfrm>
            <a:off x="1057200" y="1106125"/>
            <a:ext cx="7029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8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26" name="Google Shape;226;p11"/>
          <p:cNvSpPr txBox="1">
            <a:spLocks noGrp="1"/>
          </p:cNvSpPr>
          <p:nvPr>
            <p:ph type="subTitle" idx="1"/>
          </p:nvPr>
        </p:nvSpPr>
        <p:spPr>
          <a:xfrm>
            <a:off x="1284000" y="3069625"/>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160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extLst>
      <p:ext uri="{BB962C8B-B14F-4D97-AF65-F5344CB8AC3E}">
        <p14:creationId xmlns:p14="http://schemas.microsoft.com/office/powerpoint/2010/main" val="11858033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anks">
  <p:cSld name="Thanks">
    <p:bg>
      <p:bgPr>
        <a:solidFill>
          <a:schemeClr val="accent2"/>
        </a:solidFill>
        <a:effectLst/>
      </p:bgPr>
    </p:bg>
    <p:spTree>
      <p:nvGrpSpPr>
        <p:cNvPr id="1" name="Shape 429"/>
        <p:cNvGrpSpPr/>
        <p:nvPr/>
      </p:nvGrpSpPr>
      <p:grpSpPr>
        <a:xfrm>
          <a:off x="0" y="0"/>
          <a:ext cx="0" cy="0"/>
          <a:chOff x="0" y="0"/>
          <a:chExt cx="0" cy="0"/>
        </a:xfrm>
      </p:grpSpPr>
      <p:sp>
        <p:nvSpPr>
          <p:cNvPr id="430" name="Google Shape;430;p21"/>
          <p:cNvSpPr txBox="1">
            <a:spLocks noGrp="1"/>
          </p:cNvSpPr>
          <p:nvPr>
            <p:ph type="ctrTitle"/>
          </p:nvPr>
        </p:nvSpPr>
        <p:spPr>
          <a:xfrm>
            <a:off x="722350" y="685800"/>
            <a:ext cx="3702600" cy="1006500"/>
          </a:xfrm>
          <a:prstGeom prst="rect">
            <a:avLst/>
          </a:prstGeom>
        </p:spPr>
        <p:txBody>
          <a:bodyPr spcFirstLastPara="1" wrap="square" lIns="91425" tIns="91425" rIns="91425" bIns="91425" anchor="b" anchorCtr="0">
            <a:noAutofit/>
          </a:bodyPr>
          <a:lstStyle>
            <a:lvl1pPr lvl="0" rtl="0">
              <a:spcBef>
                <a:spcPts val="0"/>
              </a:spcBef>
              <a:spcAft>
                <a:spcPts val="0"/>
              </a:spcAft>
              <a:buSzPts val="5200"/>
              <a:buNone/>
              <a:defRPr sz="5500">
                <a:solidFill>
                  <a:schemeClr val="accent5"/>
                </a:solidFill>
                <a:latin typeface="Aldrich"/>
                <a:ea typeface="Aldrich"/>
                <a:cs typeface="Aldrich"/>
                <a:sym typeface="Aldrich"/>
              </a:defRPr>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431" name="Google Shape;431;p21"/>
          <p:cNvSpPr txBox="1">
            <a:spLocks noGrp="1"/>
          </p:cNvSpPr>
          <p:nvPr>
            <p:ph type="subTitle" idx="1"/>
          </p:nvPr>
        </p:nvSpPr>
        <p:spPr>
          <a:xfrm>
            <a:off x="722350" y="1653025"/>
            <a:ext cx="3702600" cy="138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5"/>
              </a:buClr>
              <a:buSzPts val="2800"/>
              <a:buNone/>
              <a:defRPr>
                <a:solidFill>
                  <a:schemeClr val="accent5"/>
                </a:solidFill>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432" name="Google Shape;432;p21"/>
          <p:cNvSpPr txBox="1"/>
          <p:nvPr/>
        </p:nvSpPr>
        <p:spPr>
          <a:xfrm>
            <a:off x="722350" y="2991025"/>
            <a:ext cx="3148500" cy="9150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a:solidFill>
                  <a:schemeClr val="accent5"/>
                </a:solidFill>
                <a:latin typeface="Didact Gothic"/>
                <a:ea typeface="Didact Gothic"/>
                <a:cs typeface="Didact Gothic"/>
                <a:sym typeface="Didact Gothic"/>
              </a:rPr>
              <a:t>CREDITS: This presentation template was created by </a:t>
            </a:r>
            <a:r>
              <a:rPr lang="en" sz="1200" b="1">
                <a:solidFill>
                  <a:schemeClr val="accent5"/>
                </a:solidFill>
                <a:uFill>
                  <a:noFill/>
                </a:uFill>
                <a:latin typeface="Didact Gothic"/>
                <a:ea typeface="Didact Gothic"/>
                <a:cs typeface="Didact Gothic"/>
                <a:sym typeface="Didact Gothic"/>
                <a:hlinkClick r:id="rId2">
                  <a:extLst>
                    <a:ext uri="{A12FA001-AC4F-418D-AE19-62706E023703}">
                      <ahyp:hlinkClr xmlns:ahyp="http://schemas.microsoft.com/office/drawing/2018/hyperlinkcolor" val="tx"/>
                    </a:ext>
                  </a:extLst>
                </a:hlinkClick>
              </a:rPr>
              <a:t>Slidesgo</a:t>
            </a:r>
            <a:r>
              <a:rPr lang="en" sz="1200">
                <a:solidFill>
                  <a:schemeClr val="accent5"/>
                </a:solidFill>
                <a:latin typeface="Didact Gothic"/>
                <a:ea typeface="Didact Gothic"/>
                <a:cs typeface="Didact Gothic"/>
                <a:sym typeface="Didact Gothic"/>
              </a:rPr>
              <a:t>, including icons by </a:t>
            </a:r>
            <a:r>
              <a:rPr lang="en" sz="1200" b="1">
                <a:solidFill>
                  <a:schemeClr val="accent5"/>
                </a:solidFill>
                <a:uFill>
                  <a:noFill/>
                </a:uFill>
                <a:latin typeface="Didact Gothic"/>
                <a:ea typeface="Didact Gothic"/>
                <a:cs typeface="Didact Gothic"/>
                <a:sym typeface="Didact Gothic"/>
                <a:hlinkClick r:id="rId3">
                  <a:extLst>
                    <a:ext uri="{A12FA001-AC4F-418D-AE19-62706E023703}">
                      <ahyp:hlinkClr xmlns:ahyp="http://schemas.microsoft.com/office/drawing/2018/hyperlinkcolor" val="tx"/>
                    </a:ext>
                  </a:extLst>
                </a:hlinkClick>
              </a:rPr>
              <a:t>Flaticon</a:t>
            </a:r>
            <a:r>
              <a:rPr lang="en" sz="1200">
                <a:solidFill>
                  <a:schemeClr val="accent5"/>
                </a:solidFill>
                <a:latin typeface="Didact Gothic"/>
                <a:ea typeface="Didact Gothic"/>
                <a:cs typeface="Didact Gothic"/>
                <a:sym typeface="Didact Gothic"/>
              </a:rPr>
              <a:t>, infographics &amp; images by </a:t>
            </a:r>
            <a:r>
              <a:rPr lang="en" sz="1200" b="1">
                <a:solidFill>
                  <a:schemeClr val="accent5"/>
                </a:solidFill>
                <a:uFill>
                  <a:noFill/>
                </a:uFill>
                <a:latin typeface="Didact Gothic"/>
                <a:ea typeface="Didact Gothic"/>
                <a:cs typeface="Didact Gothic"/>
                <a:sym typeface="Didact Gothic"/>
                <a:hlinkClick r:id="rId4">
                  <a:extLst>
                    <a:ext uri="{A12FA001-AC4F-418D-AE19-62706E023703}">
                      <ahyp:hlinkClr xmlns:ahyp="http://schemas.microsoft.com/office/drawing/2018/hyperlinkcolor" val="tx"/>
                    </a:ext>
                  </a:extLst>
                </a:hlinkClick>
              </a:rPr>
              <a:t>Freepik</a:t>
            </a:r>
            <a:r>
              <a:rPr lang="en" sz="1200">
                <a:solidFill>
                  <a:schemeClr val="accent5"/>
                </a:solidFill>
                <a:latin typeface="Didact Gothic"/>
                <a:ea typeface="Didact Gothic"/>
                <a:cs typeface="Didact Gothic"/>
                <a:sym typeface="Didact Gothic"/>
              </a:rPr>
              <a:t> </a:t>
            </a:r>
            <a:endParaRPr sz="1200" b="1">
              <a:solidFill>
                <a:schemeClr val="accent5"/>
              </a:solidFill>
              <a:latin typeface="Didact Gothic"/>
              <a:ea typeface="Didact Gothic"/>
              <a:cs typeface="Didact Gothic"/>
              <a:sym typeface="Didact Gothic"/>
            </a:endParaRPr>
          </a:p>
        </p:txBody>
      </p:sp>
    </p:spTree>
    <p:extLst>
      <p:ext uri="{BB962C8B-B14F-4D97-AF65-F5344CB8AC3E}">
        <p14:creationId xmlns:p14="http://schemas.microsoft.com/office/powerpoint/2010/main" val="2419472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2"/>
        </a:solidFill>
        <a:effectLst/>
      </p:bgPr>
    </p:bg>
    <p:spTree>
      <p:nvGrpSpPr>
        <p:cNvPr id="1" name="Shape 99"/>
        <p:cNvGrpSpPr/>
        <p:nvPr/>
      </p:nvGrpSpPr>
      <p:grpSpPr>
        <a:xfrm>
          <a:off x="0" y="0"/>
          <a:ext cx="0" cy="0"/>
          <a:chOff x="0" y="0"/>
          <a:chExt cx="0" cy="0"/>
        </a:xfrm>
      </p:grpSpPr>
      <p:grpSp>
        <p:nvGrpSpPr>
          <p:cNvPr id="100" name="Google Shape;100;p3"/>
          <p:cNvGrpSpPr/>
          <p:nvPr/>
        </p:nvGrpSpPr>
        <p:grpSpPr>
          <a:xfrm>
            <a:off x="319043" y="283350"/>
            <a:ext cx="8505900" cy="4576800"/>
            <a:chOff x="319043" y="283350"/>
            <a:chExt cx="8505900" cy="4576800"/>
          </a:xfrm>
        </p:grpSpPr>
        <p:sp>
          <p:nvSpPr>
            <p:cNvPr id="101" name="Google Shape;101;p3"/>
            <p:cNvSpPr/>
            <p:nvPr/>
          </p:nvSpPr>
          <p:spPr>
            <a:xfrm flipH="1">
              <a:off x="319043" y="283350"/>
              <a:ext cx="8505900" cy="4576800"/>
            </a:xfrm>
            <a:prstGeom prst="roundRect">
              <a:avLst>
                <a:gd name="adj" fmla="val 3396"/>
              </a:avLst>
            </a:pr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rot="10800000" flipH="1">
              <a:off x="694692" y="580875"/>
              <a:ext cx="7754700" cy="39816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flipH="1">
              <a:off x="1289186" y="298550"/>
              <a:ext cx="1611114" cy="120209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flipH="1">
              <a:off x="2162181" y="298550"/>
              <a:ext cx="1348069" cy="995345"/>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 name="Google Shape;105;p3"/>
          <p:cNvGrpSpPr/>
          <p:nvPr/>
        </p:nvGrpSpPr>
        <p:grpSpPr>
          <a:xfrm>
            <a:off x="4281415" y="375214"/>
            <a:ext cx="581170" cy="125403"/>
            <a:chOff x="4685288" y="186288"/>
            <a:chExt cx="419375" cy="90485"/>
          </a:xfrm>
        </p:grpSpPr>
        <p:sp>
          <p:nvSpPr>
            <p:cNvPr id="106" name="Google Shape;106;p3"/>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 name="Google Shape;107;p3"/>
            <p:cNvGrpSpPr/>
            <p:nvPr/>
          </p:nvGrpSpPr>
          <p:grpSpPr>
            <a:xfrm>
              <a:off x="4685288" y="186300"/>
              <a:ext cx="419375" cy="90473"/>
              <a:chOff x="4390000" y="182175"/>
              <a:chExt cx="419375" cy="90473"/>
            </a:xfrm>
          </p:grpSpPr>
          <p:sp>
            <p:nvSpPr>
              <p:cNvPr id="108" name="Google Shape;108;p3"/>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0" name="Google Shape;110;p3"/>
          <p:cNvSpPr txBox="1">
            <a:spLocks noGrp="1"/>
          </p:cNvSpPr>
          <p:nvPr>
            <p:ph type="ctrTitle"/>
          </p:nvPr>
        </p:nvSpPr>
        <p:spPr>
          <a:xfrm>
            <a:off x="2492100" y="2123475"/>
            <a:ext cx="4159800" cy="1124400"/>
          </a:xfrm>
          <a:prstGeom prst="rect">
            <a:avLst/>
          </a:prstGeom>
        </p:spPr>
        <p:txBody>
          <a:bodyPr spcFirstLastPara="1" wrap="square" lIns="0" tIns="0" rIns="0" bIns="0" anchor="b" anchorCtr="0">
            <a:noAutofit/>
          </a:bodyPr>
          <a:lstStyle>
            <a:lvl1pPr lvl="0" algn="ctr" rtl="0">
              <a:spcBef>
                <a:spcPts val="0"/>
              </a:spcBef>
              <a:spcAft>
                <a:spcPts val="0"/>
              </a:spcAft>
              <a:buSzPts val="8000"/>
              <a:buNone/>
              <a:defRPr sz="5000"/>
            </a:lvl1pPr>
            <a:lvl2pPr lvl="1" algn="ctr" rtl="0">
              <a:spcBef>
                <a:spcPts val="0"/>
              </a:spcBef>
              <a:spcAft>
                <a:spcPts val="0"/>
              </a:spcAft>
              <a:buSzPts val="3200"/>
              <a:buNone/>
              <a:defRPr sz="3200"/>
            </a:lvl2pPr>
            <a:lvl3pPr lvl="2" algn="ctr" rtl="0">
              <a:spcBef>
                <a:spcPts val="0"/>
              </a:spcBef>
              <a:spcAft>
                <a:spcPts val="0"/>
              </a:spcAft>
              <a:buSzPts val="3200"/>
              <a:buNone/>
              <a:defRPr sz="3200"/>
            </a:lvl3pPr>
            <a:lvl4pPr lvl="3" algn="ctr" rtl="0">
              <a:spcBef>
                <a:spcPts val="0"/>
              </a:spcBef>
              <a:spcAft>
                <a:spcPts val="0"/>
              </a:spcAft>
              <a:buSzPts val="3200"/>
              <a:buNone/>
              <a:defRPr sz="3200"/>
            </a:lvl4pPr>
            <a:lvl5pPr lvl="4" algn="ctr" rtl="0">
              <a:spcBef>
                <a:spcPts val="0"/>
              </a:spcBef>
              <a:spcAft>
                <a:spcPts val="0"/>
              </a:spcAft>
              <a:buSzPts val="3200"/>
              <a:buNone/>
              <a:defRPr sz="3200"/>
            </a:lvl5pPr>
            <a:lvl6pPr lvl="5" algn="ctr" rtl="0">
              <a:spcBef>
                <a:spcPts val="0"/>
              </a:spcBef>
              <a:spcAft>
                <a:spcPts val="0"/>
              </a:spcAft>
              <a:buSzPts val="3200"/>
              <a:buNone/>
              <a:defRPr sz="3200"/>
            </a:lvl6pPr>
            <a:lvl7pPr lvl="6" algn="ctr" rtl="0">
              <a:spcBef>
                <a:spcPts val="0"/>
              </a:spcBef>
              <a:spcAft>
                <a:spcPts val="0"/>
              </a:spcAft>
              <a:buSzPts val="3200"/>
              <a:buNone/>
              <a:defRPr sz="3200"/>
            </a:lvl7pPr>
            <a:lvl8pPr lvl="7" algn="ctr" rtl="0">
              <a:spcBef>
                <a:spcPts val="0"/>
              </a:spcBef>
              <a:spcAft>
                <a:spcPts val="0"/>
              </a:spcAft>
              <a:buSzPts val="3200"/>
              <a:buNone/>
              <a:defRPr sz="3200"/>
            </a:lvl8pPr>
            <a:lvl9pPr lvl="8" algn="ctr" rtl="0">
              <a:spcBef>
                <a:spcPts val="0"/>
              </a:spcBef>
              <a:spcAft>
                <a:spcPts val="0"/>
              </a:spcAft>
              <a:buSzPts val="3200"/>
              <a:buNone/>
              <a:defRPr sz="3200"/>
            </a:lvl9pPr>
          </a:lstStyle>
          <a:p>
            <a:endParaRPr/>
          </a:p>
        </p:txBody>
      </p:sp>
      <p:sp>
        <p:nvSpPr>
          <p:cNvPr id="111" name="Google Shape;111;p3"/>
          <p:cNvSpPr txBox="1">
            <a:spLocks noGrp="1"/>
          </p:cNvSpPr>
          <p:nvPr>
            <p:ph type="subTitle" idx="1"/>
          </p:nvPr>
        </p:nvSpPr>
        <p:spPr>
          <a:xfrm>
            <a:off x="2492100" y="3323814"/>
            <a:ext cx="4159800" cy="3363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2" name="Google Shape;112;p3"/>
          <p:cNvSpPr txBox="1">
            <a:spLocks noGrp="1"/>
          </p:cNvSpPr>
          <p:nvPr>
            <p:ph type="title" idx="2" hasCustomPrompt="1"/>
          </p:nvPr>
        </p:nvSpPr>
        <p:spPr>
          <a:xfrm>
            <a:off x="2492100" y="1483386"/>
            <a:ext cx="4159800" cy="704700"/>
          </a:xfrm>
          <a:prstGeom prst="rect">
            <a:avLst/>
          </a:prstGeom>
        </p:spPr>
        <p:txBody>
          <a:bodyPr spcFirstLastPara="1" wrap="square" lIns="0" tIns="0" rIns="0" bIns="0" anchor="ctr" anchorCtr="0">
            <a:noAutofit/>
          </a:bodyPr>
          <a:lstStyle>
            <a:lvl1pPr lvl="0" algn="ctr" rtl="0">
              <a:spcBef>
                <a:spcPts val="0"/>
              </a:spcBef>
              <a:spcAft>
                <a:spcPts val="0"/>
              </a:spcAft>
              <a:buClr>
                <a:schemeClr val="accent2"/>
              </a:buClr>
              <a:buSzPts val="5000"/>
              <a:buNone/>
              <a:defRPr sz="7000">
                <a:solidFill>
                  <a:schemeClr val="accent3"/>
                </a:solidFill>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accent2"/>
        </a:solidFill>
        <a:effectLst/>
      </p:bgPr>
    </p:bg>
    <p:spTree>
      <p:nvGrpSpPr>
        <p:cNvPr id="1" name="Shape 135"/>
        <p:cNvGrpSpPr/>
        <p:nvPr/>
      </p:nvGrpSpPr>
      <p:grpSpPr>
        <a:xfrm>
          <a:off x="0" y="0"/>
          <a:ext cx="0" cy="0"/>
          <a:chOff x="0" y="0"/>
          <a:chExt cx="0" cy="0"/>
        </a:xfrm>
      </p:grpSpPr>
      <p:sp>
        <p:nvSpPr>
          <p:cNvPr id="136" name="Google Shape;136;p5"/>
          <p:cNvSpPr/>
          <p:nvPr/>
        </p:nvSpPr>
        <p:spPr>
          <a:xfrm flipH="1">
            <a:off x="319043" y="283350"/>
            <a:ext cx="8505900" cy="4576800"/>
          </a:xfrm>
          <a:prstGeom prst="roundRect">
            <a:avLst>
              <a:gd name="adj" fmla="val 3396"/>
            </a:avLst>
          </a:pr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rot="10800000" flipH="1">
            <a:off x="4675100" y="579312"/>
            <a:ext cx="3804000" cy="39834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flipH="1">
            <a:off x="6659628" y="3545595"/>
            <a:ext cx="1262868" cy="1002352"/>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rot="10800000" flipH="1">
            <a:off x="7611614" y="3464137"/>
            <a:ext cx="853189" cy="845690"/>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rot="10800000" flipH="1">
            <a:off x="661175" y="576012"/>
            <a:ext cx="3807600" cy="39867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flipH="1">
            <a:off x="947000" y="591709"/>
            <a:ext cx="1028800" cy="820648"/>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5"/>
          <p:cNvSpPr/>
          <p:nvPr/>
        </p:nvSpPr>
        <p:spPr>
          <a:xfrm flipH="1">
            <a:off x="1535518" y="590653"/>
            <a:ext cx="804131" cy="641399"/>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5"/>
          <p:cNvSpPr/>
          <p:nvPr/>
        </p:nvSpPr>
        <p:spPr>
          <a:xfrm flipH="1">
            <a:off x="674764" y="1598807"/>
            <a:ext cx="768932" cy="729508"/>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 name="Google Shape;144;p5"/>
          <p:cNvGrpSpPr/>
          <p:nvPr/>
        </p:nvGrpSpPr>
        <p:grpSpPr>
          <a:xfrm>
            <a:off x="4281415" y="375214"/>
            <a:ext cx="581170" cy="125403"/>
            <a:chOff x="4685288" y="186288"/>
            <a:chExt cx="419375" cy="90485"/>
          </a:xfrm>
        </p:grpSpPr>
        <p:sp>
          <p:nvSpPr>
            <p:cNvPr id="145" name="Google Shape;145;p5"/>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 name="Google Shape;146;p5"/>
            <p:cNvGrpSpPr/>
            <p:nvPr/>
          </p:nvGrpSpPr>
          <p:grpSpPr>
            <a:xfrm>
              <a:off x="4685288" y="186300"/>
              <a:ext cx="419375" cy="90473"/>
              <a:chOff x="4390000" y="182175"/>
              <a:chExt cx="419375" cy="90473"/>
            </a:xfrm>
          </p:grpSpPr>
          <p:sp>
            <p:nvSpPr>
              <p:cNvPr id="147" name="Google Shape;147;p5"/>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5"/>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9" name="Google Shape;149;p5"/>
          <p:cNvGrpSpPr/>
          <p:nvPr/>
        </p:nvGrpSpPr>
        <p:grpSpPr>
          <a:xfrm rot="-10283466" flipH="1">
            <a:off x="223212" y="142930"/>
            <a:ext cx="541137" cy="2225321"/>
            <a:chOff x="871338" y="1945155"/>
            <a:chExt cx="247109" cy="1016148"/>
          </a:xfrm>
        </p:grpSpPr>
        <p:sp>
          <p:nvSpPr>
            <p:cNvPr id="150" name="Google Shape;150;p5"/>
            <p:cNvSpPr/>
            <p:nvPr/>
          </p:nvSpPr>
          <p:spPr>
            <a:xfrm>
              <a:off x="1017893" y="2858365"/>
              <a:ext cx="100554" cy="102938"/>
            </a:xfrm>
            <a:custGeom>
              <a:avLst/>
              <a:gdLst/>
              <a:ahLst/>
              <a:cxnLst/>
              <a:rect l="l" t="t" r="r" b="b"/>
              <a:pathLst>
                <a:path w="5314" h="5440" extrusionOk="0">
                  <a:moveTo>
                    <a:pt x="2707" y="0"/>
                  </a:moveTo>
                  <a:cubicBezTo>
                    <a:pt x="1253" y="0"/>
                    <a:pt x="0" y="1254"/>
                    <a:pt x="0" y="2707"/>
                  </a:cubicBezTo>
                  <a:cubicBezTo>
                    <a:pt x="0" y="4186"/>
                    <a:pt x="1253" y="5439"/>
                    <a:pt x="2707" y="5439"/>
                  </a:cubicBezTo>
                  <a:cubicBezTo>
                    <a:pt x="4161" y="5439"/>
                    <a:pt x="5314" y="4186"/>
                    <a:pt x="5314" y="2707"/>
                  </a:cubicBezTo>
                  <a:cubicBezTo>
                    <a:pt x="5314" y="1254"/>
                    <a:pt x="4161" y="0"/>
                    <a:pt x="2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871338" y="2075844"/>
              <a:ext cx="215338" cy="853670"/>
            </a:xfrm>
            <a:custGeom>
              <a:avLst/>
              <a:gdLst/>
              <a:ahLst/>
              <a:cxnLst/>
              <a:rect l="l" t="t" r="r" b="b"/>
              <a:pathLst>
                <a:path w="11380" h="45114" extrusionOk="0">
                  <a:moveTo>
                    <a:pt x="6066" y="1"/>
                  </a:moveTo>
                  <a:cubicBezTo>
                    <a:pt x="2206" y="5640"/>
                    <a:pt x="1" y="12332"/>
                    <a:pt x="1" y="19625"/>
                  </a:cubicBezTo>
                  <a:cubicBezTo>
                    <a:pt x="1" y="29650"/>
                    <a:pt x="4287" y="38748"/>
                    <a:pt x="11079" y="45114"/>
                  </a:cubicBezTo>
                  <a:lnTo>
                    <a:pt x="11379" y="44813"/>
                  </a:lnTo>
                  <a:cubicBezTo>
                    <a:pt x="4612" y="38547"/>
                    <a:pt x="427" y="29550"/>
                    <a:pt x="427" y="19625"/>
                  </a:cubicBezTo>
                  <a:cubicBezTo>
                    <a:pt x="427" y="12432"/>
                    <a:pt x="2607" y="5740"/>
                    <a:pt x="6367" y="201"/>
                  </a:cubicBezTo>
                  <a:lnTo>
                    <a:pt x="60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1051083" y="1945155"/>
              <a:ext cx="67364" cy="51242"/>
            </a:xfrm>
            <a:custGeom>
              <a:avLst/>
              <a:gdLst/>
              <a:ahLst/>
              <a:cxnLst/>
              <a:rect l="l" t="t" r="r" b="b"/>
              <a:pathLst>
                <a:path w="3560" h="2708" extrusionOk="0">
                  <a:moveTo>
                    <a:pt x="1780" y="1"/>
                  </a:moveTo>
                  <a:cubicBezTo>
                    <a:pt x="1" y="1"/>
                    <a:pt x="1" y="2708"/>
                    <a:pt x="1780" y="2708"/>
                  </a:cubicBezTo>
                  <a:cubicBezTo>
                    <a:pt x="3459" y="2708"/>
                    <a:pt x="3560" y="1"/>
                    <a:pt x="17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5"/>
          <p:cNvGrpSpPr/>
          <p:nvPr/>
        </p:nvGrpSpPr>
        <p:grpSpPr>
          <a:xfrm rot="-1025565">
            <a:off x="7915709" y="165251"/>
            <a:ext cx="961174" cy="1962025"/>
            <a:chOff x="3789888" y="1403830"/>
            <a:chExt cx="569113" cy="1161936"/>
          </a:xfrm>
        </p:grpSpPr>
        <p:sp>
          <p:nvSpPr>
            <p:cNvPr id="154" name="Google Shape;154;p5"/>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
            <p:cNvSpPr/>
            <p:nvPr/>
          </p:nvSpPr>
          <p:spPr>
            <a:xfrm>
              <a:off x="3789888" y="1403830"/>
              <a:ext cx="81102" cy="79229"/>
            </a:xfrm>
            <a:custGeom>
              <a:avLst/>
              <a:gdLst/>
              <a:ahLst/>
              <a:cxnLst/>
              <a:rect l="l" t="t" r="r" b="b"/>
              <a:pathLst>
                <a:path w="4286" h="4187" extrusionOk="0">
                  <a:moveTo>
                    <a:pt x="2206" y="1"/>
                  </a:moveTo>
                  <a:cubicBezTo>
                    <a:pt x="1053" y="1"/>
                    <a:pt x="0" y="953"/>
                    <a:pt x="126" y="2106"/>
                  </a:cubicBezTo>
                  <a:cubicBezTo>
                    <a:pt x="126" y="3259"/>
                    <a:pt x="1053" y="4186"/>
                    <a:pt x="2206" y="4186"/>
                  </a:cubicBezTo>
                  <a:cubicBezTo>
                    <a:pt x="3258" y="4186"/>
                    <a:pt x="4286" y="3259"/>
                    <a:pt x="4286" y="2106"/>
                  </a:cubicBezTo>
                  <a:cubicBezTo>
                    <a:pt x="4186" y="953"/>
                    <a:pt x="3359" y="1"/>
                    <a:pt x="22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5"/>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5"/>
          <p:cNvSpPr txBox="1">
            <a:spLocks noGrp="1"/>
          </p:cNvSpPr>
          <p:nvPr>
            <p:ph type="subTitle" idx="1"/>
          </p:nvPr>
        </p:nvSpPr>
        <p:spPr>
          <a:xfrm>
            <a:off x="1379075" y="3084605"/>
            <a:ext cx="2371800" cy="7719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58" name="Google Shape;158;p5"/>
          <p:cNvSpPr txBox="1">
            <a:spLocks noGrp="1"/>
          </p:cNvSpPr>
          <p:nvPr>
            <p:ph type="subTitle" idx="2"/>
          </p:nvPr>
        </p:nvSpPr>
        <p:spPr>
          <a:xfrm>
            <a:off x="5391200" y="3084606"/>
            <a:ext cx="2371800" cy="7719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59" name="Google Shape;159;p5"/>
          <p:cNvSpPr/>
          <p:nvPr/>
        </p:nvSpPr>
        <p:spPr>
          <a:xfrm>
            <a:off x="3757049" y="4494946"/>
            <a:ext cx="1629891" cy="217696"/>
          </a:xfrm>
          <a:custGeom>
            <a:avLst/>
            <a:gdLst/>
            <a:ahLst/>
            <a:cxnLst/>
            <a:rect l="l" t="t" r="r" b="b"/>
            <a:pathLst>
              <a:path w="55866" h="7463" extrusionOk="0">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txBox="1">
            <a:spLocks noGrp="1"/>
          </p:cNvSpPr>
          <p:nvPr>
            <p:ph type="title"/>
          </p:nvPr>
        </p:nvSpPr>
        <p:spPr>
          <a:xfrm>
            <a:off x="1276350" y="2638425"/>
            <a:ext cx="2581200" cy="420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b="1"/>
            </a:lvl1pPr>
            <a:lvl2pPr lvl="1" rtl="0">
              <a:spcBef>
                <a:spcPts val="0"/>
              </a:spcBef>
              <a:spcAft>
                <a:spcPts val="0"/>
              </a:spcAft>
              <a:buSzPts val="2800"/>
              <a:buNone/>
              <a:defRPr>
                <a:latin typeface="Didact Gothic"/>
                <a:ea typeface="Didact Gothic"/>
                <a:cs typeface="Didact Gothic"/>
                <a:sym typeface="Didact Gothic"/>
              </a:defRPr>
            </a:lvl2pPr>
            <a:lvl3pPr lvl="2" rtl="0">
              <a:spcBef>
                <a:spcPts val="0"/>
              </a:spcBef>
              <a:spcAft>
                <a:spcPts val="0"/>
              </a:spcAft>
              <a:buSzPts val="2800"/>
              <a:buNone/>
              <a:defRPr>
                <a:latin typeface="Didact Gothic"/>
                <a:ea typeface="Didact Gothic"/>
                <a:cs typeface="Didact Gothic"/>
                <a:sym typeface="Didact Gothic"/>
              </a:defRPr>
            </a:lvl3pPr>
            <a:lvl4pPr lvl="3" rtl="0">
              <a:spcBef>
                <a:spcPts val="0"/>
              </a:spcBef>
              <a:spcAft>
                <a:spcPts val="0"/>
              </a:spcAft>
              <a:buSzPts val="2800"/>
              <a:buNone/>
              <a:defRPr>
                <a:latin typeface="Didact Gothic"/>
                <a:ea typeface="Didact Gothic"/>
                <a:cs typeface="Didact Gothic"/>
                <a:sym typeface="Didact Gothic"/>
              </a:defRPr>
            </a:lvl4pPr>
            <a:lvl5pPr lvl="4" rtl="0">
              <a:spcBef>
                <a:spcPts val="0"/>
              </a:spcBef>
              <a:spcAft>
                <a:spcPts val="0"/>
              </a:spcAft>
              <a:buSzPts val="2800"/>
              <a:buNone/>
              <a:defRPr>
                <a:latin typeface="Didact Gothic"/>
                <a:ea typeface="Didact Gothic"/>
                <a:cs typeface="Didact Gothic"/>
                <a:sym typeface="Didact Gothic"/>
              </a:defRPr>
            </a:lvl5pPr>
            <a:lvl6pPr lvl="5" rtl="0">
              <a:spcBef>
                <a:spcPts val="0"/>
              </a:spcBef>
              <a:spcAft>
                <a:spcPts val="0"/>
              </a:spcAft>
              <a:buSzPts val="2800"/>
              <a:buNone/>
              <a:defRPr>
                <a:latin typeface="Didact Gothic"/>
                <a:ea typeface="Didact Gothic"/>
                <a:cs typeface="Didact Gothic"/>
                <a:sym typeface="Didact Gothic"/>
              </a:defRPr>
            </a:lvl6pPr>
            <a:lvl7pPr lvl="6" rtl="0">
              <a:spcBef>
                <a:spcPts val="0"/>
              </a:spcBef>
              <a:spcAft>
                <a:spcPts val="0"/>
              </a:spcAft>
              <a:buSzPts val="2800"/>
              <a:buNone/>
              <a:defRPr>
                <a:latin typeface="Didact Gothic"/>
                <a:ea typeface="Didact Gothic"/>
                <a:cs typeface="Didact Gothic"/>
                <a:sym typeface="Didact Gothic"/>
              </a:defRPr>
            </a:lvl7pPr>
            <a:lvl8pPr lvl="7" rtl="0">
              <a:spcBef>
                <a:spcPts val="0"/>
              </a:spcBef>
              <a:spcAft>
                <a:spcPts val="0"/>
              </a:spcAft>
              <a:buSzPts val="2800"/>
              <a:buNone/>
              <a:defRPr>
                <a:latin typeface="Didact Gothic"/>
                <a:ea typeface="Didact Gothic"/>
                <a:cs typeface="Didact Gothic"/>
                <a:sym typeface="Didact Gothic"/>
              </a:defRPr>
            </a:lvl8pPr>
            <a:lvl9pPr lvl="8" rtl="0">
              <a:spcBef>
                <a:spcPts val="0"/>
              </a:spcBef>
              <a:spcAft>
                <a:spcPts val="0"/>
              </a:spcAft>
              <a:buSzPts val="2800"/>
              <a:buNone/>
              <a:defRPr>
                <a:latin typeface="Didact Gothic"/>
                <a:ea typeface="Didact Gothic"/>
                <a:cs typeface="Didact Gothic"/>
                <a:sym typeface="Didact Gothic"/>
              </a:defRPr>
            </a:lvl9pPr>
          </a:lstStyle>
          <a:p>
            <a:endParaRPr/>
          </a:p>
        </p:txBody>
      </p:sp>
      <p:sp>
        <p:nvSpPr>
          <p:cNvPr id="161" name="Google Shape;161;p5"/>
          <p:cNvSpPr txBox="1">
            <a:spLocks noGrp="1"/>
          </p:cNvSpPr>
          <p:nvPr>
            <p:ph type="title" idx="3"/>
          </p:nvPr>
        </p:nvSpPr>
        <p:spPr>
          <a:xfrm>
            <a:off x="5286375" y="2638425"/>
            <a:ext cx="2581200" cy="420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b="1"/>
            </a:lvl1pPr>
            <a:lvl2pPr lvl="1" rtl="0">
              <a:spcBef>
                <a:spcPts val="0"/>
              </a:spcBef>
              <a:spcAft>
                <a:spcPts val="0"/>
              </a:spcAft>
              <a:buSzPts val="2800"/>
              <a:buNone/>
              <a:defRPr>
                <a:latin typeface="Didact Gothic"/>
                <a:ea typeface="Didact Gothic"/>
                <a:cs typeface="Didact Gothic"/>
                <a:sym typeface="Didact Gothic"/>
              </a:defRPr>
            </a:lvl2pPr>
            <a:lvl3pPr lvl="2" rtl="0">
              <a:spcBef>
                <a:spcPts val="0"/>
              </a:spcBef>
              <a:spcAft>
                <a:spcPts val="0"/>
              </a:spcAft>
              <a:buSzPts val="2800"/>
              <a:buNone/>
              <a:defRPr>
                <a:latin typeface="Didact Gothic"/>
                <a:ea typeface="Didact Gothic"/>
                <a:cs typeface="Didact Gothic"/>
                <a:sym typeface="Didact Gothic"/>
              </a:defRPr>
            </a:lvl3pPr>
            <a:lvl4pPr lvl="3" rtl="0">
              <a:spcBef>
                <a:spcPts val="0"/>
              </a:spcBef>
              <a:spcAft>
                <a:spcPts val="0"/>
              </a:spcAft>
              <a:buSzPts val="2800"/>
              <a:buNone/>
              <a:defRPr>
                <a:latin typeface="Didact Gothic"/>
                <a:ea typeface="Didact Gothic"/>
                <a:cs typeface="Didact Gothic"/>
                <a:sym typeface="Didact Gothic"/>
              </a:defRPr>
            </a:lvl4pPr>
            <a:lvl5pPr lvl="4" rtl="0">
              <a:spcBef>
                <a:spcPts val="0"/>
              </a:spcBef>
              <a:spcAft>
                <a:spcPts val="0"/>
              </a:spcAft>
              <a:buSzPts val="2800"/>
              <a:buNone/>
              <a:defRPr>
                <a:latin typeface="Didact Gothic"/>
                <a:ea typeface="Didact Gothic"/>
                <a:cs typeface="Didact Gothic"/>
                <a:sym typeface="Didact Gothic"/>
              </a:defRPr>
            </a:lvl5pPr>
            <a:lvl6pPr lvl="5" rtl="0">
              <a:spcBef>
                <a:spcPts val="0"/>
              </a:spcBef>
              <a:spcAft>
                <a:spcPts val="0"/>
              </a:spcAft>
              <a:buSzPts val="2800"/>
              <a:buNone/>
              <a:defRPr>
                <a:latin typeface="Didact Gothic"/>
                <a:ea typeface="Didact Gothic"/>
                <a:cs typeface="Didact Gothic"/>
                <a:sym typeface="Didact Gothic"/>
              </a:defRPr>
            </a:lvl6pPr>
            <a:lvl7pPr lvl="6" rtl="0">
              <a:spcBef>
                <a:spcPts val="0"/>
              </a:spcBef>
              <a:spcAft>
                <a:spcPts val="0"/>
              </a:spcAft>
              <a:buSzPts val="2800"/>
              <a:buNone/>
              <a:defRPr>
                <a:latin typeface="Didact Gothic"/>
                <a:ea typeface="Didact Gothic"/>
                <a:cs typeface="Didact Gothic"/>
                <a:sym typeface="Didact Gothic"/>
              </a:defRPr>
            </a:lvl7pPr>
            <a:lvl8pPr lvl="7" rtl="0">
              <a:spcBef>
                <a:spcPts val="0"/>
              </a:spcBef>
              <a:spcAft>
                <a:spcPts val="0"/>
              </a:spcAft>
              <a:buSzPts val="2800"/>
              <a:buNone/>
              <a:defRPr>
                <a:latin typeface="Didact Gothic"/>
                <a:ea typeface="Didact Gothic"/>
                <a:cs typeface="Didact Gothic"/>
                <a:sym typeface="Didact Gothic"/>
              </a:defRPr>
            </a:lvl8pPr>
            <a:lvl9pPr lvl="8" rtl="0">
              <a:spcBef>
                <a:spcPts val="0"/>
              </a:spcBef>
              <a:spcAft>
                <a:spcPts val="0"/>
              </a:spcAft>
              <a:buSzPts val="2800"/>
              <a:buNone/>
              <a:defRPr>
                <a:latin typeface="Didact Gothic"/>
                <a:ea typeface="Didact Gothic"/>
                <a:cs typeface="Didact Gothic"/>
                <a:sym typeface="Didact Gothic"/>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2"/>
        <p:cNvGrpSpPr/>
        <p:nvPr/>
      </p:nvGrpSpPr>
      <p:grpSpPr>
        <a:xfrm>
          <a:off x="0" y="0"/>
          <a:ext cx="0" cy="0"/>
          <a:chOff x="0" y="0"/>
          <a:chExt cx="0" cy="0"/>
        </a:xfrm>
      </p:grpSpPr>
      <p:sp>
        <p:nvSpPr>
          <p:cNvPr id="163" name="Google Shape;163;p6"/>
          <p:cNvSpPr/>
          <p:nvPr/>
        </p:nvSpPr>
        <p:spPr>
          <a:xfrm>
            <a:off x="319050" y="283350"/>
            <a:ext cx="8505900" cy="45768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 name="Google Shape;164;p6"/>
          <p:cNvGrpSpPr/>
          <p:nvPr/>
        </p:nvGrpSpPr>
        <p:grpSpPr>
          <a:xfrm>
            <a:off x="4281415" y="75177"/>
            <a:ext cx="581170" cy="125403"/>
            <a:chOff x="4685288" y="186288"/>
            <a:chExt cx="419375" cy="90485"/>
          </a:xfrm>
        </p:grpSpPr>
        <p:sp>
          <p:nvSpPr>
            <p:cNvPr id="165" name="Google Shape;165;p6"/>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6"/>
            <p:cNvGrpSpPr/>
            <p:nvPr/>
          </p:nvGrpSpPr>
          <p:grpSpPr>
            <a:xfrm>
              <a:off x="4685288" y="186300"/>
              <a:ext cx="419375" cy="90473"/>
              <a:chOff x="4390000" y="182175"/>
              <a:chExt cx="419375" cy="90473"/>
            </a:xfrm>
          </p:grpSpPr>
          <p:sp>
            <p:nvSpPr>
              <p:cNvPr id="167" name="Google Shape;167;p6"/>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6"/>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9" name="Google Shape;169;p6"/>
          <p:cNvSpPr txBox="1">
            <a:spLocks noGrp="1"/>
          </p:cNvSpPr>
          <p:nvPr>
            <p:ph type="title"/>
          </p:nvPr>
        </p:nvSpPr>
        <p:spPr>
          <a:xfrm>
            <a:off x="722375" y="530750"/>
            <a:ext cx="7699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70" name="Google Shape;170;p6"/>
          <p:cNvGrpSpPr/>
          <p:nvPr/>
        </p:nvGrpSpPr>
        <p:grpSpPr>
          <a:xfrm rot="-9602805" flipH="1">
            <a:off x="29343" y="129067"/>
            <a:ext cx="1386120" cy="2705624"/>
            <a:chOff x="409722" y="228600"/>
            <a:chExt cx="1385931" cy="2705253"/>
          </a:xfrm>
        </p:grpSpPr>
        <p:grpSp>
          <p:nvGrpSpPr>
            <p:cNvPr id="171" name="Google Shape;171;p6"/>
            <p:cNvGrpSpPr/>
            <p:nvPr/>
          </p:nvGrpSpPr>
          <p:grpSpPr>
            <a:xfrm rot="-617154" flipH="1">
              <a:off x="575967" y="402323"/>
              <a:ext cx="1053440" cy="2450002"/>
              <a:chOff x="3817855" y="1437512"/>
              <a:chExt cx="541146" cy="1128254"/>
            </a:xfrm>
          </p:grpSpPr>
          <p:sp>
            <p:nvSpPr>
              <p:cNvPr id="172" name="Google Shape;172;p6"/>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6"/>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4" name="Google Shape;174;p6"/>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 name="Google Shape;175;p6"/>
          <p:cNvGrpSpPr/>
          <p:nvPr/>
        </p:nvGrpSpPr>
        <p:grpSpPr>
          <a:xfrm>
            <a:off x="-9513" y="2"/>
            <a:ext cx="9177947" cy="4737094"/>
            <a:chOff x="-9513" y="2"/>
            <a:chExt cx="9177947" cy="4737094"/>
          </a:xfrm>
        </p:grpSpPr>
        <p:sp>
          <p:nvSpPr>
            <p:cNvPr id="176" name="Google Shape;176;p6"/>
            <p:cNvSpPr/>
            <p:nvPr/>
          </p:nvSpPr>
          <p:spPr>
            <a:xfrm>
              <a:off x="7132742" y="2"/>
              <a:ext cx="1612254"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6"/>
            <p:cNvSpPr/>
            <p:nvPr/>
          </p:nvSpPr>
          <p:spPr>
            <a:xfrm rot="10800000">
              <a:off x="-9513" y="3652041"/>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6"/>
            <p:cNvSpPr/>
            <p:nvPr/>
          </p:nvSpPr>
          <p:spPr>
            <a:xfrm>
              <a:off x="7972352" y="13811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2"/>
        </a:solidFill>
        <a:effectLst/>
      </p:bgPr>
    </p:bg>
    <p:spTree>
      <p:nvGrpSpPr>
        <p:cNvPr id="1" name="Shape 182"/>
        <p:cNvGrpSpPr/>
        <p:nvPr/>
      </p:nvGrpSpPr>
      <p:grpSpPr>
        <a:xfrm>
          <a:off x="0" y="0"/>
          <a:ext cx="0" cy="0"/>
          <a:chOff x="0" y="0"/>
          <a:chExt cx="0" cy="0"/>
        </a:xfrm>
      </p:grpSpPr>
      <p:grpSp>
        <p:nvGrpSpPr>
          <p:cNvPr id="183" name="Google Shape;183;p8"/>
          <p:cNvGrpSpPr/>
          <p:nvPr/>
        </p:nvGrpSpPr>
        <p:grpSpPr>
          <a:xfrm>
            <a:off x="319043" y="283350"/>
            <a:ext cx="8505900" cy="4576800"/>
            <a:chOff x="319043" y="283350"/>
            <a:chExt cx="8505900" cy="4576800"/>
          </a:xfrm>
        </p:grpSpPr>
        <p:sp>
          <p:nvSpPr>
            <p:cNvPr id="184" name="Google Shape;184;p8"/>
            <p:cNvSpPr/>
            <p:nvPr/>
          </p:nvSpPr>
          <p:spPr>
            <a:xfrm flipH="1">
              <a:off x="319043" y="283350"/>
              <a:ext cx="8505900" cy="4576800"/>
            </a:xfrm>
            <a:prstGeom prst="roundRect">
              <a:avLst>
                <a:gd name="adj" fmla="val 3396"/>
              </a:avLst>
            </a:pr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8"/>
            <p:cNvSpPr/>
            <p:nvPr/>
          </p:nvSpPr>
          <p:spPr>
            <a:xfrm rot="10800000" flipH="1">
              <a:off x="694692" y="580875"/>
              <a:ext cx="7754700" cy="39816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8"/>
            <p:cNvSpPr/>
            <p:nvPr/>
          </p:nvSpPr>
          <p:spPr>
            <a:xfrm flipH="1">
              <a:off x="1289186" y="298550"/>
              <a:ext cx="1611114" cy="120209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8"/>
            <p:cNvSpPr/>
            <p:nvPr/>
          </p:nvSpPr>
          <p:spPr>
            <a:xfrm flipH="1">
              <a:off x="2162181" y="298550"/>
              <a:ext cx="1348069" cy="995345"/>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 name="Google Shape;188;p8"/>
          <p:cNvGrpSpPr/>
          <p:nvPr/>
        </p:nvGrpSpPr>
        <p:grpSpPr>
          <a:xfrm>
            <a:off x="4281415" y="375214"/>
            <a:ext cx="581170" cy="125403"/>
            <a:chOff x="4685288" y="186288"/>
            <a:chExt cx="419375" cy="90485"/>
          </a:xfrm>
        </p:grpSpPr>
        <p:sp>
          <p:nvSpPr>
            <p:cNvPr id="189" name="Google Shape;189;p8"/>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0" name="Google Shape;190;p8"/>
            <p:cNvGrpSpPr/>
            <p:nvPr/>
          </p:nvGrpSpPr>
          <p:grpSpPr>
            <a:xfrm>
              <a:off x="4685288" y="186300"/>
              <a:ext cx="419375" cy="90473"/>
              <a:chOff x="4390000" y="182175"/>
              <a:chExt cx="419375" cy="90473"/>
            </a:xfrm>
          </p:grpSpPr>
          <p:sp>
            <p:nvSpPr>
              <p:cNvPr id="191" name="Google Shape;191;p8"/>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8"/>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3" name="Google Shape;193;p8"/>
          <p:cNvSpPr txBox="1">
            <a:spLocks noGrp="1"/>
          </p:cNvSpPr>
          <p:nvPr>
            <p:ph type="title"/>
          </p:nvPr>
        </p:nvSpPr>
        <p:spPr>
          <a:xfrm>
            <a:off x="2046600" y="1414500"/>
            <a:ext cx="5050800" cy="23145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94"/>
        <p:cNvGrpSpPr/>
        <p:nvPr/>
      </p:nvGrpSpPr>
      <p:grpSpPr>
        <a:xfrm>
          <a:off x="0" y="0"/>
          <a:ext cx="0" cy="0"/>
          <a:chOff x="0" y="0"/>
          <a:chExt cx="0" cy="0"/>
        </a:xfrm>
      </p:grpSpPr>
      <p:grpSp>
        <p:nvGrpSpPr>
          <p:cNvPr id="195" name="Google Shape;195;p9"/>
          <p:cNvGrpSpPr/>
          <p:nvPr/>
        </p:nvGrpSpPr>
        <p:grpSpPr>
          <a:xfrm>
            <a:off x="-9513" y="-6"/>
            <a:ext cx="9177947" cy="5143519"/>
            <a:chOff x="-9513" y="-6"/>
            <a:chExt cx="9177947" cy="5143519"/>
          </a:xfrm>
        </p:grpSpPr>
        <p:sp>
          <p:nvSpPr>
            <p:cNvPr id="196" name="Google Shape;196;p9"/>
            <p:cNvSpPr/>
            <p:nvPr/>
          </p:nvSpPr>
          <p:spPr>
            <a:xfrm>
              <a:off x="319050" y="283350"/>
              <a:ext cx="8505900" cy="45768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9"/>
            <p:cNvSpPr/>
            <p:nvPr/>
          </p:nvSpPr>
          <p:spPr>
            <a:xfrm>
              <a:off x="7132742" y="2"/>
              <a:ext cx="1612254"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9"/>
            <p:cNvSpPr/>
            <p:nvPr/>
          </p:nvSpPr>
          <p:spPr>
            <a:xfrm>
              <a:off x="6426313" y="-6"/>
              <a:ext cx="1250789" cy="93763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9"/>
            <p:cNvSpPr/>
            <p:nvPr/>
          </p:nvSpPr>
          <p:spPr>
            <a:xfrm>
              <a:off x="743298" y="3878776"/>
              <a:ext cx="1664900" cy="1264737"/>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9"/>
            <p:cNvSpPr/>
            <p:nvPr/>
          </p:nvSpPr>
          <p:spPr>
            <a:xfrm rot="10800000">
              <a:off x="-9513" y="3652041"/>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9"/>
            <p:cNvSpPr/>
            <p:nvPr/>
          </p:nvSpPr>
          <p:spPr>
            <a:xfrm rot="10800000">
              <a:off x="-9513" y="2774418"/>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9"/>
            <p:cNvSpPr/>
            <p:nvPr/>
          </p:nvSpPr>
          <p:spPr>
            <a:xfrm>
              <a:off x="7972352" y="13811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 name="Google Shape;203;p9"/>
          <p:cNvSpPr txBox="1">
            <a:spLocks noGrp="1"/>
          </p:cNvSpPr>
          <p:nvPr>
            <p:ph type="ctrTitle"/>
          </p:nvPr>
        </p:nvSpPr>
        <p:spPr>
          <a:xfrm>
            <a:off x="4969070" y="1686150"/>
            <a:ext cx="3441000" cy="426900"/>
          </a:xfrm>
          <a:prstGeom prst="rect">
            <a:avLst/>
          </a:prstGeom>
        </p:spPr>
        <p:txBody>
          <a:bodyPr spcFirstLastPara="1" wrap="square" lIns="0" tIns="0" rIns="0" bIns="0" anchor="b" anchorCtr="0">
            <a:noAutofit/>
          </a:bodyPr>
          <a:lstStyle>
            <a:lvl1pPr lvl="0" rtl="0">
              <a:spcBef>
                <a:spcPts val="0"/>
              </a:spcBef>
              <a:spcAft>
                <a:spcPts val="0"/>
              </a:spcAft>
              <a:buSzPts val="3000"/>
              <a:buNone/>
              <a:defRPr sz="30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endParaRPr/>
          </a:p>
        </p:txBody>
      </p:sp>
      <p:grpSp>
        <p:nvGrpSpPr>
          <p:cNvPr id="204" name="Google Shape;204;p9"/>
          <p:cNvGrpSpPr/>
          <p:nvPr/>
        </p:nvGrpSpPr>
        <p:grpSpPr>
          <a:xfrm>
            <a:off x="4281415" y="75177"/>
            <a:ext cx="581170" cy="125403"/>
            <a:chOff x="4685288" y="186288"/>
            <a:chExt cx="419375" cy="90485"/>
          </a:xfrm>
        </p:grpSpPr>
        <p:sp>
          <p:nvSpPr>
            <p:cNvPr id="205" name="Google Shape;205;p9"/>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 name="Google Shape;206;p9"/>
            <p:cNvGrpSpPr/>
            <p:nvPr/>
          </p:nvGrpSpPr>
          <p:grpSpPr>
            <a:xfrm>
              <a:off x="4685288" y="186300"/>
              <a:ext cx="419375" cy="90473"/>
              <a:chOff x="4390000" y="182175"/>
              <a:chExt cx="419375" cy="90473"/>
            </a:xfrm>
          </p:grpSpPr>
          <p:sp>
            <p:nvSpPr>
              <p:cNvPr id="207" name="Google Shape;207;p9"/>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9"/>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9" name="Google Shape;209;p9"/>
          <p:cNvSpPr txBox="1">
            <a:spLocks noGrp="1"/>
          </p:cNvSpPr>
          <p:nvPr>
            <p:ph type="subTitle" idx="1"/>
          </p:nvPr>
        </p:nvSpPr>
        <p:spPr>
          <a:xfrm>
            <a:off x="4876800" y="2313025"/>
            <a:ext cx="3029100" cy="122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solidFill>
                  <a:schemeClr val="accent5"/>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27"/>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_3">
    <p:spTree>
      <p:nvGrpSpPr>
        <p:cNvPr id="1" name="Shape 228"/>
        <p:cNvGrpSpPr/>
        <p:nvPr/>
      </p:nvGrpSpPr>
      <p:grpSpPr>
        <a:xfrm>
          <a:off x="0" y="0"/>
          <a:ext cx="0" cy="0"/>
          <a:chOff x="0" y="0"/>
          <a:chExt cx="0" cy="0"/>
        </a:xfrm>
      </p:grpSpPr>
      <p:grpSp>
        <p:nvGrpSpPr>
          <p:cNvPr id="229" name="Google Shape;229;p13"/>
          <p:cNvGrpSpPr/>
          <p:nvPr/>
        </p:nvGrpSpPr>
        <p:grpSpPr>
          <a:xfrm>
            <a:off x="-9513" y="-6"/>
            <a:ext cx="9177947" cy="5143519"/>
            <a:chOff x="-9513" y="-6"/>
            <a:chExt cx="9177947" cy="5143519"/>
          </a:xfrm>
        </p:grpSpPr>
        <p:sp>
          <p:nvSpPr>
            <p:cNvPr id="230" name="Google Shape;230;p13"/>
            <p:cNvSpPr/>
            <p:nvPr/>
          </p:nvSpPr>
          <p:spPr>
            <a:xfrm>
              <a:off x="319050" y="283350"/>
              <a:ext cx="8505900" cy="45768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3"/>
            <p:cNvSpPr/>
            <p:nvPr/>
          </p:nvSpPr>
          <p:spPr>
            <a:xfrm flipH="1">
              <a:off x="109125" y="2"/>
              <a:ext cx="1612254"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3"/>
            <p:cNvSpPr/>
            <p:nvPr/>
          </p:nvSpPr>
          <p:spPr>
            <a:xfrm flipH="1">
              <a:off x="1100819" y="-6"/>
              <a:ext cx="1250789" cy="93763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3"/>
            <p:cNvSpPr/>
            <p:nvPr/>
          </p:nvSpPr>
          <p:spPr>
            <a:xfrm flipH="1">
              <a:off x="6750722" y="3878776"/>
              <a:ext cx="1664900" cy="1264737"/>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3"/>
            <p:cNvSpPr/>
            <p:nvPr/>
          </p:nvSpPr>
          <p:spPr>
            <a:xfrm rot="10800000" flipH="1">
              <a:off x="8024650" y="2432841"/>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3"/>
            <p:cNvSpPr/>
            <p:nvPr/>
          </p:nvSpPr>
          <p:spPr>
            <a:xfrm rot="10800000" flipH="1">
              <a:off x="8024650" y="259818"/>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3"/>
            <p:cNvSpPr/>
            <p:nvPr/>
          </p:nvSpPr>
          <p:spPr>
            <a:xfrm flipH="1">
              <a:off x="-9513" y="26003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 name="Google Shape;237;p13"/>
          <p:cNvGrpSpPr/>
          <p:nvPr/>
        </p:nvGrpSpPr>
        <p:grpSpPr>
          <a:xfrm>
            <a:off x="4281415" y="75177"/>
            <a:ext cx="581170" cy="125403"/>
            <a:chOff x="4685288" y="186288"/>
            <a:chExt cx="419375" cy="90485"/>
          </a:xfrm>
        </p:grpSpPr>
        <p:sp>
          <p:nvSpPr>
            <p:cNvPr id="238" name="Google Shape;238;p13"/>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 name="Google Shape;239;p13"/>
            <p:cNvGrpSpPr/>
            <p:nvPr/>
          </p:nvGrpSpPr>
          <p:grpSpPr>
            <a:xfrm>
              <a:off x="4685288" y="186300"/>
              <a:ext cx="419375" cy="90473"/>
              <a:chOff x="4390000" y="182175"/>
              <a:chExt cx="419375" cy="90473"/>
            </a:xfrm>
          </p:grpSpPr>
          <p:sp>
            <p:nvSpPr>
              <p:cNvPr id="240" name="Google Shape;240;p13"/>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3"/>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42" name="Google Shape;242;p13"/>
          <p:cNvSpPr txBox="1">
            <a:spLocks noGrp="1"/>
          </p:cNvSpPr>
          <p:nvPr>
            <p:ph type="subTitle" idx="1"/>
          </p:nvPr>
        </p:nvSpPr>
        <p:spPr>
          <a:xfrm>
            <a:off x="1454213" y="2117745"/>
            <a:ext cx="23676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chemeClr val="accent5"/>
                </a:solidFill>
              </a:defRPr>
            </a:lvl1pPr>
            <a:lvl2pPr lvl="1" algn="ctr" rtl="0">
              <a:lnSpc>
                <a:spcPct val="100000"/>
              </a:lnSpc>
              <a:spcBef>
                <a:spcPts val="0"/>
              </a:spcBef>
              <a:spcAft>
                <a:spcPts val="0"/>
              </a:spcAft>
              <a:buNone/>
              <a:defRPr sz="1600">
                <a:solidFill>
                  <a:schemeClr val="accent5"/>
                </a:solidFill>
              </a:defRPr>
            </a:lvl2pPr>
            <a:lvl3pPr lvl="2" algn="ctr" rtl="0">
              <a:lnSpc>
                <a:spcPct val="100000"/>
              </a:lnSpc>
              <a:spcBef>
                <a:spcPts val="0"/>
              </a:spcBef>
              <a:spcAft>
                <a:spcPts val="0"/>
              </a:spcAft>
              <a:buNone/>
              <a:defRPr sz="1600">
                <a:solidFill>
                  <a:schemeClr val="accent5"/>
                </a:solidFill>
              </a:defRPr>
            </a:lvl3pPr>
            <a:lvl4pPr lvl="3" algn="ctr" rtl="0">
              <a:lnSpc>
                <a:spcPct val="100000"/>
              </a:lnSpc>
              <a:spcBef>
                <a:spcPts val="0"/>
              </a:spcBef>
              <a:spcAft>
                <a:spcPts val="0"/>
              </a:spcAft>
              <a:buNone/>
              <a:defRPr sz="1600">
                <a:solidFill>
                  <a:schemeClr val="accent5"/>
                </a:solidFill>
              </a:defRPr>
            </a:lvl4pPr>
            <a:lvl5pPr lvl="4" algn="ctr" rtl="0">
              <a:lnSpc>
                <a:spcPct val="100000"/>
              </a:lnSpc>
              <a:spcBef>
                <a:spcPts val="0"/>
              </a:spcBef>
              <a:spcAft>
                <a:spcPts val="0"/>
              </a:spcAft>
              <a:buNone/>
              <a:defRPr sz="1600">
                <a:solidFill>
                  <a:schemeClr val="accent5"/>
                </a:solidFill>
              </a:defRPr>
            </a:lvl5pPr>
            <a:lvl6pPr lvl="5" algn="ctr" rtl="0">
              <a:lnSpc>
                <a:spcPct val="100000"/>
              </a:lnSpc>
              <a:spcBef>
                <a:spcPts val="0"/>
              </a:spcBef>
              <a:spcAft>
                <a:spcPts val="0"/>
              </a:spcAft>
              <a:buNone/>
              <a:defRPr sz="1600">
                <a:solidFill>
                  <a:schemeClr val="accent5"/>
                </a:solidFill>
              </a:defRPr>
            </a:lvl6pPr>
            <a:lvl7pPr lvl="6" algn="ctr" rtl="0">
              <a:lnSpc>
                <a:spcPct val="100000"/>
              </a:lnSpc>
              <a:spcBef>
                <a:spcPts val="0"/>
              </a:spcBef>
              <a:spcAft>
                <a:spcPts val="0"/>
              </a:spcAft>
              <a:buNone/>
              <a:defRPr sz="1600">
                <a:solidFill>
                  <a:schemeClr val="accent5"/>
                </a:solidFill>
              </a:defRPr>
            </a:lvl7pPr>
            <a:lvl8pPr lvl="7" algn="ctr" rtl="0">
              <a:lnSpc>
                <a:spcPct val="100000"/>
              </a:lnSpc>
              <a:spcBef>
                <a:spcPts val="0"/>
              </a:spcBef>
              <a:spcAft>
                <a:spcPts val="0"/>
              </a:spcAft>
              <a:buNone/>
              <a:defRPr sz="1600">
                <a:solidFill>
                  <a:schemeClr val="accent5"/>
                </a:solidFill>
              </a:defRPr>
            </a:lvl8pPr>
            <a:lvl9pPr lvl="8" algn="ctr" rtl="0">
              <a:lnSpc>
                <a:spcPct val="100000"/>
              </a:lnSpc>
              <a:spcBef>
                <a:spcPts val="0"/>
              </a:spcBef>
              <a:spcAft>
                <a:spcPts val="0"/>
              </a:spcAft>
              <a:buNone/>
              <a:defRPr sz="1600">
                <a:solidFill>
                  <a:schemeClr val="accent5"/>
                </a:solidFill>
              </a:defRPr>
            </a:lvl9pPr>
          </a:lstStyle>
          <a:p>
            <a:endParaRPr/>
          </a:p>
        </p:txBody>
      </p:sp>
      <p:sp>
        <p:nvSpPr>
          <p:cNvPr id="243" name="Google Shape;243;p13"/>
          <p:cNvSpPr txBox="1">
            <a:spLocks noGrp="1"/>
          </p:cNvSpPr>
          <p:nvPr>
            <p:ph type="subTitle" idx="2"/>
          </p:nvPr>
        </p:nvSpPr>
        <p:spPr>
          <a:xfrm>
            <a:off x="5322225" y="2127834"/>
            <a:ext cx="23676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chemeClr val="accent5"/>
                </a:solidFill>
              </a:defRPr>
            </a:lvl1pPr>
            <a:lvl2pPr lvl="1" algn="ctr" rtl="0">
              <a:lnSpc>
                <a:spcPct val="100000"/>
              </a:lnSpc>
              <a:spcBef>
                <a:spcPts val="0"/>
              </a:spcBef>
              <a:spcAft>
                <a:spcPts val="0"/>
              </a:spcAft>
              <a:buNone/>
              <a:defRPr sz="1600">
                <a:solidFill>
                  <a:schemeClr val="accent5"/>
                </a:solidFill>
              </a:defRPr>
            </a:lvl2pPr>
            <a:lvl3pPr lvl="2" algn="ctr" rtl="0">
              <a:lnSpc>
                <a:spcPct val="100000"/>
              </a:lnSpc>
              <a:spcBef>
                <a:spcPts val="0"/>
              </a:spcBef>
              <a:spcAft>
                <a:spcPts val="0"/>
              </a:spcAft>
              <a:buNone/>
              <a:defRPr sz="1600">
                <a:solidFill>
                  <a:schemeClr val="accent5"/>
                </a:solidFill>
              </a:defRPr>
            </a:lvl3pPr>
            <a:lvl4pPr lvl="3" algn="ctr" rtl="0">
              <a:lnSpc>
                <a:spcPct val="100000"/>
              </a:lnSpc>
              <a:spcBef>
                <a:spcPts val="0"/>
              </a:spcBef>
              <a:spcAft>
                <a:spcPts val="0"/>
              </a:spcAft>
              <a:buNone/>
              <a:defRPr sz="1600">
                <a:solidFill>
                  <a:schemeClr val="accent5"/>
                </a:solidFill>
              </a:defRPr>
            </a:lvl4pPr>
            <a:lvl5pPr lvl="4" algn="ctr" rtl="0">
              <a:lnSpc>
                <a:spcPct val="100000"/>
              </a:lnSpc>
              <a:spcBef>
                <a:spcPts val="0"/>
              </a:spcBef>
              <a:spcAft>
                <a:spcPts val="0"/>
              </a:spcAft>
              <a:buNone/>
              <a:defRPr sz="1600">
                <a:solidFill>
                  <a:schemeClr val="accent5"/>
                </a:solidFill>
              </a:defRPr>
            </a:lvl5pPr>
            <a:lvl6pPr lvl="5" algn="ctr" rtl="0">
              <a:lnSpc>
                <a:spcPct val="100000"/>
              </a:lnSpc>
              <a:spcBef>
                <a:spcPts val="0"/>
              </a:spcBef>
              <a:spcAft>
                <a:spcPts val="0"/>
              </a:spcAft>
              <a:buNone/>
              <a:defRPr sz="1600">
                <a:solidFill>
                  <a:schemeClr val="accent5"/>
                </a:solidFill>
              </a:defRPr>
            </a:lvl6pPr>
            <a:lvl7pPr lvl="6" algn="ctr" rtl="0">
              <a:lnSpc>
                <a:spcPct val="100000"/>
              </a:lnSpc>
              <a:spcBef>
                <a:spcPts val="0"/>
              </a:spcBef>
              <a:spcAft>
                <a:spcPts val="0"/>
              </a:spcAft>
              <a:buNone/>
              <a:defRPr sz="1600">
                <a:solidFill>
                  <a:schemeClr val="accent5"/>
                </a:solidFill>
              </a:defRPr>
            </a:lvl7pPr>
            <a:lvl8pPr lvl="7" algn="ctr" rtl="0">
              <a:lnSpc>
                <a:spcPct val="100000"/>
              </a:lnSpc>
              <a:spcBef>
                <a:spcPts val="0"/>
              </a:spcBef>
              <a:spcAft>
                <a:spcPts val="0"/>
              </a:spcAft>
              <a:buNone/>
              <a:defRPr sz="1600">
                <a:solidFill>
                  <a:schemeClr val="accent5"/>
                </a:solidFill>
              </a:defRPr>
            </a:lvl8pPr>
            <a:lvl9pPr lvl="8" algn="ctr" rtl="0">
              <a:lnSpc>
                <a:spcPct val="100000"/>
              </a:lnSpc>
              <a:spcBef>
                <a:spcPts val="0"/>
              </a:spcBef>
              <a:spcAft>
                <a:spcPts val="0"/>
              </a:spcAft>
              <a:buNone/>
              <a:defRPr sz="1600">
                <a:solidFill>
                  <a:schemeClr val="accent5"/>
                </a:solidFill>
              </a:defRPr>
            </a:lvl9pPr>
          </a:lstStyle>
          <a:p>
            <a:endParaRPr/>
          </a:p>
        </p:txBody>
      </p:sp>
      <p:sp>
        <p:nvSpPr>
          <p:cNvPr id="244" name="Google Shape;244;p13"/>
          <p:cNvSpPr txBox="1">
            <a:spLocks noGrp="1"/>
          </p:cNvSpPr>
          <p:nvPr>
            <p:ph type="title" hasCustomPrompt="1"/>
          </p:nvPr>
        </p:nvSpPr>
        <p:spPr>
          <a:xfrm>
            <a:off x="2270363" y="1392503"/>
            <a:ext cx="735300" cy="387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800"/>
              <a:buNone/>
              <a:defRPr sz="3000">
                <a:solidFill>
                  <a:schemeClr val="accent3"/>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r>
              <a:t>xx%</a:t>
            </a:r>
          </a:p>
        </p:txBody>
      </p:sp>
      <p:sp>
        <p:nvSpPr>
          <p:cNvPr id="245" name="Google Shape;245;p13"/>
          <p:cNvSpPr txBox="1">
            <a:spLocks noGrp="1"/>
          </p:cNvSpPr>
          <p:nvPr>
            <p:ph type="title" idx="3" hasCustomPrompt="1"/>
          </p:nvPr>
        </p:nvSpPr>
        <p:spPr>
          <a:xfrm>
            <a:off x="6130262" y="1393328"/>
            <a:ext cx="735300" cy="387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800"/>
              <a:buNone/>
              <a:defRPr sz="3000">
                <a:solidFill>
                  <a:schemeClr val="accent3"/>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r>
              <a:t>xx%</a:t>
            </a:r>
          </a:p>
        </p:txBody>
      </p:sp>
      <p:sp>
        <p:nvSpPr>
          <p:cNvPr id="246" name="Google Shape;246;p13"/>
          <p:cNvSpPr txBox="1">
            <a:spLocks noGrp="1"/>
          </p:cNvSpPr>
          <p:nvPr>
            <p:ph type="subTitle" idx="4"/>
          </p:nvPr>
        </p:nvSpPr>
        <p:spPr>
          <a:xfrm>
            <a:off x="1009425" y="1809973"/>
            <a:ext cx="3257100" cy="38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b="1">
                <a:solidFill>
                  <a:schemeClr val="accent5"/>
                </a:solidFill>
                <a:latin typeface="Aldrich"/>
                <a:ea typeface="Aldrich"/>
                <a:cs typeface="Aldrich"/>
                <a:sym typeface="Aldrich"/>
              </a:defRPr>
            </a:lvl1pPr>
            <a:lvl2pPr lvl="1" algn="ctr" rtl="0">
              <a:lnSpc>
                <a:spcPct val="100000"/>
              </a:lnSpc>
              <a:spcBef>
                <a:spcPts val="0"/>
              </a:spcBef>
              <a:spcAft>
                <a:spcPts val="0"/>
              </a:spcAft>
              <a:buNone/>
              <a:defRPr sz="1800" b="1">
                <a:solidFill>
                  <a:schemeClr val="accent5"/>
                </a:solidFill>
                <a:latin typeface="Aldrich"/>
                <a:ea typeface="Aldrich"/>
                <a:cs typeface="Aldrich"/>
                <a:sym typeface="Aldrich"/>
              </a:defRPr>
            </a:lvl2pPr>
            <a:lvl3pPr lvl="2" algn="ctr" rtl="0">
              <a:lnSpc>
                <a:spcPct val="100000"/>
              </a:lnSpc>
              <a:spcBef>
                <a:spcPts val="0"/>
              </a:spcBef>
              <a:spcAft>
                <a:spcPts val="0"/>
              </a:spcAft>
              <a:buNone/>
              <a:defRPr sz="1800" b="1">
                <a:solidFill>
                  <a:schemeClr val="accent5"/>
                </a:solidFill>
                <a:latin typeface="Aldrich"/>
                <a:ea typeface="Aldrich"/>
                <a:cs typeface="Aldrich"/>
                <a:sym typeface="Aldrich"/>
              </a:defRPr>
            </a:lvl3pPr>
            <a:lvl4pPr lvl="3" algn="ctr" rtl="0">
              <a:lnSpc>
                <a:spcPct val="100000"/>
              </a:lnSpc>
              <a:spcBef>
                <a:spcPts val="0"/>
              </a:spcBef>
              <a:spcAft>
                <a:spcPts val="0"/>
              </a:spcAft>
              <a:buNone/>
              <a:defRPr sz="1800" b="1">
                <a:solidFill>
                  <a:schemeClr val="accent5"/>
                </a:solidFill>
                <a:latin typeface="Aldrich"/>
                <a:ea typeface="Aldrich"/>
                <a:cs typeface="Aldrich"/>
                <a:sym typeface="Aldrich"/>
              </a:defRPr>
            </a:lvl4pPr>
            <a:lvl5pPr lvl="4" algn="ctr" rtl="0">
              <a:lnSpc>
                <a:spcPct val="100000"/>
              </a:lnSpc>
              <a:spcBef>
                <a:spcPts val="0"/>
              </a:spcBef>
              <a:spcAft>
                <a:spcPts val="0"/>
              </a:spcAft>
              <a:buNone/>
              <a:defRPr sz="1800" b="1">
                <a:solidFill>
                  <a:schemeClr val="accent5"/>
                </a:solidFill>
                <a:latin typeface="Aldrich"/>
                <a:ea typeface="Aldrich"/>
                <a:cs typeface="Aldrich"/>
                <a:sym typeface="Aldrich"/>
              </a:defRPr>
            </a:lvl5pPr>
            <a:lvl6pPr lvl="5" algn="ctr" rtl="0">
              <a:lnSpc>
                <a:spcPct val="100000"/>
              </a:lnSpc>
              <a:spcBef>
                <a:spcPts val="0"/>
              </a:spcBef>
              <a:spcAft>
                <a:spcPts val="0"/>
              </a:spcAft>
              <a:buNone/>
              <a:defRPr sz="1800" b="1">
                <a:solidFill>
                  <a:schemeClr val="accent5"/>
                </a:solidFill>
                <a:latin typeface="Aldrich"/>
                <a:ea typeface="Aldrich"/>
                <a:cs typeface="Aldrich"/>
                <a:sym typeface="Aldrich"/>
              </a:defRPr>
            </a:lvl6pPr>
            <a:lvl7pPr lvl="6" algn="ctr" rtl="0">
              <a:lnSpc>
                <a:spcPct val="100000"/>
              </a:lnSpc>
              <a:spcBef>
                <a:spcPts val="0"/>
              </a:spcBef>
              <a:spcAft>
                <a:spcPts val="0"/>
              </a:spcAft>
              <a:buNone/>
              <a:defRPr sz="1800" b="1">
                <a:solidFill>
                  <a:schemeClr val="accent5"/>
                </a:solidFill>
                <a:latin typeface="Aldrich"/>
                <a:ea typeface="Aldrich"/>
                <a:cs typeface="Aldrich"/>
                <a:sym typeface="Aldrich"/>
              </a:defRPr>
            </a:lvl7pPr>
            <a:lvl8pPr lvl="7" algn="ctr" rtl="0">
              <a:lnSpc>
                <a:spcPct val="100000"/>
              </a:lnSpc>
              <a:spcBef>
                <a:spcPts val="0"/>
              </a:spcBef>
              <a:spcAft>
                <a:spcPts val="0"/>
              </a:spcAft>
              <a:buNone/>
              <a:defRPr sz="1800" b="1">
                <a:solidFill>
                  <a:schemeClr val="accent5"/>
                </a:solidFill>
                <a:latin typeface="Aldrich"/>
                <a:ea typeface="Aldrich"/>
                <a:cs typeface="Aldrich"/>
                <a:sym typeface="Aldrich"/>
              </a:defRPr>
            </a:lvl8pPr>
            <a:lvl9pPr lvl="8" algn="ctr" rtl="0">
              <a:lnSpc>
                <a:spcPct val="100000"/>
              </a:lnSpc>
              <a:spcBef>
                <a:spcPts val="0"/>
              </a:spcBef>
              <a:spcAft>
                <a:spcPts val="0"/>
              </a:spcAft>
              <a:buNone/>
              <a:defRPr sz="1800" b="1">
                <a:solidFill>
                  <a:schemeClr val="accent5"/>
                </a:solidFill>
                <a:latin typeface="Aldrich"/>
                <a:ea typeface="Aldrich"/>
                <a:cs typeface="Aldrich"/>
                <a:sym typeface="Aldrich"/>
              </a:defRPr>
            </a:lvl9pPr>
          </a:lstStyle>
          <a:p>
            <a:endParaRPr/>
          </a:p>
        </p:txBody>
      </p:sp>
      <p:sp>
        <p:nvSpPr>
          <p:cNvPr id="247" name="Google Shape;247;p13"/>
          <p:cNvSpPr txBox="1">
            <a:spLocks noGrp="1"/>
          </p:cNvSpPr>
          <p:nvPr>
            <p:ph type="subTitle" idx="5"/>
          </p:nvPr>
        </p:nvSpPr>
        <p:spPr>
          <a:xfrm>
            <a:off x="4877475" y="1820073"/>
            <a:ext cx="3257100" cy="38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b="1">
                <a:solidFill>
                  <a:schemeClr val="accent5"/>
                </a:solidFill>
                <a:latin typeface="Aldrich"/>
                <a:ea typeface="Aldrich"/>
                <a:cs typeface="Aldrich"/>
                <a:sym typeface="Aldrich"/>
              </a:defRPr>
            </a:lvl1pPr>
            <a:lvl2pPr lvl="1" algn="ctr" rtl="0">
              <a:lnSpc>
                <a:spcPct val="100000"/>
              </a:lnSpc>
              <a:spcBef>
                <a:spcPts val="0"/>
              </a:spcBef>
              <a:spcAft>
                <a:spcPts val="0"/>
              </a:spcAft>
              <a:buNone/>
              <a:defRPr sz="1800" b="1">
                <a:solidFill>
                  <a:schemeClr val="accent5"/>
                </a:solidFill>
                <a:latin typeface="Aldrich"/>
                <a:ea typeface="Aldrich"/>
                <a:cs typeface="Aldrich"/>
                <a:sym typeface="Aldrich"/>
              </a:defRPr>
            </a:lvl2pPr>
            <a:lvl3pPr lvl="2" algn="ctr" rtl="0">
              <a:lnSpc>
                <a:spcPct val="100000"/>
              </a:lnSpc>
              <a:spcBef>
                <a:spcPts val="0"/>
              </a:spcBef>
              <a:spcAft>
                <a:spcPts val="0"/>
              </a:spcAft>
              <a:buNone/>
              <a:defRPr sz="1800" b="1">
                <a:solidFill>
                  <a:schemeClr val="accent5"/>
                </a:solidFill>
                <a:latin typeface="Aldrich"/>
                <a:ea typeface="Aldrich"/>
                <a:cs typeface="Aldrich"/>
                <a:sym typeface="Aldrich"/>
              </a:defRPr>
            </a:lvl3pPr>
            <a:lvl4pPr lvl="3" algn="ctr" rtl="0">
              <a:lnSpc>
                <a:spcPct val="100000"/>
              </a:lnSpc>
              <a:spcBef>
                <a:spcPts val="0"/>
              </a:spcBef>
              <a:spcAft>
                <a:spcPts val="0"/>
              </a:spcAft>
              <a:buNone/>
              <a:defRPr sz="1800" b="1">
                <a:solidFill>
                  <a:schemeClr val="accent5"/>
                </a:solidFill>
                <a:latin typeface="Aldrich"/>
                <a:ea typeface="Aldrich"/>
                <a:cs typeface="Aldrich"/>
                <a:sym typeface="Aldrich"/>
              </a:defRPr>
            </a:lvl4pPr>
            <a:lvl5pPr lvl="4" algn="ctr" rtl="0">
              <a:lnSpc>
                <a:spcPct val="100000"/>
              </a:lnSpc>
              <a:spcBef>
                <a:spcPts val="0"/>
              </a:spcBef>
              <a:spcAft>
                <a:spcPts val="0"/>
              </a:spcAft>
              <a:buNone/>
              <a:defRPr sz="1800" b="1">
                <a:solidFill>
                  <a:schemeClr val="accent5"/>
                </a:solidFill>
                <a:latin typeface="Aldrich"/>
                <a:ea typeface="Aldrich"/>
                <a:cs typeface="Aldrich"/>
                <a:sym typeface="Aldrich"/>
              </a:defRPr>
            </a:lvl5pPr>
            <a:lvl6pPr lvl="5" algn="ctr" rtl="0">
              <a:lnSpc>
                <a:spcPct val="100000"/>
              </a:lnSpc>
              <a:spcBef>
                <a:spcPts val="0"/>
              </a:spcBef>
              <a:spcAft>
                <a:spcPts val="0"/>
              </a:spcAft>
              <a:buNone/>
              <a:defRPr sz="1800" b="1">
                <a:solidFill>
                  <a:schemeClr val="accent5"/>
                </a:solidFill>
                <a:latin typeface="Aldrich"/>
                <a:ea typeface="Aldrich"/>
                <a:cs typeface="Aldrich"/>
                <a:sym typeface="Aldrich"/>
              </a:defRPr>
            </a:lvl6pPr>
            <a:lvl7pPr lvl="6" algn="ctr" rtl="0">
              <a:lnSpc>
                <a:spcPct val="100000"/>
              </a:lnSpc>
              <a:spcBef>
                <a:spcPts val="0"/>
              </a:spcBef>
              <a:spcAft>
                <a:spcPts val="0"/>
              </a:spcAft>
              <a:buNone/>
              <a:defRPr sz="1800" b="1">
                <a:solidFill>
                  <a:schemeClr val="accent5"/>
                </a:solidFill>
                <a:latin typeface="Aldrich"/>
                <a:ea typeface="Aldrich"/>
                <a:cs typeface="Aldrich"/>
                <a:sym typeface="Aldrich"/>
              </a:defRPr>
            </a:lvl7pPr>
            <a:lvl8pPr lvl="7" algn="ctr" rtl="0">
              <a:lnSpc>
                <a:spcPct val="100000"/>
              </a:lnSpc>
              <a:spcBef>
                <a:spcPts val="0"/>
              </a:spcBef>
              <a:spcAft>
                <a:spcPts val="0"/>
              </a:spcAft>
              <a:buNone/>
              <a:defRPr sz="1800" b="1">
                <a:solidFill>
                  <a:schemeClr val="accent5"/>
                </a:solidFill>
                <a:latin typeface="Aldrich"/>
                <a:ea typeface="Aldrich"/>
                <a:cs typeface="Aldrich"/>
                <a:sym typeface="Aldrich"/>
              </a:defRPr>
            </a:lvl8pPr>
            <a:lvl9pPr lvl="8" algn="ctr" rtl="0">
              <a:lnSpc>
                <a:spcPct val="100000"/>
              </a:lnSpc>
              <a:spcBef>
                <a:spcPts val="0"/>
              </a:spcBef>
              <a:spcAft>
                <a:spcPts val="0"/>
              </a:spcAft>
              <a:buNone/>
              <a:defRPr sz="1800" b="1">
                <a:solidFill>
                  <a:schemeClr val="accent5"/>
                </a:solidFill>
                <a:latin typeface="Aldrich"/>
                <a:ea typeface="Aldrich"/>
                <a:cs typeface="Aldrich"/>
                <a:sym typeface="Aldrich"/>
              </a:defRPr>
            </a:lvl9pPr>
          </a:lstStyle>
          <a:p>
            <a:endParaRPr/>
          </a:p>
        </p:txBody>
      </p:sp>
      <p:sp>
        <p:nvSpPr>
          <p:cNvPr id="248" name="Google Shape;248;p13"/>
          <p:cNvSpPr txBox="1">
            <a:spLocks noGrp="1"/>
          </p:cNvSpPr>
          <p:nvPr>
            <p:ph type="title" idx="6"/>
          </p:nvPr>
        </p:nvSpPr>
        <p:spPr>
          <a:xfrm>
            <a:off x="722375" y="53075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9" name="Google Shape;249;p13"/>
          <p:cNvSpPr txBox="1">
            <a:spLocks noGrp="1"/>
          </p:cNvSpPr>
          <p:nvPr>
            <p:ph type="subTitle" idx="7"/>
          </p:nvPr>
        </p:nvSpPr>
        <p:spPr>
          <a:xfrm>
            <a:off x="1454213" y="3738095"/>
            <a:ext cx="23676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chemeClr val="accent5"/>
                </a:solidFill>
              </a:defRPr>
            </a:lvl1pPr>
            <a:lvl2pPr lvl="1" algn="ctr" rtl="0">
              <a:lnSpc>
                <a:spcPct val="100000"/>
              </a:lnSpc>
              <a:spcBef>
                <a:spcPts val="0"/>
              </a:spcBef>
              <a:spcAft>
                <a:spcPts val="0"/>
              </a:spcAft>
              <a:buNone/>
              <a:defRPr sz="1600">
                <a:solidFill>
                  <a:schemeClr val="accent5"/>
                </a:solidFill>
              </a:defRPr>
            </a:lvl2pPr>
            <a:lvl3pPr lvl="2" algn="ctr" rtl="0">
              <a:lnSpc>
                <a:spcPct val="100000"/>
              </a:lnSpc>
              <a:spcBef>
                <a:spcPts val="0"/>
              </a:spcBef>
              <a:spcAft>
                <a:spcPts val="0"/>
              </a:spcAft>
              <a:buNone/>
              <a:defRPr sz="1600">
                <a:solidFill>
                  <a:schemeClr val="accent5"/>
                </a:solidFill>
              </a:defRPr>
            </a:lvl3pPr>
            <a:lvl4pPr lvl="3" algn="ctr" rtl="0">
              <a:lnSpc>
                <a:spcPct val="100000"/>
              </a:lnSpc>
              <a:spcBef>
                <a:spcPts val="0"/>
              </a:spcBef>
              <a:spcAft>
                <a:spcPts val="0"/>
              </a:spcAft>
              <a:buNone/>
              <a:defRPr sz="1600">
                <a:solidFill>
                  <a:schemeClr val="accent5"/>
                </a:solidFill>
              </a:defRPr>
            </a:lvl4pPr>
            <a:lvl5pPr lvl="4" algn="ctr" rtl="0">
              <a:lnSpc>
                <a:spcPct val="100000"/>
              </a:lnSpc>
              <a:spcBef>
                <a:spcPts val="0"/>
              </a:spcBef>
              <a:spcAft>
                <a:spcPts val="0"/>
              </a:spcAft>
              <a:buNone/>
              <a:defRPr sz="1600">
                <a:solidFill>
                  <a:schemeClr val="accent5"/>
                </a:solidFill>
              </a:defRPr>
            </a:lvl5pPr>
            <a:lvl6pPr lvl="5" algn="ctr" rtl="0">
              <a:lnSpc>
                <a:spcPct val="100000"/>
              </a:lnSpc>
              <a:spcBef>
                <a:spcPts val="0"/>
              </a:spcBef>
              <a:spcAft>
                <a:spcPts val="0"/>
              </a:spcAft>
              <a:buNone/>
              <a:defRPr sz="1600">
                <a:solidFill>
                  <a:schemeClr val="accent5"/>
                </a:solidFill>
              </a:defRPr>
            </a:lvl6pPr>
            <a:lvl7pPr lvl="6" algn="ctr" rtl="0">
              <a:lnSpc>
                <a:spcPct val="100000"/>
              </a:lnSpc>
              <a:spcBef>
                <a:spcPts val="0"/>
              </a:spcBef>
              <a:spcAft>
                <a:spcPts val="0"/>
              </a:spcAft>
              <a:buNone/>
              <a:defRPr sz="1600">
                <a:solidFill>
                  <a:schemeClr val="accent5"/>
                </a:solidFill>
              </a:defRPr>
            </a:lvl7pPr>
            <a:lvl8pPr lvl="7" algn="ctr" rtl="0">
              <a:lnSpc>
                <a:spcPct val="100000"/>
              </a:lnSpc>
              <a:spcBef>
                <a:spcPts val="0"/>
              </a:spcBef>
              <a:spcAft>
                <a:spcPts val="0"/>
              </a:spcAft>
              <a:buNone/>
              <a:defRPr sz="1600">
                <a:solidFill>
                  <a:schemeClr val="accent5"/>
                </a:solidFill>
              </a:defRPr>
            </a:lvl8pPr>
            <a:lvl9pPr lvl="8" algn="ctr" rtl="0">
              <a:lnSpc>
                <a:spcPct val="100000"/>
              </a:lnSpc>
              <a:spcBef>
                <a:spcPts val="0"/>
              </a:spcBef>
              <a:spcAft>
                <a:spcPts val="0"/>
              </a:spcAft>
              <a:buNone/>
              <a:defRPr sz="1600">
                <a:solidFill>
                  <a:schemeClr val="accent5"/>
                </a:solidFill>
              </a:defRPr>
            </a:lvl9pPr>
          </a:lstStyle>
          <a:p>
            <a:endParaRPr/>
          </a:p>
        </p:txBody>
      </p:sp>
      <p:sp>
        <p:nvSpPr>
          <p:cNvPr id="250" name="Google Shape;250;p13"/>
          <p:cNvSpPr txBox="1">
            <a:spLocks noGrp="1"/>
          </p:cNvSpPr>
          <p:nvPr>
            <p:ph type="subTitle" idx="8"/>
          </p:nvPr>
        </p:nvSpPr>
        <p:spPr>
          <a:xfrm>
            <a:off x="5322225" y="3748184"/>
            <a:ext cx="23676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chemeClr val="accent5"/>
                </a:solidFill>
              </a:defRPr>
            </a:lvl1pPr>
            <a:lvl2pPr lvl="1" algn="ctr" rtl="0">
              <a:lnSpc>
                <a:spcPct val="100000"/>
              </a:lnSpc>
              <a:spcBef>
                <a:spcPts val="0"/>
              </a:spcBef>
              <a:spcAft>
                <a:spcPts val="0"/>
              </a:spcAft>
              <a:buNone/>
              <a:defRPr sz="1600">
                <a:solidFill>
                  <a:schemeClr val="accent5"/>
                </a:solidFill>
              </a:defRPr>
            </a:lvl2pPr>
            <a:lvl3pPr lvl="2" algn="ctr" rtl="0">
              <a:lnSpc>
                <a:spcPct val="100000"/>
              </a:lnSpc>
              <a:spcBef>
                <a:spcPts val="0"/>
              </a:spcBef>
              <a:spcAft>
                <a:spcPts val="0"/>
              </a:spcAft>
              <a:buNone/>
              <a:defRPr sz="1600">
                <a:solidFill>
                  <a:schemeClr val="accent5"/>
                </a:solidFill>
              </a:defRPr>
            </a:lvl3pPr>
            <a:lvl4pPr lvl="3" algn="ctr" rtl="0">
              <a:lnSpc>
                <a:spcPct val="100000"/>
              </a:lnSpc>
              <a:spcBef>
                <a:spcPts val="0"/>
              </a:spcBef>
              <a:spcAft>
                <a:spcPts val="0"/>
              </a:spcAft>
              <a:buNone/>
              <a:defRPr sz="1600">
                <a:solidFill>
                  <a:schemeClr val="accent5"/>
                </a:solidFill>
              </a:defRPr>
            </a:lvl4pPr>
            <a:lvl5pPr lvl="4" algn="ctr" rtl="0">
              <a:lnSpc>
                <a:spcPct val="100000"/>
              </a:lnSpc>
              <a:spcBef>
                <a:spcPts val="0"/>
              </a:spcBef>
              <a:spcAft>
                <a:spcPts val="0"/>
              </a:spcAft>
              <a:buNone/>
              <a:defRPr sz="1600">
                <a:solidFill>
                  <a:schemeClr val="accent5"/>
                </a:solidFill>
              </a:defRPr>
            </a:lvl5pPr>
            <a:lvl6pPr lvl="5" algn="ctr" rtl="0">
              <a:lnSpc>
                <a:spcPct val="100000"/>
              </a:lnSpc>
              <a:spcBef>
                <a:spcPts val="0"/>
              </a:spcBef>
              <a:spcAft>
                <a:spcPts val="0"/>
              </a:spcAft>
              <a:buNone/>
              <a:defRPr sz="1600">
                <a:solidFill>
                  <a:schemeClr val="accent5"/>
                </a:solidFill>
              </a:defRPr>
            </a:lvl6pPr>
            <a:lvl7pPr lvl="6" algn="ctr" rtl="0">
              <a:lnSpc>
                <a:spcPct val="100000"/>
              </a:lnSpc>
              <a:spcBef>
                <a:spcPts val="0"/>
              </a:spcBef>
              <a:spcAft>
                <a:spcPts val="0"/>
              </a:spcAft>
              <a:buNone/>
              <a:defRPr sz="1600">
                <a:solidFill>
                  <a:schemeClr val="accent5"/>
                </a:solidFill>
              </a:defRPr>
            </a:lvl7pPr>
            <a:lvl8pPr lvl="7" algn="ctr" rtl="0">
              <a:lnSpc>
                <a:spcPct val="100000"/>
              </a:lnSpc>
              <a:spcBef>
                <a:spcPts val="0"/>
              </a:spcBef>
              <a:spcAft>
                <a:spcPts val="0"/>
              </a:spcAft>
              <a:buNone/>
              <a:defRPr sz="1600">
                <a:solidFill>
                  <a:schemeClr val="accent5"/>
                </a:solidFill>
              </a:defRPr>
            </a:lvl8pPr>
            <a:lvl9pPr lvl="8" algn="ctr" rtl="0">
              <a:lnSpc>
                <a:spcPct val="100000"/>
              </a:lnSpc>
              <a:spcBef>
                <a:spcPts val="0"/>
              </a:spcBef>
              <a:spcAft>
                <a:spcPts val="0"/>
              </a:spcAft>
              <a:buNone/>
              <a:defRPr sz="1600">
                <a:solidFill>
                  <a:schemeClr val="accent5"/>
                </a:solidFill>
              </a:defRPr>
            </a:lvl9pPr>
          </a:lstStyle>
          <a:p>
            <a:endParaRPr/>
          </a:p>
        </p:txBody>
      </p:sp>
      <p:sp>
        <p:nvSpPr>
          <p:cNvPr id="251" name="Google Shape;251;p13"/>
          <p:cNvSpPr txBox="1">
            <a:spLocks noGrp="1"/>
          </p:cNvSpPr>
          <p:nvPr>
            <p:ph type="title" idx="9" hasCustomPrompt="1"/>
          </p:nvPr>
        </p:nvSpPr>
        <p:spPr>
          <a:xfrm>
            <a:off x="2270363" y="3012853"/>
            <a:ext cx="735300" cy="387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800"/>
              <a:buNone/>
              <a:defRPr sz="3000">
                <a:solidFill>
                  <a:schemeClr val="accent3"/>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r>
              <a:t>xx%</a:t>
            </a:r>
          </a:p>
        </p:txBody>
      </p:sp>
      <p:sp>
        <p:nvSpPr>
          <p:cNvPr id="252" name="Google Shape;252;p13"/>
          <p:cNvSpPr txBox="1">
            <a:spLocks noGrp="1"/>
          </p:cNvSpPr>
          <p:nvPr>
            <p:ph type="title" idx="13" hasCustomPrompt="1"/>
          </p:nvPr>
        </p:nvSpPr>
        <p:spPr>
          <a:xfrm>
            <a:off x="6130262" y="3013678"/>
            <a:ext cx="735300" cy="387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800"/>
              <a:buNone/>
              <a:defRPr sz="3000">
                <a:solidFill>
                  <a:schemeClr val="accent3"/>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r>
              <a:t>xx%</a:t>
            </a:r>
          </a:p>
        </p:txBody>
      </p:sp>
      <p:sp>
        <p:nvSpPr>
          <p:cNvPr id="253" name="Google Shape;253;p13"/>
          <p:cNvSpPr txBox="1">
            <a:spLocks noGrp="1"/>
          </p:cNvSpPr>
          <p:nvPr>
            <p:ph type="subTitle" idx="14"/>
          </p:nvPr>
        </p:nvSpPr>
        <p:spPr>
          <a:xfrm>
            <a:off x="1009425" y="3430323"/>
            <a:ext cx="3257100" cy="38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b="1">
                <a:solidFill>
                  <a:schemeClr val="accent5"/>
                </a:solidFill>
                <a:latin typeface="Aldrich"/>
                <a:ea typeface="Aldrich"/>
                <a:cs typeface="Aldrich"/>
                <a:sym typeface="Aldrich"/>
              </a:defRPr>
            </a:lvl1pPr>
            <a:lvl2pPr lvl="1" algn="ctr" rtl="0">
              <a:lnSpc>
                <a:spcPct val="100000"/>
              </a:lnSpc>
              <a:spcBef>
                <a:spcPts val="0"/>
              </a:spcBef>
              <a:spcAft>
                <a:spcPts val="0"/>
              </a:spcAft>
              <a:buNone/>
              <a:defRPr sz="1800" b="1">
                <a:solidFill>
                  <a:schemeClr val="accent5"/>
                </a:solidFill>
                <a:latin typeface="Aldrich"/>
                <a:ea typeface="Aldrich"/>
                <a:cs typeface="Aldrich"/>
                <a:sym typeface="Aldrich"/>
              </a:defRPr>
            </a:lvl2pPr>
            <a:lvl3pPr lvl="2" algn="ctr" rtl="0">
              <a:lnSpc>
                <a:spcPct val="100000"/>
              </a:lnSpc>
              <a:spcBef>
                <a:spcPts val="0"/>
              </a:spcBef>
              <a:spcAft>
                <a:spcPts val="0"/>
              </a:spcAft>
              <a:buNone/>
              <a:defRPr sz="1800" b="1">
                <a:solidFill>
                  <a:schemeClr val="accent5"/>
                </a:solidFill>
                <a:latin typeface="Aldrich"/>
                <a:ea typeface="Aldrich"/>
                <a:cs typeface="Aldrich"/>
                <a:sym typeface="Aldrich"/>
              </a:defRPr>
            </a:lvl3pPr>
            <a:lvl4pPr lvl="3" algn="ctr" rtl="0">
              <a:lnSpc>
                <a:spcPct val="100000"/>
              </a:lnSpc>
              <a:spcBef>
                <a:spcPts val="0"/>
              </a:spcBef>
              <a:spcAft>
                <a:spcPts val="0"/>
              </a:spcAft>
              <a:buNone/>
              <a:defRPr sz="1800" b="1">
                <a:solidFill>
                  <a:schemeClr val="accent5"/>
                </a:solidFill>
                <a:latin typeface="Aldrich"/>
                <a:ea typeface="Aldrich"/>
                <a:cs typeface="Aldrich"/>
                <a:sym typeface="Aldrich"/>
              </a:defRPr>
            </a:lvl4pPr>
            <a:lvl5pPr lvl="4" algn="ctr" rtl="0">
              <a:lnSpc>
                <a:spcPct val="100000"/>
              </a:lnSpc>
              <a:spcBef>
                <a:spcPts val="0"/>
              </a:spcBef>
              <a:spcAft>
                <a:spcPts val="0"/>
              </a:spcAft>
              <a:buNone/>
              <a:defRPr sz="1800" b="1">
                <a:solidFill>
                  <a:schemeClr val="accent5"/>
                </a:solidFill>
                <a:latin typeface="Aldrich"/>
                <a:ea typeface="Aldrich"/>
                <a:cs typeface="Aldrich"/>
                <a:sym typeface="Aldrich"/>
              </a:defRPr>
            </a:lvl5pPr>
            <a:lvl6pPr lvl="5" algn="ctr" rtl="0">
              <a:lnSpc>
                <a:spcPct val="100000"/>
              </a:lnSpc>
              <a:spcBef>
                <a:spcPts val="0"/>
              </a:spcBef>
              <a:spcAft>
                <a:spcPts val="0"/>
              </a:spcAft>
              <a:buNone/>
              <a:defRPr sz="1800" b="1">
                <a:solidFill>
                  <a:schemeClr val="accent5"/>
                </a:solidFill>
                <a:latin typeface="Aldrich"/>
                <a:ea typeface="Aldrich"/>
                <a:cs typeface="Aldrich"/>
                <a:sym typeface="Aldrich"/>
              </a:defRPr>
            </a:lvl6pPr>
            <a:lvl7pPr lvl="6" algn="ctr" rtl="0">
              <a:lnSpc>
                <a:spcPct val="100000"/>
              </a:lnSpc>
              <a:spcBef>
                <a:spcPts val="0"/>
              </a:spcBef>
              <a:spcAft>
                <a:spcPts val="0"/>
              </a:spcAft>
              <a:buNone/>
              <a:defRPr sz="1800" b="1">
                <a:solidFill>
                  <a:schemeClr val="accent5"/>
                </a:solidFill>
                <a:latin typeface="Aldrich"/>
                <a:ea typeface="Aldrich"/>
                <a:cs typeface="Aldrich"/>
                <a:sym typeface="Aldrich"/>
              </a:defRPr>
            </a:lvl7pPr>
            <a:lvl8pPr lvl="7" algn="ctr" rtl="0">
              <a:lnSpc>
                <a:spcPct val="100000"/>
              </a:lnSpc>
              <a:spcBef>
                <a:spcPts val="0"/>
              </a:spcBef>
              <a:spcAft>
                <a:spcPts val="0"/>
              </a:spcAft>
              <a:buNone/>
              <a:defRPr sz="1800" b="1">
                <a:solidFill>
                  <a:schemeClr val="accent5"/>
                </a:solidFill>
                <a:latin typeface="Aldrich"/>
                <a:ea typeface="Aldrich"/>
                <a:cs typeface="Aldrich"/>
                <a:sym typeface="Aldrich"/>
              </a:defRPr>
            </a:lvl8pPr>
            <a:lvl9pPr lvl="8" algn="ctr" rtl="0">
              <a:lnSpc>
                <a:spcPct val="100000"/>
              </a:lnSpc>
              <a:spcBef>
                <a:spcPts val="0"/>
              </a:spcBef>
              <a:spcAft>
                <a:spcPts val="0"/>
              </a:spcAft>
              <a:buNone/>
              <a:defRPr sz="1800" b="1">
                <a:solidFill>
                  <a:schemeClr val="accent5"/>
                </a:solidFill>
                <a:latin typeface="Aldrich"/>
                <a:ea typeface="Aldrich"/>
                <a:cs typeface="Aldrich"/>
                <a:sym typeface="Aldrich"/>
              </a:defRPr>
            </a:lvl9pPr>
          </a:lstStyle>
          <a:p>
            <a:endParaRPr/>
          </a:p>
        </p:txBody>
      </p:sp>
      <p:sp>
        <p:nvSpPr>
          <p:cNvPr id="254" name="Google Shape;254;p13"/>
          <p:cNvSpPr txBox="1">
            <a:spLocks noGrp="1"/>
          </p:cNvSpPr>
          <p:nvPr>
            <p:ph type="subTitle" idx="15"/>
          </p:nvPr>
        </p:nvSpPr>
        <p:spPr>
          <a:xfrm>
            <a:off x="4877475" y="3440423"/>
            <a:ext cx="3257100" cy="38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b="1">
                <a:solidFill>
                  <a:schemeClr val="accent5"/>
                </a:solidFill>
                <a:latin typeface="Aldrich"/>
                <a:ea typeface="Aldrich"/>
                <a:cs typeface="Aldrich"/>
                <a:sym typeface="Aldrich"/>
              </a:defRPr>
            </a:lvl1pPr>
            <a:lvl2pPr lvl="1" algn="ctr" rtl="0">
              <a:lnSpc>
                <a:spcPct val="100000"/>
              </a:lnSpc>
              <a:spcBef>
                <a:spcPts val="0"/>
              </a:spcBef>
              <a:spcAft>
                <a:spcPts val="0"/>
              </a:spcAft>
              <a:buNone/>
              <a:defRPr sz="1800" b="1">
                <a:solidFill>
                  <a:schemeClr val="accent5"/>
                </a:solidFill>
                <a:latin typeface="Aldrich"/>
                <a:ea typeface="Aldrich"/>
                <a:cs typeface="Aldrich"/>
                <a:sym typeface="Aldrich"/>
              </a:defRPr>
            </a:lvl2pPr>
            <a:lvl3pPr lvl="2" algn="ctr" rtl="0">
              <a:lnSpc>
                <a:spcPct val="100000"/>
              </a:lnSpc>
              <a:spcBef>
                <a:spcPts val="0"/>
              </a:spcBef>
              <a:spcAft>
                <a:spcPts val="0"/>
              </a:spcAft>
              <a:buNone/>
              <a:defRPr sz="1800" b="1">
                <a:solidFill>
                  <a:schemeClr val="accent5"/>
                </a:solidFill>
                <a:latin typeface="Aldrich"/>
                <a:ea typeface="Aldrich"/>
                <a:cs typeface="Aldrich"/>
                <a:sym typeface="Aldrich"/>
              </a:defRPr>
            </a:lvl3pPr>
            <a:lvl4pPr lvl="3" algn="ctr" rtl="0">
              <a:lnSpc>
                <a:spcPct val="100000"/>
              </a:lnSpc>
              <a:spcBef>
                <a:spcPts val="0"/>
              </a:spcBef>
              <a:spcAft>
                <a:spcPts val="0"/>
              </a:spcAft>
              <a:buNone/>
              <a:defRPr sz="1800" b="1">
                <a:solidFill>
                  <a:schemeClr val="accent5"/>
                </a:solidFill>
                <a:latin typeface="Aldrich"/>
                <a:ea typeface="Aldrich"/>
                <a:cs typeface="Aldrich"/>
                <a:sym typeface="Aldrich"/>
              </a:defRPr>
            </a:lvl4pPr>
            <a:lvl5pPr lvl="4" algn="ctr" rtl="0">
              <a:lnSpc>
                <a:spcPct val="100000"/>
              </a:lnSpc>
              <a:spcBef>
                <a:spcPts val="0"/>
              </a:spcBef>
              <a:spcAft>
                <a:spcPts val="0"/>
              </a:spcAft>
              <a:buNone/>
              <a:defRPr sz="1800" b="1">
                <a:solidFill>
                  <a:schemeClr val="accent5"/>
                </a:solidFill>
                <a:latin typeface="Aldrich"/>
                <a:ea typeface="Aldrich"/>
                <a:cs typeface="Aldrich"/>
                <a:sym typeface="Aldrich"/>
              </a:defRPr>
            </a:lvl5pPr>
            <a:lvl6pPr lvl="5" algn="ctr" rtl="0">
              <a:lnSpc>
                <a:spcPct val="100000"/>
              </a:lnSpc>
              <a:spcBef>
                <a:spcPts val="0"/>
              </a:spcBef>
              <a:spcAft>
                <a:spcPts val="0"/>
              </a:spcAft>
              <a:buNone/>
              <a:defRPr sz="1800" b="1">
                <a:solidFill>
                  <a:schemeClr val="accent5"/>
                </a:solidFill>
                <a:latin typeface="Aldrich"/>
                <a:ea typeface="Aldrich"/>
                <a:cs typeface="Aldrich"/>
                <a:sym typeface="Aldrich"/>
              </a:defRPr>
            </a:lvl6pPr>
            <a:lvl7pPr lvl="6" algn="ctr" rtl="0">
              <a:lnSpc>
                <a:spcPct val="100000"/>
              </a:lnSpc>
              <a:spcBef>
                <a:spcPts val="0"/>
              </a:spcBef>
              <a:spcAft>
                <a:spcPts val="0"/>
              </a:spcAft>
              <a:buNone/>
              <a:defRPr sz="1800" b="1">
                <a:solidFill>
                  <a:schemeClr val="accent5"/>
                </a:solidFill>
                <a:latin typeface="Aldrich"/>
                <a:ea typeface="Aldrich"/>
                <a:cs typeface="Aldrich"/>
                <a:sym typeface="Aldrich"/>
              </a:defRPr>
            </a:lvl7pPr>
            <a:lvl8pPr lvl="7" algn="ctr" rtl="0">
              <a:lnSpc>
                <a:spcPct val="100000"/>
              </a:lnSpc>
              <a:spcBef>
                <a:spcPts val="0"/>
              </a:spcBef>
              <a:spcAft>
                <a:spcPts val="0"/>
              </a:spcAft>
              <a:buNone/>
              <a:defRPr sz="1800" b="1">
                <a:solidFill>
                  <a:schemeClr val="accent5"/>
                </a:solidFill>
                <a:latin typeface="Aldrich"/>
                <a:ea typeface="Aldrich"/>
                <a:cs typeface="Aldrich"/>
                <a:sym typeface="Aldrich"/>
              </a:defRPr>
            </a:lvl8pPr>
            <a:lvl9pPr lvl="8" algn="ctr" rtl="0">
              <a:lnSpc>
                <a:spcPct val="100000"/>
              </a:lnSpc>
              <a:spcBef>
                <a:spcPts val="0"/>
              </a:spcBef>
              <a:spcAft>
                <a:spcPts val="0"/>
              </a:spcAft>
              <a:buNone/>
              <a:defRPr sz="1800" b="1">
                <a:solidFill>
                  <a:schemeClr val="accent5"/>
                </a:solidFill>
                <a:latin typeface="Aldrich"/>
                <a:ea typeface="Aldrich"/>
                <a:cs typeface="Aldrich"/>
                <a:sym typeface="Aldrich"/>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1">
  <p:cSld name="CUSTOM_9">
    <p:spTree>
      <p:nvGrpSpPr>
        <p:cNvPr id="1" name="Shape 255"/>
        <p:cNvGrpSpPr/>
        <p:nvPr/>
      </p:nvGrpSpPr>
      <p:grpSpPr>
        <a:xfrm>
          <a:off x="0" y="0"/>
          <a:ext cx="0" cy="0"/>
          <a:chOff x="0" y="0"/>
          <a:chExt cx="0" cy="0"/>
        </a:xfrm>
      </p:grpSpPr>
      <p:grpSp>
        <p:nvGrpSpPr>
          <p:cNvPr id="256" name="Google Shape;256;p14"/>
          <p:cNvGrpSpPr/>
          <p:nvPr/>
        </p:nvGrpSpPr>
        <p:grpSpPr>
          <a:xfrm rot="10800000" flipH="1">
            <a:off x="-9513" y="-6"/>
            <a:ext cx="9177947" cy="5143519"/>
            <a:chOff x="-9513" y="-6"/>
            <a:chExt cx="9177947" cy="5143519"/>
          </a:xfrm>
        </p:grpSpPr>
        <p:sp>
          <p:nvSpPr>
            <p:cNvPr id="257" name="Google Shape;257;p14"/>
            <p:cNvSpPr/>
            <p:nvPr/>
          </p:nvSpPr>
          <p:spPr>
            <a:xfrm>
              <a:off x="319050" y="283350"/>
              <a:ext cx="8505900" cy="45768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4"/>
            <p:cNvSpPr/>
            <p:nvPr/>
          </p:nvSpPr>
          <p:spPr>
            <a:xfrm>
              <a:off x="7132742" y="2"/>
              <a:ext cx="1612254"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4"/>
            <p:cNvSpPr/>
            <p:nvPr/>
          </p:nvSpPr>
          <p:spPr>
            <a:xfrm>
              <a:off x="6426313" y="-6"/>
              <a:ext cx="1250789" cy="93763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4"/>
            <p:cNvSpPr/>
            <p:nvPr/>
          </p:nvSpPr>
          <p:spPr>
            <a:xfrm>
              <a:off x="743298" y="3878776"/>
              <a:ext cx="1664900" cy="1264737"/>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4"/>
            <p:cNvSpPr/>
            <p:nvPr/>
          </p:nvSpPr>
          <p:spPr>
            <a:xfrm rot="10800000">
              <a:off x="-9513" y="3652041"/>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4"/>
            <p:cNvSpPr/>
            <p:nvPr/>
          </p:nvSpPr>
          <p:spPr>
            <a:xfrm rot="10800000">
              <a:off x="-9513" y="2774418"/>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4"/>
            <p:cNvSpPr/>
            <p:nvPr/>
          </p:nvSpPr>
          <p:spPr>
            <a:xfrm>
              <a:off x="7972352" y="13811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 name="Google Shape;264;p14"/>
          <p:cNvGrpSpPr/>
          <p:nvPr/>
        </p:nvGrpSpPr>
        <p:grpSpPr>
          <a:xfrm>
            <a:off x="4281415" y="75177"/>
            <a:ext cx="581170" cy="125403"/>
            <a:chOff x="4685288" y="186288"/>
            <a:chExt cx="419375" cy="90485"/>
          </a:xfrm>
        </p:grpSpPr>
        <p:sp>
          <p:nvSpPr>
            <p:cNvPr id="265" name="Google Shape;265;p14"/>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6" name="Google Shape;266;p14"/>
            <p:cNvGrpSpPr/>
            <p:nvPr/>
          </p:nvGrpSpPr>
          <p:grpSpPr>
            <a:xfrm>
              <a:off x="4685288" y="186300"/>
              <a:ext cx="419375" cy="90473"/>
              <a:chOff x="4390000" y="182175"/>
              <a:chExt cx="419375" cy="90473"/>
            </a:xfrm>
          </p:grpSpPr>
          <p:sp>
            <p:nvSpPr>
              <p:cNvPr id="267" name="Google Shape;267;p14"/>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4"/>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9" name="Google Shape;269;p14"/>
          <p:cNvSpPr txBox="1">
            <a:spLocks noGrp="1"/>
          </p:cNvSpPr>
          <p:nvPr>
            <p:ph type="title"/>
          </p:nvPr>
        </p:nvSpPr>
        <p:spPr>
          <a:xfrm>
            <a:off x="722375" y="530750"/>
            <a:ext cx="7699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70" name="Google Shape;270;p14"/>
          <p:cNvGrpSpPr/>
          <p:nvPr/>
        </p:nvGrpSpPr>
        <p:grpSpPr>
          <a:xfrm rot="-338429" flipH="1">
            <a:off x="7728496" y="462641"/>
            <a:ext cx="1386128" cy="2705639"/>
            <a:chOff x="409722" y="228600"/>
            <a:chExt cx="1385931" cy="2705253"/>
          </a:xfrm>
        </p:grpSpPr>
        <p:grpSp>
          <p:nvGrpSpPr>
            <p:cNvPr id="271" name="Google Shape;271;p14"/>
            <p:cNvGrpSpPr/>
            <p:nvPr/>
          </p:nvGrpSpPr>
          <p:grpSpPr>
            <a:xfrm rot="-617154" flipH="1">
              <a:off x="575967" y="402323"/>
              <a:ext cx="1053440" cy="2450002"/>
              <a:chOff x="3817855" y="1437512"/>
              <a:chExt cx="541146" cy="1128254"/>
            </a:xfrm>
          </p:grpSpPr>
          <p:sp>
            <p:nvSpPr>
              <p:cNvPr id="272" name="Google Shape;272;p14"/>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4"/>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 name="Google Shape;274;p14"/>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5"/>
              </a:buClr>
              <a:buSzPts val="2800"/>
              <a:buFont typeface="Aldrich"/>
              <a:buNone/>
              <a:defRPr sz="2800">
                <a:solidFill>
                  <a:schemeClr val="accent5"/>
                </a:solidFill>
                <a:latin typeface="Aldrich"/>
                <a:ea typeface="Aldrich"/>
                <a:cs typeface="Aldrich"/>
                <a:sym typeface="Aldrich"/>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5"/>
              </a:buClr>
              <a:buSzPts val="1800"/>
              <a:buFont typeface="Didact Gothic"/>
              <a:buChar char="●"/>
              <a:defRPr sz="1800">
                <a:solidFill>
                  <a:schemeClr val="accent5"/>
                </a:solidFill>
                <a:latin typeface="Didact Gothic"/>
                <a:ea typeface="Didact Gothic"/>
                <a:cs typeface="Didact Gothic"/>
                <a:sym typeface="Didact Gothic"/>
              </a:defRPr>
            </a:lvl1pPr>
            <a:lvl2pPr marL="914400" lvl="1"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2pPr>
            <a:lvl3pPr marL="1371600" lvl="2"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3pPr>
            <a:lvl4pPr marL="1828800" lvl="3"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4pPr>
            <a:lvl5pPr marL="2286000" lvl="4"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5pPr>
            <a:lvl6pPr marL="2743200" lvl="5"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6pPr>
            <a:lvl7pPr marL="3200400" lvl="6"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7pPr>
            <a:lvl8pPr marL="3657600" lvl="7"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8pPr>
            <a:lvl9pPr marL="4114800" lvl="8" indent="-317500">
              <a:lnSpc>
                <a:spcPct val="115000"/>
              </a:lnSpc>
              <a:spcBef>
                <a:spcPts val="1600"/>
              </a:spcBef>
              <a:spcAft>
                <a:spcPts val="1600"/>
              </a:spcAft>
              <a:buClr>
                <a:schemeClr val="accent5"/>
              </a:buClr>
              <a:buSzPts val="1400"/>
              <a:buFont typeface="Didact Gothic"/>
              <a:buChar char="■"/>
              <a:defRPr>
                <a:solidFill>
                  <a:schemeClr val="accent5"/>
                </a:solidFill>
                <a:latin typeface="Didact Gothic"/>
                <a:ea typeface="Didact Gothic"/>
                <a:cs typeface="Didact Gothic"/>
                <a:sym typeface="Didact Gothic"/>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5" r:id="rId6"/>
    <p:sldLayoutId id="2147483658" r:id="rId7"/>
    <p:sldLayoutId id="2147483659" r:id="rId8"/>
    <p:sldLayoutId id="2147483660" r:id="rId9"/>
    <p:sldLayoutId id="2147483668" r:id="rId10"/>
    <p:sldLayoutId id="2147483669" r:id="rId11"/>
    <p:sldLayoutId id="2147483670" r:id="rId12"/>
    <p:sldLayoutId id="2147483674" r:id="rId13"/>
    <p:sldLayoutId id="2147483675"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496"/>
        <p:cNvGrpSpPr/>
        <p:nvPr/>
      </p:nvGrpSpPr>
      <p:grpSpPr>
        <a:xfrm>
          <a:off x="0" y="0"/>
          <a:ext cx="0" cy="0"/>
          <a:chOff x="0" y="0"/>
          <a:chExt cx="0" cy="0"/>
        </a:xfrm>
      </p:grpSpPr>
      <p:sp>
        <p:nvSpPr>
          <p:cNvPr id="498" name="Google Shape;498;p27"/>
          <p:cNvSpPr txBox="1">
            <a:spLocks noGrp="1"/>
          </p:cNvSpPr>
          <p:nvPr>
            <p:ph type="ctrTitle"/>
          </p:nvPr>
        </p:nvSpPr>
        <p:spPr>
          <a:xfrm>
            <a:off x="1896300" y="1379375"/>
            <a:ext cx="5351400" cy="137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400" dirty="0"/>
              <a:t>Extracción de texto a archivos PDFs</a:t>
            </a:r>
            <a:endParaRPr sz="3400" dirty="0"/>
          </a:p>
        </p:txBody>
      </p:sp>
      <p:grpSp>
        <p:nvGrpSpPr>
          <p:cNvPr id="499" name="Google Shape;499;p27"/>
          <p:cNvGrpSpPr/>
          <p:nvPr/>
        </p:nvGrpSpPr>
        <p:grpSpPr>
          <a:xfrm flipH="1">
            <a:off x="6419597" y="686347"/>
            <a:ext cx="864824" cy="693028"/>
            <a:chOff x="10049025" y="922900"/>
            <a:chExt cx="537625" cy="430800"/>
          </a:xfrm>
        </p:grpSpPr>
        <p:sp>
          <p:nvSpPr>
            <p:cNvPr id="500" name="Google Shape;500;p27"/>
            <p:cNvSpPr/>
            <p:nvPr/>
          </p:nvSpPr>
          <p:spPr>
            <a:xfrm>
              <a:off x="10056525" y="930425"/>
              <a:ext cx="521975" cy="331475"/>
            </a:xfrm>
            <a:custGeom>
              <a:avLst/>
              <a:gdLst/>
              <a:ahLst/>
              <a:cxnLst/>
              <a:rect l="l" t="t" r="r" b="b"/>
              <a:pathLst>
                <a:path w="20879" h="13259" extrusionOk="0">
                  <a:moveTo>
                    <a:pt x="14412" y="0"/>
                  </a:moveTo>
                  <a:lnTo>
                    <a:pt x="1" y="226"/>
                  </a:lnTo>
                  <a:cubicBezTo>
                    <a:pt x="1254" y="2506"/>
                    <a:pt x="2407" y="4812"/>
                    <a:pt x="3334" y="7218"/>
                  </a:cubicBezTo>
                  <a:lnTo>
                    <a:pt x="12532" y="13258"/>
                  </a:lnTo>
                  <a:lnTo>
                    <a:pt x="20878" y="12757"/>
                  </a:lnTo>
                  <a:lnTo>
                    <a:pt x="144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1" name="Google Shape;501;p27"/>
            <p:cNvSpPr/>
            <p:nvPr/>
          </p:nvSpPr>
          <p:spPr>
            <a:xfrm>
              <a:off x="10049025" y="922900"/>
              <a:ext cx="537625" cy="347150"/>
            </a:xfrm>
            <a:custGeom>
              <a:avLst/>
              <a:gdLst/>
              <a:ahLst/>
              <a:cxnLst/>
              <a:rect l="l" t="t" r="r" b="b"/>
              <a:pathLst>
                <a:path w="21505" h="13886" extrusionOk="0">
                  <a:moveTo>
                    <a:pt x="14574" y="527"/>
                  </a:moveTo>
                  <a:cubicBezTo>
                    <a:pt x="16433" y="4242"/>
                    <a:pt x="18292" y="7862"/>
                    <a:pt x="20151" y="11579"/>
                  </a:cubicBezTo>
                  <a:cubicBezTo>
                    <a:pt x="20376" y="11973"/>
                    <a:pt x="20614" y="12366"/>
                    <a:pt x="20804" y="12760"/>
                  </a:cubicBezTo>
                  <a:lnTo>
                    <a:pt x="20804" y="12760"/>
                  </a:lnTo>
                  <a:cubicBezTo>
                    <a:pt x="18222" y="12953"/>
                    <a:pt x="15639" y="13167"/>
                    <a:pt x="13033" y="13359"/>
                  </a:cubicBezTo>
                  <a:lnTo>
                    <a:pt x="12933" y="13359"/>
                  </a:lnTo>
                  <a:cubicBezTo>
                    <a:pt x="12832" y="13359"/>
                    <a:pt x="12732" y="13259"/>
                    <a:pt x="12732" y="13259"/>
                  </a:cubicBezTo>
                  <a:cubicBezTo>
                    <a:pt x="12206" y="12933"/>
                    <a:pt x="11780" y="12632"/>
                    <a:pt x="11379" y="12306"/>
                  </a:cubicBezTo>
                  <a:cubicBezTo>
                    <a:pt x="9800" y="11379"/>
                    <a:pt x="8346" y="10326"/>
                    <a:pt x="6892" y="9399"/>
                  </a:cubicBezTo>
                  <a:cubicBezTo>
                    <a:pt x="5891" y="8707"/>
                    <a:pt x="4889" y="8106"/>
                    <a:pt x="3909" y="7402"/>
                  </a:cubicBezTo>
                  <a:lnTo>
                    <a:pt x="3909" y="7402"/>
                  </a:lnTo>
                  <a:cubicBezTo>
                    <a:pt x="2933" y="5179"/>
                    <a:pt x="1872" y="2958"/>
                    <a:pt x="726" y="817"/>
                  </a:cubicBezTo>
                  <a:lnTo>
                    <a:pt x="726" y="817"/>
                  </a:lnTo>
                  <a:cubicBezTo>
                    <a:pt x="4768" y="720"/>
                    <a:pt x="8788" y="623"/>
                    <a:pt x="12832" y="527"/>
                  </a:cubicBezTo>
                  <a:close/>
                  <a:moveTo>
                    <a:pt x="14712" y="0"/>
                  </a:moveTo>
                  <a:cubicBezTo>
                    <a:pt x="10527" y="101"/>
                    <a:pt x="6366" y="201"/>
                    <a:pt x="2181" y="301"/>
                  </a:cubicBezTo>
                  <a:lnTo>
                    <a:pt x="301" y="301"/>
                  </a:lnTo>
                  <a:cubicBezTo>
                    <a:pt x="100" y="301"/>
                    <a:pt x="0" y="527"/>
                    <a:pt x="100" y="727"/>
                  </a:cubicBezTo>
                  <a:cubicBezTo>
                    <a:pt x="1343" y="2890"/>
                    <a:pt x="2364" y="5176"/>
                    <a:pt x="3408" y="7560"/>
                  </a:cubicBezTo>
                  <a:lnTo>
                    <a:pt x="3408" y="7560"/>
                  </a:lnTo>
                  <a:cubicBezTo>
                    <a:pt x="3411" y="7606"/>
                    <a:pt x="3428" y="7647"/>
                    <a:pt x="3462" y="7679"/>
                  </a:cubicBezTo>
                  <a:lnTo>
                    <a:pt x="3462" y="7679"/>
                  </a:lnTo>
                  <a:cubicBezTo>
                    <a:pt x="3505" y="7746"/>
                    <a:pt x="3576" y="7784"/>
                    <a:pt x="3651" y="7796"/>
                  </a:cubicBezTo>
                  <a:lnTo>
                    <a:pt x="3651" y="7796"/>
                  </a:lnTo>
                  <a:cubicBezTo>
                    <a:pt x="6015" y="9352"/>
                    <a:pt x="8285" y="10978"/>
                    <a:pt x="10652" y="12532"/>
                  </a:cubicBezTo>
                  <a:cubicBezTo>
                    <a:pt x="11153" y="12832"/>
                    <a:pt x="11679" y="13259"/>
                    <a:pt x="12206" y="13559"/>
                  </a:cubicBezTo>
                  <a:cubicBezTo>
                    <a:pt x="12406" y="13685"/>
                    <a:pt x="12632" y="13885"/>
                    <a:pt x="12832" y="13885"/>
                  </a:cubicBezTo>
                  <a:cubicBezTo>
                    <a:pt x="13258" y="13885"/>
                    <a:pt x="13785" y="13785"/>
                    <a:pt x="14286" y="13785"/>
                  </a:cubicBezTo>
                  <a:cubicBezTo>
                    <a:pt x="15138" y="13685"/>
                    <a:pt x="16065" y="13685"/>
                    <a:pt x="16918" y="13559"/>
                  </a:cubicBezTo>
                  <a:cubicBezTo>
                    <a:pt x="18371" y="13459"/>
                    <a:pt x="19725" y="13359"/>
                    <a:pt x="21178" y="13259"/>
                  </a:cubicBezTo>
                  <a:cubicBezTo>
                    <a:pt x="21404" y="13259"/>
                    <a:pt x="21504" y="13058"/>
                    <a:pt x="21404" y="12933"/>
                  </a:cubicBezTo>
                  <a:lnTo>
                    <a:pt x="15765" y="1654"/>
                  </a:lnTo>
                  <a:cubicBezTo>
                    <a:pt x="15439" y="1153"/>
                    <a:pt x="15138" y="627"/>
                    <a:pt x="14912" y="101"/>
                  </a:cubicBezTo>
                  <a:cubicBezTo>
                    <a:pt x="14812" y="101"/>
                    <a:pt x="14812" y="0"/>
                    <a:pt x="147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2" name="Google Shape;502;p27"/>
            <p:cNvSpPr/>
            <p:nvPr/>
          </p:nvSpPr>
          <p:spPr>
            <a:xfrm>
              <a:off x="10351650" y="961750"/>
              <a:ext cx="44500" cy="75825"/>
            </a:xfrm>
            <a:custGeom>
              <a:avLst/>
              <a:gdLst/>
              <a:ahLst/>
              <a:cxnLst/>
              <a:rect l="l" t="t" r="r" b="b"/>
              <a:pathLst>
                <a:path w="1780" h="3033" extrusionOk="0">
                  <a:moveTo>
                    <a:pt x="1780" y="0"/>
                  </a:moveTo>
                  <a:lnTo>
                    <a:pt x="1780" y="0"/>
                  </a:lnTo>
                  <a:cubicBezTo>
                    <a:pt x="1153" y="953"/>
                    <a:pt x="527" y="1980"/>
                    <a:pt x="0" y="3033"/>
                  </a:cubicBezTo>
                  <a:lnTo>
                    <a:pt x="1780" y="0"/>
                  </a:ln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3" name="Google Shape;503;p27"/>
            <p:cNvSpPr/>
            <p:nvPr/>
          </p:nvSpPr>
          <p:spPr>
            <a:xfrm>
              <a:off x="10344450" y="955525"/>
              <a:ext cx="60000" cy="88025"/>
            </a:xfrm>
            <a:custGeom>
              <a:avLst/>
              <a:gdLst/>
              <a:ahLst/>
              <a:cxnLst/>
              <a:rect l="l" t="t" r="r" b="b"/>
              <a:pathLst>
                <a:path w="2400" h="3521" extrusionOk="0">
                  <a:moveTo>
                    <a:pt x="2109" y="0"/>
                  </a:moveTo>
                  <a:cubicBezTo>
                    <a:pt x="2021" y="0"/>
                    <a:pt x="1921" y="44"/>
                    <a:pt x="1842" y="149"/>
                  </a:cubicBezTo>
                  <a:cubicBezTo>
                    <a:pt x="1216" y="1101"/>
                    <a:pt x="589" y="2129"/>
                    <a:pt x="88" y="3182"/>
                  </a:cubicBezTo>
                  <a:cubicBezTo>
                    <a:pt x="1" y="3321"/>
                    <a:pt x="180" y="3520"/>
                    <a:pt x="331" y="3520"/>
                  </a:cubicBezTo>
                  <a:cubicBezTo>
                    <a:pt x="397" y="3520"/>
                    <a:pt x="458" y="3482"/>
                    <a:pt x="489" y="3382"/>
                  </a:cubicBezTo>
                  <a:cubicBezTo>
                    <a:pt x="1116" y="2354"/>
                    <a:pt x="1642" y="1302"/>
                    <a:pt x="2268" y="349"/>
                  </a:cubicBezTo>
                  <a:cubicBezTo>
                    <a:pt x="2399" y="154"/>
                    <a:pt x="2274" y="0"/>
                    <a:pt x="21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4" name="Google Shape;504;p27"/>
            <p:cNvSpPr/>
            <p:nvPr/>
          </p:nvSpPr>
          <p:spPr>
            <a:xfrm>
              <a:off x="10098525" y="969875"/>
              <a:ext cx="31350" cy="33875"/>
            </a:xfrm>
            <a:custGeom>
              <a:avLst/>
              <a:gdLst/>
              <a:ahLst/>
              <a:cxnLst/>
              <a:rect l="l" t="t" r="r" b="b"/>
              <a:pathLst>
                <a:path w="1254" h="1355" extrusionOk="0">
                  <a:moveTo>
                    <a:pt x="0" y="1"/>
                  </a:moveTo>
                  <a:lnTo>
                    <a:pt x="0" y="1"/>
                  </a:lnTo>
                  <a:cubicBezTo>
                    <a:pt x="401" y="527"/>
                    <a:pt x="827" y="928"/>
                    <a:pt x="1253" y="1354"/>
                  </a:cubicBezTo>
                  <a:lnTo>
                    <a:pt x="0" y="1"/>
                  </a:ln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5" name="Google Shape;505;p27"/>
            <p:cNvSpPr/>
            <p:nvPr/>
          </p:nvSpPr>
          <p:spPr>
            <a:xfrm>
              <a:off x="10090375" y="965025"/>
              <a:ext cx="44500" cy="45625"/>
            </a:xfrm>
            <a:custGeom>
              <a:avLst/>
              <a:gdLst/>
              <a:ahLst/>
              <a:cxnLst/>
              <a:rect l="l" t="t" r="r" b="b"/>
              <a:pathLst>
                <a:path w="1780" h="1825" extrusionOk="0">
                  <a:moveTo>
                    <a:pt x="323" y="1"/>
                  </a:moveTo>
                  <a:cubicBezTo>
                    <a:pt x="245" y="1"/>
                    <a:pt x="163" y="32"/>
                    <a:pt x="101" y="95"/>
                  </a:cubicBezTo>
                  <a:cubicBezTo>
                    <a:pt x="0" y="195"/>
                    <a:pt x="0" y="295"/>
                    <a:pt x="101" y="396"/>
                  </a:cubicBezTo>
                  <a:cubicBezTo>
                    <a:pt x="527" y="822"/>
                    <a:pt x="953" y="1348"/>
                    <a:pt x="1354" y="1749"/>
                  </a:cubicBezTo>
                  <a:cubicBezTo>
                    <a:pt x="1416" y="1799"/>
                    <a:pt x="1498" y="1824"/>
                    <a:pt x="1576" y="1824"/>
                  </a:cubicBezTo>
                  <a:cubicBezTo>
                    <a:pt x="1654" y="1824"/>
                    <a:pt x="1730" y="1799"/>
                    <a:pt x="1780" y="1749"/>
                  </a:cubicBezTo>
                  <a:lnTo>
                    <a:pt x="1780" y="1348"/>
                  </a:lnTo>
                  <a:lnTo>
                    <a:pt x="527" y="95"/>
                  </a:lnTo>
                  <a:cubicBezTo>
                    <a:pt x="476" y="32"/>
                    <a:pt x="401" y="1"/>
                    <a:pt x="3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6" name="Google Shape;506;p27"/>
            <p:cNvSpPr/>
            <p:nvPr/>
          </p:nvSpPr>
          <p:spPr>
            <a:xfrm>
              <a:off x="10479475" y="1207350"/>
              <a:ext cx="57675" cy="15700"/>
            </a:xfrm>
            <a:custGeom>
              <a:avLst/>
              <a:gdLst/>
              <a:ahLst/>
              <a:cxnLst/>
              <a:rect l="l" t="t" r="r" b="b"/>
              <a:pathLst>
                <a:path w="2307" h="628" extrusionOk="0">
                  <a:moveTo>
                    <a:pt x="0" y="1"/>
                  </a:moveTo>
                  <a:lnTo>
                    <a:pt x="2306" y="627"/>
                  </a:lnTo>
                  <a:cubicBezTo>
                    <a:pt x="1579" y="427"/>
                    <a:pt x="827" y="201"/>
                    <a:pt x="0" y="1"/>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7" name="Google Shape;507;p27"/>
            <p:cNvSpPr/>
            <p:nvPr/>
          </p:nvSpPr>
          <p:spPr>
            <a:xfrm>
              <a:off x="10474450" y="1201025"/>
              <a:ext cx="67700" cy="28075"/>
            </a:xfrm>
            <a:custGeom>
              <a:avLst/>
              <a:gdLst/>
              <a:ahLst/>
              <a:cxnLst/>
              <a:rect l="l" t="t" r="r" b="b"/>
              <a:pathLst>
                <a:path w="2708" h="1123" extrusionOk="0">
                  <a:moveTo>
                    <a:pt x="193" y="1"/>
                  </a:moveTo>
                  <a:cubicBezTo>
                    <a:pt x="99" y="1"/>
                    <a:pt x="1" y="83"/>
                    <a:pt x="1" y="154"/>
                  </a:cubicBezTo>
                  <a:cubicBezTo>
                    <a:pt x="1" y="354"/>
                    <a:pt x="1" y="454"/>
                    <a:pt x="201" y="555"/>
                  </a:cubicBezTo>
                  <a:cubicBezTo>
                    <a:pt x="928" y="680"/>
                    <a:pt x="1655" y="880"/>
                    <a:pt x="2407" y="1081"/>
                  </a:cubicBezTo>
                  <a:cubicBezTo>
                    <a:pt x="2436" y="1110"/>
                    <a:pt x="2474" y="1122"/>
                    <a:pt x="2513" y="1122"/>
                  </a:cubicBezTo>
                  <a:cubicBezTo>
                    <a:pt x="2607" y="1122"/>
                    <a:pt x="2708" y="1052"/>
                    <a:pt x="2708" y="981"/>
                  </a:cubicBezTo>
                  <a:cubicBezTo>
                    <a:pt x="2708" y="780"/>
                    <a:pt x="2708" y="680"/>
                    <a:pt x="2507" y="555"/>
                  </a:cubicBezTo>
                  <a:cubicBezTo>
                    <a:pt x="1780" y="354"/>
                    <a:pt x="1028" y="154"/>
                    <a:pt x="302" y="53"/>
                  </a:cubicBezTo>
                  <a:cubicBezTo>
                    <a:pt x="272" y="16"/>
                    <a:pt x="233" y="1"/>
                    <a:pt x="1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8" name="Google Shape;508;p27"/>
            <p:cNvSpPr/>
            <p:nvPr/>
          </p:nvSpPr>
          <p:spPr>
            <a:xfrm>
              <a:off x="10074700" y="1008725"/>
              <a:ext cx="384125" cy="339625"/>
            </a:xfrm>
            <a:custGeom>
              <a:avLst/>
              <a:gdLst/>
              <a:ahLst/>
              <a:cxnLst/>
              <a:rect l="l" t="t" r="r" b="b"/>
              <a:pathLst>
                <a:path w="15365" h="13585" extrusionOk="0">
                  <a:moveTo>
                    <a:pt x="3359" y="1"/>
                  </a:moveTo>
                  <a:cubicBezTo>
                    <a:pt x="1981" y="2206"/>
                    <a:pt x="853" y="4487"/>
                    <a:pt x="1" y="6793"/>
                  </a:cubicBezTo>
                  <a:cubicBezTo>
                    <a:pt x="1" y="6793"/>
                    <a:pt x="1154" y="8998"/>
                    <a:pt x="4286" y="11079"/>
                  </a:cubicBezTo>
                  <a:cubicBezTo>
                    <a:pt x="7319" y="13159"/>
                    <a:pt x="10026" y="13585"/>
                    <a:pt x="10026" y="13585"/>
                  </a:cubicBezTo>
                  <a:cubicBezTo>
                    <a:pt x="12006" y="11906"/>
                    <a:pt x="14111" y="9725"/>
                    <a:pt x="15364" y="7520"/>
                  </a:cubicBezTo>
                  <a:cubicBezTo>
                    <a:pt x="15364" y="7520"/>
                    <a:pt x="13585" y="3986"/>
                    <a:pt x="10251" y="1981"/>
                  </a:cubicBezTo>
                  <a:cubicBezTo>
                    <a:pt x="6893" y="101"/>
                    <a:pt x="3359" y="1"/>
                    <a:pt x="3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9" name="Google Shape;509;p27"/>
            <p:cNvSpPr/>
            <p:nvPr/>
          </p:nvSpPr>
          <p:spPr>
            <a:xfrm>
              <a:off x="10067175" y="1002600"/>
              <a:ext cx="399150" cy="351100"/>
            </a:xfrm>
            <a:custGeom>
              <a:avLst/>
              <a:gdLst/>
              <a:ahLst/>
              <a:cxnLst/>
              <a:rect l="l" t="t" r="r" b="b"/>
              <a:pathLst>
                <a:path w="15966" h="14044" extrusionOk="0">
                  <a:moveTo>
                    <a:pt x="3795" y="575"/>
                  </a:moveTo>
                  <a:cubicBezTo>
                    <a:pt x="8594" y="722"/>
                    <a:pt x="13202" y="3473"/>
                    <a:pt x="15385" y="7757"/>
                  </a:cubicBezTo>
                  <a:lnTo>
                    <a:pt x="15385" y="7757"/>
                  </a:lnTo>
                  <a:cubicBezTo>
                    <a:pt x="14070" y="9966"/>
                    <a:pt x="12272" y="11875"/>
                    <a:pt x="10281" y="13504"/>
                  </a:cubicBezTo>
                  <a:lnTo>
                    <a:pt x="10227" y="13504"/>
                  </a:lnTo>
                  <a:cubicBezTo>
                    <a:pt x="10126" y="13504"/>
                    <a:pt x="10026" y="13404"/>
                    <a:pt x="9801" y="13404"/>
                  </a:cubicBezTo>
                  <a:cubicBezTo>
                    <a:pt x="9400" y="13304"/>
                    <a:pt x="8973" y="13203"/>
                    <a:pt x="8447" y="13003"/>
                  </a:cubicBezTo>
                  <a:cubicBezTo>
                    <a:pt x="6993" y="12477"/>
                    <a:pt x="5540" y="11750"/>
                    <a:pt x="4161" y="10697"/>
                  </a:cubicBezTo>
                  <a:cubicBezTo>
                    <a:pt x="3034" y="9870"/>
                    <a:pt x="1981" y="8918"/>
                    <a:pt x="1154" y="7865"/>
                  </a:cubicBezTo>
                  <a:cubicBezTo>
                    <a:pt x="928" y="7564"/>
                    <a:pt x="728" y="7364"/>
                    <a:pt x="628" y="7038"/>
                  </a:cubicBezTo>
                  <a:cubicBezTo>
                    <a:pt x="543" y="7038"/>
                    <a:pt x="530" y="6967"/>
                    <a:pt x="528" y="6944"/>
                  </a:cubicBezTo>
                  <a:lnTo>
                    <a:pt x="528" y="6944"/>
                  </a:lnTo>
                  <a:cubicBezTo>
                    <a:pt x="528" y="6950"/>
                    <a:pt x="530" y="6953"/>
                    <a:pt x="533" y="6953"/>
                  </a:cubicBezTo>
                  <a:cubicBezTo>
                    <a:pt x="567" y="6953"/>
                    <a:pt x="728" y="6612"/>
                    <a:pt x="728" y="6612"/>
                  </a:cubicBezTo>
                  <a:cubicBezTo>
                    <a:pt x="828" y="6311"/>
                    <a:pt x="928" y="5985"/>
                    <a:pt x="1029" y="5785"/>
                  </a:cubicBezTo>
                  <a:cubicBezTo>
                    <a:pt x="1863" y="3944"/>
                    <a:pt x="2769" y="2200"/>
                    <a:pt x="3795" y="575"/>
                  </a:cubicBezTo>
                  <a:close/>
                  <a:moveTo>
                    <a:pt x="3780" y="1"/>
                  </a:moveTo>
                  <a:cubicBezTo>
                    <a:pt x="3694" y="1"/>
                    <a:pt x="3610" y="12"/>
                    <a:pt x="3535" y="45"/>
                  </a:cubicBezTo>
                  <a:cubicBezTo>
                    <a:pt x="3234" y="146"/>
                    <a:pt x="3134" y="672"/>
                    <a:pt x="2908" y="872"/>
                  </a:cubicBezTo>
                  <a:cubicBezTo>
                    <a:pt x="2708" y="1399"/>
                    <a:pt x="2407" y="1825"/>
                    <a:pt x="2181" y="2351"/>
                  </a:cubicBezTo>
                  <a:cubicBezTo>
                    <a:pt x="1655" y="3278"/>
                    <a:pt x="1154" y="4331"/>
                    <a:pt x="728" y="5359"/>
                  </a:cubicBezTo>
                  <a:cubicBezTo>
                    <a:pt x="527" y="5785"/>
                    <a:pt x="302" y="6211"/>
                    <a:pt x="201" y="6612"/>
                  </a:cubicBezTo>
                  <a:cubicBezTo>
                    <a:pt x="101" y="6837"/>
                    <a:pt x="1" y="7038"/>
                    <a:pt x="101" y="7238"/>
                  </a:cubicBezTo>
                  <a:cubicBezTo>
                    <a:pt x="201" y="7464"/>
                    <a:pt x="402" y="7765"/>
                    <a:pt x="628" y="7990"/>
                  </a:cubicBezTo>
                  <a:cubicBezTo>
                    <a:pt x="1029" y="8492"/>
                    <a:pt x="1455" y="9018"/>
                    <a:pt x="1881" y="9444"/>
                  </a:cubicBezTo>
                  <a:cubicBezTo>
                    <a:pt x="3435" y="10998"/>
                    <a:pt x="5314" y="12251"/>
                    <a:pt x="7294" y="13103"/>
                  </a:cubicBezTo>
                  <a:cubicBezTo>
                    <a:pt x="8247" y="13504"/>
                    <a:pt x="9299" y="13930"/>
                    <a:pt x="10327" y="14030"/>
                  </a:cubicBezTo>
                  <a:cubicBezTo>
                    <a:pt x="10356" y="14039"/>
                    <a:pt x="10383" y="14044"/>
                    <a:pt x="10407" y="14044"/>
                  </a:cubicBezTo>
                  <a:cubicBezTo>
                    <a:pt x="10491" y="14044"/>
                    <a:pt x="10542" y="13993"/>
                    <a:pt x="10562" y="13922"/>
                  </a:cubicBezTo>
                  <a:lnTo>
                    <a:pt x="10562" y="13922"/>
                  </a:lnTo>
                  <a:cubicBezTo>
                    <a:pt x="12112" y="12671"/>
                    <a:pt x="13562" y="11220"/>
                    <a:pt x="14713" y="9644"/>
                  </a:cubicBezTo>
                  <a:cubicBezTo>
                    <a:pt x="15039" y="9243"/>
                    <a:pt x="15339" y="8817"/>
                    <a:pt x="15565" y="8391"/>
                  </a:cubicBezTo>
                  <a:cubicBezTo>
                    <a:pt x="15765" y="8191"/>
                    <a:pt x="15966" y="7865"/>
                    <a:pt x="15866" y="7664"/>
                  </a:cubicBezTo>
                  <a:cubicBezTo>
                    <a:pt x="15866" y="7464"/>
                    <a:pt x="15665" y="7238"/>
                    <a:pt x="15565" y="7038"/>
                  </a:cubicBezTo>
                  <a:cubicBezTo>
                    <a:pt x="13986" y="4431"/>
                    <a:pt x="11680" y="2351"/>
                    <a:pt x="8873" y="1198"/>
                  </a:cubicBezTo>
                  <a:cubicBezTo>
                    <a:pt x="7420" y="572"/>
                    <a:pt x="5841" y="246"/>
                    <a:pt x="4287" y="45"/>
                  </a:cubicBezTo>
                  <a:cubicBezTo>
                    <a:pt x="4136" y="45"/>
                    <a:pt x="3953" y="1"/>
                    <a:pt x="37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0" name="Google Shape;510;p27"/>
            <p:cNvSpPr/>
            <p:nvPr/>
          </p:nvSpPr>
          <p:spPr>
            <a:xfrm>
              <a:off x="10111675" y="1019375"/>
              <a:ext cx="94000" cy="198650"/>
            </a:xfrm>
            <a:custGeom>
              <a:avLst/>
              <a:gdLst/>
              <a:ahLst/>
              <a:cxnLst/>
              <a:rect l="l" t="t" r="r" b="b"/>
              <a:pathLst>
                <a:path w="3760" h="7946" extrusionOk="0">
                  <a:moveTo>
                    <a:pt x="3760" y="1"/>
                  </a:moveTo>
                  <a:lnTo>
                    <a:pt x="3760" y="1"/>
                  </a:lnTo>
                  <a:cubicBezTo>
                    <a:pt x="2507" y="2607"/>
                    <a:pt x="1128" y="5214"/>
                    <a:pt x="0" y="7946"/>
                  </a:cubicBezTo>
                  <a:lnTo>
                    <a:pt x="3760" y="1"/>
                  </a:ln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1" name="Google Shape;511;p27"/>
            <p:cNvSpPr/>
            <p:nvPr/>
          </p:nvSpPr>
          <p:spPr>
            <a:xfrm>
              <a:off x="10101750" y="1013500"/>
              <a:ext cx="113225" cy="210150"/>
            </a:xfrm>
            <a:custGeom>
              <a:avLst/>
              <a:gdLst/>
              <a:ahLst/>
              <a:cxnLst/>
              <a:rect l="l" t="t" r="r" b="b"/>
              <a:pathLst>
                <a:path w="4529" h="8406" extrusionOk="0">
                  <a:moveTo>
                    <a:pt x="4160" y="0"/>
                  </a:moveTo>
                  <a:cubicBezTo>
                    <a:pt x="4080" y="0"/>
                    <a:pt x="3998" y="40"/>
                    <a:pt x="3931" y="136"/>
                  </a:cubicBezTo>
                  <a:cubicBezTo>
                    <a:pt x="2678" y="2742"/>
                    <a:pt x="1325" y="5349"/>
                    <a:pt x="72" y="7955"/>
                  </a:cubicBezTo>
                  <a:cubicBezTo>
                    <a:pt x="0" y="8186"/>
                    <a:pt x="194" y="8405"/>
                    <a:pt x="385" y="8405"/>
                  </a:cubicBezTo>
                  <a:cubicBezTo>
                    <a:pt x="462" y="8405"/>
                    <a:pt x="540" y="8368"/>
                    <a:pt x="598" y="8281"/>
                  </a:cubicBezTo>
                  <a:cubicBezTo>
                    <a:pt x="1851" y="5675"/>
                    <a:pt x="3104" y="3043"/>
                    <a:pt x="4458" y="436"/>
                  </a:cubicBezTo>
                  <a:cubicBezTo>
                    <a:pt x="4528" y="225"/>
                    <a:pt x="4350" y="0"/>
                    <a:pt x="41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2" name="Google Shape;512;p27"/>
            <p:cNvSpPr/>
            <p:nvPr/>
          </p:nvSpPr>
          <p:spPr>
            <a:xfrm>
              <a:off x="10139875" y="1035050"/>
              <a:ext cx="120325" cy="219325"/>
            </a:xfrm>
            <a:custGeom>
              <a:avLst/>
              <a:gdLst/>
              <a:ahLst/>
              <a:cxnLst/>
              <a:rect l="l" t="t" r="r" b="b"/>
              <a:pathLst>
                <a:path w="4813" h="8773" extrusionOk="0">
                  <a:moveTo>
                    <a:pt x="4812" y="1"/>
                  </a:moveTo>
                  <a:lnTo>
                    <a:pt x="1692" y="5688"/>
                  </a:lnTo>
                  <a:lnTo>
                    <a:pt x="1692" y="5688"/>
                  </a:lnTo>
                  <a:cubicBezTo>
                    <a:pt x="2744" y="3794"/>
                    <a:pt x="3805" y="1902"/>
                    <a:pt x="4812" y="1"/>
                  </a:cubicBezTo>
                  <a:close/>
                  <a:moveTo>
                    <a:pt x="1692" y="5688"/>
                  </a:moveTo>
                  <a:cubicBezTo>
                    <a:pt x="1122" y="6714"/>
                    <a:pt x="555" y="7742"/>
                    <a:pt x="0" y="8773"/>
                  </a:cubicBezTo>
                  <a:lnTo>
                    <a:pt x="1692" y="5688"/>
                  </a:ln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3" name="Google Shape;513;p27"/>
            <p:cNvSpPr/>
            <p:nvPr/>
          </p:nvSpPr>
          <p:spPr>
            <a:xfrm>
              <a:off x="10131375" y="1029075"/>
              <a:ext cx="137750" cy="231275"/>
            </a:xfrm>
            <a:custGeom>
              <a:avLst/>
              <a:gdLst/>
              <a:ahLst/>
              <a:cxnLst/>
              <a:rect l="l" t="t" r="r" b="b"/>
              <a:pathLst>
                <a:path w="5510" h="9251" extrusionOk="0">
                  <a:moveTo>
                    <a:pt x="5130" y="1"/>
                  </a:moveTo>
                  <a:cubicBezTo>
                    <a:pt x="5053" y="1"/>
                    <a:pt x="4982" y="40"/>
                    <a:pt x="4952" y="139"/>
                  </a:cubicBezTo>
                  <a:cubicBezTo>
                    <a:pt x="3273" y="3047"/>
                    <a:pt x="1719" y="5979"/>
                    <a:pt x="140" y="8911"/>
                  </a:cubicBezTo>
                  <a:cubicBezTo>
                    <a:pt x="1" y="9050"/>
                    <a:pt x="212" y="9250"/>
                    <a:pt x="387" y="9250"/>
                  </a:cubicBezTo>
                  <a:cubicBezTo>
                    <a:pt x="465" y="9250"/>
                    <a:pt x="535" y="9211"/>
                    <a:pt x="566" y="9112"/>
                  </a:cubicBezTo>
                  <a:cubicBezTo>
                    <a:pt x="2120" y="6179"/>
                    <a:pt x="3799" y="3272"/>
                    <a:pt x="5353" y="340"/>
                  </a:cubicBezTo>
                  <a:cubicBezTo>
                    <a:pt x="5509" y="201"/>
                    <a:pt x="5304" y="1"/>
                    <a:pt x="51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4" name="Google Shape;514;p27"/>
            <p:cNvSpPr/>
            <p:nvPr/>
          </p:nvSpPr>
          <p:spPr>
            <a:xfrm>
              <a:off x="10176825" y="1053225"/>
              <a:ext cx="132875" cy="224325"/>
            </a:xfrm>
            <a:custGeom>
              <a:avLst/>
              <a:gdLst/>
              <a:ahLst/>
              <a:cxnLst/>
              <a:rect l="l" t="t" r="r" b="b"/>
              <a:pathLst>
                <a:path w="5315" h="8973" extrusionOk="0">
                  <a:moveTo>
                    <a:pt x="5314" y="0"/>
                  </a:moveTo>
                  <a:lnTo>
                    <a:pt x="5314" y="0"/>
                  </a:lnTo>
                  <a:cubicBezTo>
                    <a:pt x="3334" y="2933"/>
                    <a:pt x="1555" y="5965"/>
                    <a:pt x="1" y="8973"/>
                  </a:cubicBezTo>
                  <a:lnTo>
                    <a:pt x="5314" y="0"/>
                  </a:ln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5" name="Google Shape;515;p27"/>
            <p:cNvSpPr/>
            <p:nvPr/>
          </p:nvSpPr>
          <p:spPr>
            <a:xfrm>
              <a:off x="10166900" y="1045925"/>
              <a:ext cx="152025" cy="240375"/>
            </a:xfrm>
            <a:custGeom>
              <a:avLst/>
              <a:gdLst/>
              <a:ahLst/>
              <a:cxnLst/>
              <a:rect l="l" t="t" r="r" b="b"/>
              <a:pathLst>
                <a:path w="6081" h="9615" extrusionOk="0">
                  <a:moveTo>
                    <a:pt x="5672" y="0"/>
                  </a:moveTo>
                  <a:cubicBezTo>
                    <a:pt x="5602" y="0"/>
                    <a:pt x="5539" y="28"/>
                    <a:pt x="5511" y="92"/>
                  </a:cubicBezTo>
                  <a:cubicBezTo>
                    <a:pt x="3531" y="3124"/>
                    <a:pt x="1751" y="6032"/>
                    <a:pt x="72" y="9165"/>
                  </a:cubicBezTo>
                  <a:cubicBezTo>
                    <a:pt x="1" y="9396"/>
                    <a:pt x="195" y="9614"/>
                    <a:pt x="385" y="9614"/>
                  </a:cubicBezTo>
                  <a:cubicBezTo>
                    <a:pt x="463" y="9614"/>
                    <a:pt x="540" y="9578"/>
                    <a:pt x="598" y="9490"/>
                  </a:cubicBezTo>
                  <a:cubicBezTo>
                    <a:pt x="2177" y="6358"/>
                    <a:pt x="3932" y="3325"/>
                    <a:pt x="5937" y="393"/>
                  </a:cubicBezTo>
                  <a:cubicBezTo>
                    <a:pt x="6080" y="177"/>
                    <a:pt x="5851" y="0"/>
                    <a:pt x="56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6" name="Google Shape;516;p27"/>
            <p:cNvSpPr/>
            <p:nvPr/>
          </p:nvSpPr>
          <p:spPr>
            <a:xfrm>
              <a:off x="10208175" y="1082050"/>
              <a:ext cx="138475" cy="216800"/>
            </a:xfrm>
            <a:custGeom>
              <a:avLst/>
              <a:gdLst/>
              <a:ahLst/>
              <a:cxnLst/>
              <a:rect l="l" t="t" r="r" b="b"/>
              <a:pathLst>
                <a:path w="5539" h="8672" extrusionOk="0">
                  <a:moveTo>
                    <a:pt x="5539" y="0"/>
                  </a:moveTo>
                  <a:lnTo>
                    <a:pt x="0" y="8672"/>
                  </a:lnTo>
                  <a:cubicBezTo>
                    <a:pt x="1980" y="5840"/>
                    <a:pt x="3760" y="2933"/>
                    <a:pt x="5539" y="0"/>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7" name="Google Shape;517;p27"/>
            <p:cNvSpPr/>
            <p:nvPr/>
          </p:nvSpPr>
          <p:spPr>
            <a:xfrm>
              <a:off x="10199025" y="1074750"/>
              <a:ext cx="154450" cy="229800"/>
            </a:xfrm>
            <a:custGeom>
              <a:avLst/>
              <a:gdLst/>
              <a:ahLst/>
              <a:cxnLst/>
              <a:rect l="l" t="t" r="r" b="b"/>
              <a:pathLst>
                <a:path w="6178" h="9192" extrusionOk="0">
                  <a:moveTo>
                    <a:pt x="5787" y="0"/>
                  </a:moveTo>
                  <a:cubicBezTo>
                    <a:pt x="5711" y="0"/>
                    <a:pt x="5636" y="28"/>
                    <a:pt x="5579" y="92"/>
                  </a:cubicBezTo>
                  <a:cubicBezTo>
                    <a:pt x="3900" y="3099"/>
                    <a:pt x="2020" y="5931"/>
                    <a:pt x="141" y="8864"/>
                  </a:cubicBezTo>
                  <a:cubicBezTo>
                    <a:pt x="1" y="9003"/>
                    <a:pt x="214" y="9191"/>
                    <a:pt x="390" y="9191"/>
                  </a:cubicBezTo>
                  <a:cubicBezTo>
                    <a:pt x="466" y="9191"/>
                    <a:pt x="536" y="9156"/>
                    <a:pt x="567" y="9064"/>
                  </a:cubicBezTo>
                  <a:cubicBezTo>
                    <a:pt x="2547" y="6232"/>
                    <a:pt x="4326" y="3325"/>
                    <a:pt x="6105" y="392"/>
                  </a:cubicBezTo>
                  <a:cubicBezTo>
                    <a:pt x="6177" y="177"/>
                    <a:pt x="5979" y="0"/>
                    <a:pt x="57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8" name="Google Shape;518;p27"/>
            <p:cNvSpPr/>
            <p:nvPr/>
          </p:nvSpPr>
          <p:spPr>
            <a:xfrm>
              <a:off x="10249525" y="1105225"/>
              <a:ext cx="130975" cy="211800"/>
            </a:xfrm>
            <a:custGeom>
              <a:avLst/>
              <a:gdLst/>
              <a:ahLst/>
              <a:cxnLst/>
              <a:rect l="l" t="t" r="r" b="b"/>
              <a:pathLst>
                <a:path w="5239" h="8472" extrusionOk="0">
                  <a:moveTo>
                    <a:pt x="5238" y="1"/>
                  </a:moveTo>
                  <a:lnTo>
                    <a:pt x="1466" y="6101"/>
                  </a:lnTo>
                  <a:lnTo>
                    <a:pt x="1466" y="6101"/>
                  </a:lnTo>
                  <a:cubicBezTo>
                    <a:pt x="2796" y="4100"/>
                    <a:pt x="4064" y="2088"/>
                    <a:pt x="5238" y="1"/>
                  </a:cubicBezTo>
                  <a:close/>
                  <a:moveTo>
                    <a:pt x="1466" y="6101"/>
                  </a:moveTo>
                  <a:cubicBezTo>
                    <a:pt x="1263" y="6407"/>
                    <a:pt x="1058" y="6713"/>
                    <a:pt x="852" y="7018"/>
                  </a:cubicBezTo>
                  <a:cubicBezTo>
                    <a:pt x="527" y="7519"/>
                    <a:pt x="226" y="7945"/>
                    <a:pt x="0" y="8472"/>
                  </a:cubicBezTo>
                  <a:lnTo>
                    <a:pt x="1466" y="6101"/>
                  </a:ln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9" name="Google Shape;519;p27"/>
            <p:cNvSpPr/>
            <p:nvPr/>
          </p:nvSpPr>
          <p:spPr>
            <a:xfrm>
              <a:off x="10241025" y="1099025"/>
              <a:ext cx="147775" cy="223975"/>
            </a:xfrm>
            <a:custGeom>
              <a:avLst/>
              <a:gdLst/>
              <a:ahLst/>
              <a:cxnLst/>
              <a:rect l="l" t="t" r="r" b="b"/>
              <a:pathLst>
                <a:path w="5911" h="8959" extrusionOk="0">
                  <a:moveTo>
                    <a:pt x="5617" y="1"/>
                  </a:moveTo>
                  <a:cubicBezTo>
                    <a:pt x="5529" y="1"/>
                    <a:pt x="5430" y="45"/>
                    <a:pt x="5353" y="148"/>
                  </a:cubicBezTo>
                  <a:cubicBezTo>
                    <a:pt x="4526" y="1627"/>
                    <a:pt x="3699" y="2980"/>
                    <a:pt x="2746" y="4434"/>
                  </a:cubicBezTo>
                  <a:cubicBezTo>
                    <a:pt x="2345" y="5161"/>
                    <a:pt x="1919" y="5787"/>
                    <a:pt x="1393" y="6514"/>
                  </a:cubicBezTo>
                  <a:cubicBezTo>
                    <a:pt x="967" y="7141"/>
                    <a:pt x="466" y="7893"/>
                    <a:pt x="140" y="8620"/>
                  </a:cubicBezTo>
                  <a:cubicBezTo>
                    <a:pt x="1" y="8759"/>
                    <a:pt x="151" y="8958"/>
                    <a:pt x="332" y="8958"/>
                  </a:cubicBezTo>
                  <a:cubicBezTo>
                    <a:pt x="411" y="8958"/>
                    <a:pt x="497" y="8920"/>
                    <a:pt x="566" y="8820"/>
                  </a:cubicBezTo>
                  <a:cubicBezTo>
                    <a:pt x="967" y="8093"/>
                    <a:pt x="1393" y="7467"/>
                    <a:pt x="1919" y="6740"/>
                  </a:cubicBezTo>
                  <a:cubicBezTo>
                    <a:pt x="2345" y="6113"/>
                    <a:pt x="2746" y="5386"/>
                    <a:pt x="3273" y="4760"/>
                  </a:cubicBezTo>
                  <a:cubicBezTo>
                    <a:pt x="4100" y="3281"/>
                    <a:pt x="4952" y="1828"/>
                    <a:pt x="5779" y="374"/>
                  </a:cubicBezTo>
                  <a:cubicBezTo>
                    <a:pt x="5910" y="160"/>
                    <a:pt x="5783" y="1"/>
                    <a:pt x="5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0" name="Google Shape;520;p27"/>
            <p:cNvSpPr/>
            <p:nvPr/>
          </p:nvSpPr>
          <p:spPr>
            <a:xfrm>
              <a:off x="10289000" y="1142200"/>
              <a:ext cx="125325" cy="190500"/>
            </a:xfrm>
            <a:custGeom>
              <a:avLst/>
              <a:gdLst/>
              <a:ahLst/>
              <a:cxnLst/>
              <a:rect l="l" t="t" r="r" b="b"/>
              <a:pathLst>
                <a:path w="5013" h="7620" extrusionOk="0">
                  <a:moveTo>
                    <a:pt x="5013" y="0"/>
                  </a:moveTo>
                  <a:lnTo>
                    <a:pt x="0" y="7619"/>
                  </a:lnTo>
                  <a:cubicBezTo>
                    <a:pt x="1780" y="5113"/>
                    <a:pt x="3434" y="2607"/>
                    <a:pt x="5013" y="0"/>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1" name="Google Shape;521;p27"/>
            <p:cNvSpPr/>
            <p:nvPr/>
          </p:nvSpPr>
          <p:spPr>
            <a:xfrm>
              <a:off x="10279925" y="1135550"/>
              <a:ext cx="143025" cy="201675"/>
            </a:xfrm>
            <a:custGeom>
              <a:avLst/>
              <a:gdLst/>
              <a:ahLst/>
              <a:cxnLst/>
              <a:rect l="l" t="t" r="r" b="b"/>
              <a:pathLst>
                <a:path w="5721" h="8067" extrusionOk="0">
                  <a:moveTo>
                    <a:pt x="5437" y="0"/>
                  </a:moveTo>
                  <a:cubicBezTo>
                    <a:pt x="5348" y="0"/>
                    <a:pt x="5247" y="49"/>
                    <a:pt x="5175" y="166"/>
                  </a:cubicBezTo>
                  <a:cubicBezTo>
                    <a:pt x="3596" y="2773"/>
                    <a:pt x="1917" y="5279"/>
                    <a:pt x="163" y="7685"/>
                  </a:cubicBezTo>
                  <a:cubicBezTo>
                    <a:pt x="0" y="7902"/>
                    <a:pt x="176" y="8066"/>
                    <a:pt x="362" y="8066"/>
                  </a:cubicBezTo>
                  <a:cubicBezTo>
                    <a:pt x="434" y="8066"/>
                    <a:pt x="508" y="8042"/>
                    <a:pt x="564" y="7986"/>
                  </a:cubicBezTo>
                  <a:cubicBezTo>
                    <a:pt x="2343" y="5580"/>
                    <a:pt x="4022" y="2973"/>
                    <a:pt x="5576" y="367"/>
                  </a:cubicBezTo>
                  <a:cubicBezTo>
                    <a:pt x="5721" y="157"/>
                    <a:pt x="5597" y="0"/>
                    <a:pt x="54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2" name="Google Shape;522;p27"/>
            <p:cNvSpPr/>
            <p:nvPr/>
          </p:nvSpPr>
          <p:spPr>
            <a:xfrm>
              <a:off x="10377975" y="1199200"/>
              <a:ext cx="49525" cy="68325"/>
            </a:xfrm>
            <a:custGeom>
              <a:avLst/>
              <a:gdLst/>
              <a:ahLst/>
              <a:cxnLst/>
              <a:rect l="l" t="t" r="r" b="b"/>
              <a:pathLst>
                <a:path w="1981" h="2733" extrusionOk="0">
                  <a:moveTo>
                    <a:pt x="1980" y="1"/>
                  </a:moveTo>
                  <a:lnTo>
                    <a:pt x="0" y="2733"/>
                  </a:lnTo>
                  <a:cubicBezTo>
                    <a:pt x="627" y="1881"/>
                    <a:pt x="1353" y="953"/>
                    <a:pt x="1980" y="1"/>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3" name="Google Shape;523;p27"/>
            <p:cNvSpPr/>
            <p:nvPr/>
          </p:nvSpPr>
          <p:spPr>
            <a:xfrm>
              <a:off x="10369825" y="1193550"/>
              <a:ext cx="66175" cy="80875"/>
            </a:xfrm>
            <a:custGeom>
              <a:avLst/>
              <a:gdLst/>
              <a:ahLst/>
              <a:cxnLst/>
              <a:rect l="l" t="t" r="r" b="b"/>
              <a:pathLst>
                <a:path w="2647" h="3235" extrusionOk="0">
                  <a:moveTo>
                    <a:pt x="2311" y="0"/>
                  </a:moveTo>
                  <a:cubicBezTo>
                    <a:pt x="2232" y="0"/>
                    <a:pt x="2148" y="36"/>
                    <a:pt x="2080" y="127"/>
                  </a:cubicBezTo>
                  <a:cubicBezTo>
                    <a:pt x="1454" y="1079"/>
                    <a:pt x="827" y="1906"/>
                    <a:pt x="101" y="2859"/>
                  </a:cubicBezTo>
                  <a:cubicBezTo>
                    <a:pt x="0" y="2959"/>
                    <a:pt x="0" y="3059"/>
                    <a:pt x="101" y="3159"/>
                  </a:cubicBezTo>
                  <a:cubicBezTo>
                    <a:pt x="151" y="3209"/>
                    <a:pt x="232" y="3235"/>
                    <a:pt x="301" y="3235"/>
                  </a:cubicBezTo>
                  <a:cubicBezTo>
                    <a:pt x="370" y="3235"/>
                    <a:pt x="426" y="3209"/>
                    <a:pt x="426" y="3159"/>
                  </a:cubicBezTo>
                  <a:cubicBezTo>
                    <a:pt x="1153" y="2332"/>
                    <a:pt x="1880" y="1280"/>
                    <a:pt x="2507" y="352"/>
                  </a:cubicBezTo>
                  <a:cubicBezTo>
                    <a:pt x="2647" y="195"/>
                    <a:pt x="2493" y="0"/>
                    <a:pt x="23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4" name="Google Shape;524;p27"/>
            <p:cNvSpPr/>
            <p:nvPr/>
          </p:nvSpPr>
          <p:spPr>
            <a:xfrm>
              <a:off x="10202525" y="1050725"/>
              <a:ext cx="13175" cy="28825"/>
            </a:xfrm>
            <a:custGeom>
              <a:avLst/>
              <a:gdLst/>
              <a:ahLst/>
              <a:cxnLst/>
              <a:rect l="l" t="t" r="r" b="b"/>
              <a:pathLst>
                <a:path w="527" h="1153" extrusionOk="0">
                  <a:moveTo>
                    <a:pt x="527" y="0"/>
                  </a:moveTo>
                  <a:lnTo>
                    <a:pt x="527" y="0"/>
                  </a:lnTo>
                  <a:cubicBezTo>
                    <a:pt x="494" y="69"/>
                    <a:pt x="465" y="135"/>
                    <a:pt x="436" y="198"/>
                  </a:cubicBezTo>
                  <a:lnTo>
                    <a:pt x="436" y="198"/>
                  </a:lnTo>
                  <a:lnTo>
                    <a:pt x="527" y="0"/>
                  </a:lnTo>
                  <a:close/>
                  <a:moveTo>
                    <a:pt x="436" y="198"/>
                  </a:moveTo>
                  <a:lnTo>
                    <a:pt x="1" y="1153"/>
                  </a:lnTo>
                  <a:cubicBezTo>
                    <a:pt x="190" y="796"/>
                    <a:pt x="291" y="527"/>
                    <a:pt x="436" y="198"/>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5" name="Google Shape;525;p27"/>
            <p:cNvSpPr/>
            <p:nvPr/>
          </p:nvSpPr>
          <p:spPr>
            <a:xfrm>
              <a:off x="10195000" y="1045700"/>
              <a:ext cx="28850" cy="38875"/>
            </a:xfrm>
            <a:custGeom>
              <a:avLst/>
              <a:gdLst/>
              <a:ahLst/>
              <a:cxnLst/>
              <a:rect l="l" t="t" r="r" b="b"/>
              <a:pathLst>
                <a:path w="1154" h="1555" extrusionOk="0">
                  <a:moveTo>
                    <a:pt x="928" y="1"/>
                  </a:moveTo>
                  <a:cubicBezTo>
                    <a:pt x="828" y="1"/>
                    <a:pt x="728" y="1"/>
                    <a:pt x="627" y="101"/>
                  </a:cubicBezTo>
                  <a:cubicBezTo>
                    <a:pt x="427" y="502"/>
                    <a:pt x="201" y="828"/>
                    <a:pt x="101" y="1128"/>
                  </a:cubicBezTo>
                  <a:cubicBezTo>
                    <a:pt x="1" y="1254"/>
                    <a:pt x="1" y="1454"/>
                    <a:pt x="101" y="1554"/>
                  </a:cubicBezTo>
                  <a:cubicBezTo>
                    <a:pt x="302" y="1554"/>
                    <a:pt x="427" y="1554"/>
                    <a:pt x="527" y="1454"/>
                  </a:cubicBezTo>
                  <a:cubicBezTo>
                    <a:pt x="728" y="1028"/>
                    <a:pt x="928" y="727"/>
                    <a:pt x="1053" y="402"/>
                  </a:cubicBezTo>
                  <a:cubicBezTo>
                    <a:pt x="1154" y="301"/>
                    <a:pt x="1154" y="101"/>
                    <a:pt x="9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6" name="Google Shape;526;p27"/>
            <p:cNvSpPr/>
            <p:nvPr/>
          </p:nvSpPr>
          <p:spPr>
            <a:xfrm>
              <a:off x="10098525" y="1136550"/>
              <a:ext cx="20700" cy="39500"/>
            </a:xfrm>
            <a:custGeom>
              <a:avLst/>
              <a:gdLst/>
              <a:ahLst/>
              <a:cxnLst/>
              <a:rect l="l" t="t" r="r" b="b"/>
              <a:pathLst>
                <a:path w="828" h="1580" extrusionOk="0">
                  <a:moveTo>
                    <a:pt x="827" y="1"/>
                  </a:moveTo>
                  <a:lnTo>
                    <a:pt x="0" y="1580"/>
                  </a:lnTo>
                  <a:cubicBezTo>
                    <a:pt x="301" y="1053"/>
                    <a:pt x="627" y="527"/>
                    <a:pt x="827" y="1"/>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7" name="Google Shape;527;p27"/>
            <p:cNvSpPr/>
            <p:nvPr/>
          </p:nvSpPr>
          <p:spPr>
            <a:xfrm>
              <a:off x="10090375" y="1129675"/>
              <a:ext cx="36975" cy="52425"/>
            </a:xfrm>
            <a:custGeom>
              <a:avLst/>
              <a:gdLst/>
              <a:ahLst/>
              <a:cxnLst/>
              <a:rect l="l" t="t" r="r" b="b"/>
              <a:pathLst>
                <a:path w="1479" h="2097" extrusionOk="0">
                  <a:moveTo>
                    <a:pt x="1116" y="0"/>
                  </a:moveTo>
                  <a:cubicBezTo>
                    <a:pt x="1053" y="0"/>
                    <a:pt x="1003" y="25"/>
                    <a:pt x="953" y="75"/>
                  </a:cubicBezTo>
                  <a:cubicBezTo>
                    <a:pt x="627" y="602"/>
                    <a:pt x="426" y="1228"/>
                    <a:pt x="101" y="1754"/>
                  </a:cubicBezTo>
                  <a:cubicBezTo>
                    <a:pt x="0" y="1855"/>
                    <a:pt x="101" y="1955"/>
                    <a:pt x="226" y="2055"/>
                  </a:cubicBezTo>
                  <a:cubicBezTo>
                    <a:pt x="255" y="2085"/>
                    <a:pt x="285" y="2097"/>
                    <a:pt x="314" y="2097"/>
                  </a:cubicBezTo>
                  <a:cubicBezTo>
                    <a:pt x="385" y="2097"/>
                    <a:pt x="456" y="2026"/>
                    <a:pt x="527" y="1955"/>
                  </a:cubicBezTo>
                  <a:cubicBezTo>
                    <a:pt x="852" y="1429"/>
                    <a:pt x="1153" y="902"/>
                    <a:pt x="1479" y="401"/>
                  </a:cubicBezTo>
                  <a:cubicBezTo>
                    <a:pt x="1479" y="276"/>
                    <a:pt x="1479" y="75"/>
                    <a:pt x="1354" y="75"/>
                  </a:cubicBezTo>
                  <a:cubicBezTo>
                    <a:pt x="1253" y="25"/>
                    <a:pt x="1178" y="0"/>
                    <a:pt x="11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8" name="Google Shape;528;p27"/>
            <p:cNvSpPr/>
            <p:nvPr/>
          </p:nvSpPr>
          <p:spPr>
            <a:xfrm>
              <a:off x="10278350" y="1100225"/>
              <a:ext cx="28825" cy="55150"/>
            </a:xfrm>
            <a:custGeom>
              <a:avLst/>
              <a:gdLst/>
              <a:ahLst/>
              <a:cxnLst/>
              <a:rect l="l" t="t" r="r" b="b"/>
              <a:pathLst>
                <a:path w="1153" h="2206" extrusionOk="0">
                  <a:moveTo>
                    <a:pt x="1153" y="0"/>
                  </a:moveTo>
                  <a:lnTo>
                    <a:pt x="1153" y="0"/>
                  </a:lnTo>
                  <a:cubicBezTo>
                    <a:pt x="905" y="424"/>
                    <a:pt x="699" y="847"/>
                    <a:pt x="486" y="1276"/>
                  </a:cubicBezTo>
                  <a:lnTo>
                    <a:pt x="486" y="1276"/>
                  </a:lnTo>
                  <a:lnTo>
                    <a:pt x="1153" y="0"/>
                  </a:lnTo>
                  <a:close/>
                  <a:moveTo>
                    <a:pt x="486" y="1276"/>
                  </a:moveTo>
                  <a:lnTo>
                    <a:pt x="0" y="2206"/>
                  </a:lnTo>
                  <a:cubicBezTo>
                    <a:pt x="178" y="1892"/>
                    <a:pt x="334" y="1582"/>
                    <a:pt x="486" y="1276"/>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9" name="Google Shape;529;p27"/>
            <p:cNvSpPr/>
            <p:nvPr/>
          </p:nvSpPr>
          <p:spPr>
            <a:xfrm>
              <a:off x="10269825" y="1093700"/>
              <a:ext cx="46050" cy="67350"/>
            </a:xfrm>
            <a:custGeom>
              <a:avLst/>
              <a:gdLst/>
              <a:ahLst/>
              <a:cxnLst/>
              <a:rect l="l" t="t" r="r" b="b"/>
              <a:pathLst>
                <a:path w="1842" h="2694" extrusionOk="0">
                  <a:moveTo>
                    <a:pt x="1503" y="1"/>
                  </a:moveTo>
                  <a:cubicBezTo>
                    <a:pt x="1415" y="1"/>
                    <a:pt x="1328" y="48"/>
                    <a:pt x="1294" y="161"/>
                  </a:cubicBezTo>
                  <a:cubicBezTo>
                    <a:pt x="867" y="888"/>
                    <a:pt x="441" y="1614"/>
                    <a:pt x="141" y="2341"/>
                  </a:cubicBezTo>
                  <a:cubicBezTo>
                    <a:pt x="0" y="2499"/>
                    <a:pt x="154" y="2693"/>
                    <a:pt x="337" y="2693"/>
                  </a:cubicBezTo>
                  <a:cubicBezTo>
                    <a:pt x="415" y="2693"/>
                    <a:pt x="499" y="2657"/>
                    <a:pt x="567" y="2567"/>
                  </a:cubicBezTo>
                  <a:cubicBezTo>
                    <a:pt x="968" y="1840"/>
                    <a:pt x="1294" y="1088"/>
                    <a:pt x="1695" y="361"/>
                  </a:cubicBezTo>
                  <a:cubicBezTo>
                    <a:pt x="1842" y="165"/>
                    <a:pt x="1669" y="1"/>
                    <a:pt x="15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0" name="Google Shape;530;p27"/>
            <p:cNvSpPr/>
            <p:nvPr/>
          </p:nvSpPr>
          <p:spPr>
            <a:xfrm>
              <a:off x="10346625" y="1191700"/>
              <a:ext cx="7550" cy="15675"/>
            </a:xfrm>
            <a:custGeom>
              <a:avLst/>
              <a:gdLst/>
              <a:ahLst/>
              <a:cxnLst/>
              <a:rect l="l" t="t" r="r" b="b"/>
              <a:pathLst>
                <a:path w="302" h="627" extrusionOk="0">
                  <a:moveTo>
                    <a:pt x="302" y="0"/>
                  </a:moveTo>
                  <a:lnTo>
                    <a:pt x="302" y="0"/>
                  </a:lnTo>
                  <a:cubicBezTo>
                    <a:pt x="252" y="100"/>
                    <a:pt x="201" y="207"/>
                    <a:pt x="151" y="314"/>
                  </a:cubicBezTo>
                  <a:lnTo>
                    <a:pt x="302" y="0"/>
                  </a:lnTo>
                  <a:close/>
                  <a:moveTo>
                    <a:pt x="151" y="314"/>
                  </a:moveTo>
                  <a:lnTo>
                    <a:pt x="1" y="627"/>
                  </a:lnTo>
                  <a:cubicBezTo>
                    <a:pt x="51" y="527"/>
                    <a:pt x="101" y="420"/>
                    <a:pt x="151" y="314"/>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1" name="Google Shape;531;p27"/>
            <p:cNvSpPr/>
            <p:nvPr/>
          </p:nvSpPr>
          <p:spPr>
            <a:xfrm>
              <a:off x="10338500" y="1184575"/>
              <a:ext cx="23825" cy="30325"/>
            </a:xfrm>
            <a:custGeom>
              <a:avLst/>
              <a:gdLst/>
              <a:ahLst/>
              <a:cxnLst/>
              <a:rect l="l" t="t" r="r" b="b"/>
              <a:pathLst>
                <a:path w="953" h="1213" extrusionOk="0">
                  <a:moveTo>
                    <a:pt x="617" y="1"/>
                  </a:moveTo>
                  <a:cubicBezTo>
                    <a:pt x="541" y="1"/>
                    <a:pt x="484" y="56"/>
                    <a:pt x="426" y="185"/>
                  </a:cubicBezTo>
                  <a:cubicBezTo>
                    <a:pt x="326" y="385"/>
                    <a:pt x="201" y="586"/>
                    <a:pt x="0" y="812"/>
                  </a:cubicBezTo>
                  <a:cubicBezTo>
                    <a:pt x="0" y="912"/>
                    <a:pt x="0" y="1112"/>
                    <a:pt x="100" y="1213"/>
                  </a:cubicBezTo>
                  <a:cubicBezTo>
                    <a:pt x="201" y="1213"/>
                    <a:pt x="426" y="1213"/>
                    <a:pt x="526" y="1112"/>
                  </a:cubicBezTo>
                  <a:cubicBezTo>
                    <a:pt x="627" y="812"/>
                    <a:pt x="727" y="586"/>
                    <a:pt x="827" y="385"/>
                  </a:cubicBezTo>
                  <a:cubicBezTo>
                    <a:pt x="953" y="285"/>
                    <a:pt x="953" y="85"/>
                    <a:pt x="827" y="85"/>
                  </a:cubicBezTo>
                  <a:cubicBezTo>
                    <a:pt x="742" y="31"/>
                    <a:pt x="674" y="1"/>
                    <a:pt x="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32" name="Google Shape;532;p27"/>
          <p:cNvGrpSpPr/>
          <p:nvPr/>
        </p:nvGrpSpPr>
        <p:grpSpPr>
          <a:xfrm rot="1628208">
            <a:off x="2042247" y="2977251"/>
            <a:ext cx="587736" cy="781797"/>
            <a:chOff x="3600400" y="2783875"/>
            <a:chExt cx="402275" cy="535100"/>
          </a:xfrm>
        </p:grpSpPr>
        <p:sp>
          <p:nvSpPr>
            <p:cNvPr id="533" name="Google Shape;533;p27"/>
            <p:cNvSpPr/>
            <p:nvPr/>
          </p:nvSpPr>
          <p:spPr>
            <a:xfrm>
              <a:off x="3631725" y="3070825"/>
              <a:ext cx="195525" cy="237500"/>
            </a:xfrm>
            <a:custGeom>
              <a:avLst/>
              <a:gdLst/>
              <a:ahLst/>
              <a:cxnLst/>
              <a:rect l="l" t="t" r="r" b="b"/>
              <a:pathLst>
                <a:path w="7821" h="9500" extrusionOk="0">
                  <a:moveTo>
                    <a:pt x="3033" y="1"/>
                  </a:moveTo>
                  <a:lnTo>
                    <a:pt x="1" y="7620"/>
                  </a:lnTo>
                  <a:lnTo>
                    <a:pt x="2808" y="7520"/>
                  </a:lnTo>
                  <a:lnTo>
                    <a:pt x="4687" y="9500"/>
                  </a:lnTo>
                  <a:lnTo>
                    <a:pt x="7820" y="1881"/>
                  </a:lnTo>
                  <a:lnTo>
                    <a:pt x="30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4" name="Google Shape;534;p27"/>
            <p:cNvSpPr/>
            <p:nvPr/>
          </p:nvSpPr>
          <p:spPr>
            <a:xfrm>
              <a:off x="3623575" y="3062700"/>
              <a:ext cx="211825" cy="256275"/>
            </a:xfrm>
            <a:custGeom>
              <a:avLst/>
              <a:gdLst/>
              <a:ahLst/>
              <a:cxnLst/>
              <a:rect l="l" t="t" r="r" b="b"/>
              <a:pathLst>
                <a:path w="8473" h="10251" extrusionOk="0">
                  <a:moveTo>
                    <a:pt x="3459" y="627"/>
                  </a:moveTo>
                  <a:lnTo>
                    <a:pt x="7845" y="2306"/>
                  </a:lnTo>
                  <a:lnTo>
                    <a:pt x="5009" y="9483"/>
                  </a:lnTo>
                  <a:lnTo>
                    <a:pt x="3259" y="7644"/>
                  </a:lnTo>
                  <a:lnTo>
                    <a:pt x="627" y="7744"/>
                  </a:lnTo>
                  <a:lnTo>
                    <a:pt x="3459" y="627"/>
                  </a:lnTo>
                  <a:close/>
                  <a:moveTo>
                    <a:pt x="3259" y="0"/>
                  </a:moveTo>
                  <a:lnTo>
                    <a:pt x="1" y="8145"/>
                  </a:lnTo>
                  <a:lnTo>
                    <a:pt x="1" y="8145"/>
                  </a:lnTo>
                  <a:lnTo>
                    <a:pt x="3033" y="8045"/>
                  </a:lnTo>
                  <a:lnTo>
                    <a:pt x="5139" y="10251"/>
                  </a:lnTo>
                  <a:lnTo>
                    <a:pt x="5239" y="9925"/>
                  </a:lnTo>
                  <a:lnTo>
                    <a:pt x="8472" y="2105"/>
                  </a:lnTo>
                  <a:lnTo>
                    <a:pt x="3259"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5" name="Google Shape;535;p27"/>
            <p:cNvSpPr/>
            <p:nvPr/>
          </p:nvSpPr>
          <p:spPr>
            <a:xfrm>
              <a:off x="3775225" y="3070825"/>
              <a:ext cx="196125" cy="237500"/>
            </a:xfrm>
            <a:custGeom>
              <a:avLst/>
              <a:gdLst/>
              <a:ahLst/>
              <a:cxnLst/>
              <a:rect l="l" t="t" r="r" b="b"/>
              <a:pathLst>
                <a:path w="7845" h="9500" extrusionOk="0">
                  <a:moveTo>
                    <a:pt x="4812" y="1"/>
                  </a:moveTo>
                  <a:lnTo>
                    <a:pt x="0" y="1881"/>
                  </a:lnTo>
                  <a:lnTo>
                    <a:pt x="3033" y="9500"/>
                  </a:lnTo>
                  <a:lnTo>
                    <a:pt x="5013" y="7520"/>
                  </a:lnTo>
                  <a:lnTo>
                    <a:pt x="7845" y="7620"/>
                  </a:lnTo>
                  <a:lnTo>
                    <a:pt x="7845" y="7620"/>
                  </a:lnTo>
                  <a:lnTo>
                    <a:pt x="48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6" name="Google Shape;536;p27"/>
            <p:cNvSpPr/>
            <p:nvPr/>
          </p:nvSpPr>
          <p:spPr>
            <a:xfrm>
              <a:off x="3767700" y="3062700"/>
              <a:ext cx="211175" cy="256275"/>
            </a:xfrm>
            <a:custGeom>
              <a:avLst/>
              <a:gdLst/>
              <a:ahLst/>
              <a:cxnLst/>
              <a:rect l="l" t="t" r="r" b="b"/>
              <a:pathLst>
                <a:path w="8447" h="10251" extrusionOk="0">
                  <a:moveTo>
                    <a:pt x="5013" y="627"/>
                  </a:moveTo>
                  <a:lnTo>
                    <a:pt x="7820" y="7744"/>
                  </a:lnTo>
                  <a:lnTo>
                    <a:pt x="5213" y="7644"/>
                  </a:lnTo>
                  <a:lnTo>
                    <a:pt x="3421" y="9436"/>
                  </a:lnTo>
                  <a:lnTo>
                    <a:pt x="3421" y="9436"/>
                  </a:lnTo>
                  <a:lnTo>
                    <a:pt x="627" y="2306"/>
                  </a:lnTo>
                  <a:lnTo>
                    <a:pt x="5013" y="627"/>
                  </a:lnTo>
                  <a:close/>
                  <a:moveTo>
                    <a:pt x="5213" y="0"/>
                  </a:moveTo>
                  <a:lnTo>
                    <a:pt x="0" y="2105"/>
                  </a:lnTo>
                  <a:lnTo>
                    <a:pt x="3233" y="10251"/>
                  </a:lnTo>
                  <a:lnTo>
                    <a:pt x="3434" y="10025"/>
                  </a:lnTo>
                  <a:lnTo>
                    <a:pt x="5314" y="8045"/>
                  </a:lnTo>
                  <a:lnTo>
                    <a:pt x="8446" y="8145"/>
                  </a:lnTo>
                  <a:lnTo>
                    <a:pt x="5213"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7" name="Google Shape;537;p27"/>
            <p:cNvSpPr/>
            <p:nvPr/>
          </p:nvSpPr>
          <p:spPr>
            <a:xfrm>
              <a:off x="3605425" y="2788875"/>
              <a:ext cx="391625" cy="396650"/>
            </a:xfrm>
            <a:custGeom>
              <a:avLst/>
              <a:gdLst/>
              <a:ahLst/>
              <a:cxnLst/>
              <a:rect l="l" t="t" r="r" b="b"/>
              <a:pathLst>
                <a:path w="15665" h="15866" extrusionOk="0">
                  <a:moveTo>
                    <a:pt x="7845" y="1"/>
                  </a:moveTo>
                  <a:lnTo>
                    <a:pt x="6491" y="527"/>
                  </a:lnTo>
                  <a:lnTo>
                    <a:pt x="5113" y="527"/>
                  </a:lnTo>
                  <a:lnTo>
                    <a:pt x="4085" y="1454"/>
                  </a:lnTo>
                  <a:lnTo>
                    <a:pt x="2732" y="1880"/>
                  </a:lnTo>
                  <a:lnTo>
                    <a:pt x="2105" y="3133"/>
                  </a:lnTo>
                  <a:lnTo>
                    <a:pt x="952" y="3961"/>
                  </a:lnTo>
                  <a:lnTo>
                    <a:pt x="727" y="5314"/>
                  </a:lnTo>
                  <a:lnTo>
                    <a:pt x="0" y="6567"/>
                  </a:lnTo>
                  <a:lnTo>
                    <a:pt x="326" y="7946"/>
                  </a:lnTo>
                  <a:lnTo>
                    <a:pt x="0" y="9299"/>
                  </a:lnTo>
                  <a:lnTo>
                    <a:pt x="727" y="10552"/>
                  </a:lnTo>
                  <a:lnTo>
                    <a:pt x="952" y="11905"/>
                  </a:lnTo>
                  <a:lnTo>
                    <a:pt x="2105" y="12833"/>
                  </a:lnTo>
                  <a:lnTo>
                    <a:pt x="2732" y="14086"/>
                  </a:lnTo>
                  <a:lnTo>
                    <a:pt x="4085" y="14512"/>
                  </a:lnTo>
                  <a:lnTo>
                    <a:pt x="5113" y="15464"/>
                  </a:lnTo>
                  <a:lnTo>
                    <a:pt x="6491" y="15339"/>
                  </a:lnTo>
                  <a:lnTo>
                    <a:pt x="7845" y="15865"/>
                  </a:lnTo>
                  <a:lnTo>
                    <a:pt x="9198" y="15339"/>
                  </a:lnTo>
                  <a:lnTo>
                    <a:pt x="10551" y="15464"/>
                  </a:lnTo>
                  <a:lnTo>
                    <a:pt x="11604" y="14512"/>
                  </a:lnTo>
                  <a:lnTo>
                    <a:pt x="12957" y="14086"/>
                  </a:lnTo>
                  <a:lnTo>
                    <a:pt x="13584" y="12833"/>
                  </a:lnTo>
                  <a:lnTo>
                    <a:pt x="14737" y="11905"/>
                  </a:lnTo>
                  <a:lnTo>
                    <a:pt x="14937" y="10552"/>
                  </a:lnTo>
                  <a:lnTo>
                    <a:pt x="15664" y="9299"/>
                  </a:lnTo>
                  <a:lnTo>
                    <a:pt x="15363" y="7946"/>
                  </a:lnTo>
                  <a:lnTo>
                    <a:pt x="15664" y="6567"/>
                  </a:lnTo>
                  <a:lnTo>
                    <a:pt x="14937" y="5314"/>
                  </a:lnTo>
                  <a:lnTo>
                    <a:pt x="14737" y="3961"/>
                  </a:lnTo>
                  <a:lnTo>
                    <a:pt x="13584" y="3133"/>
                  </a:lnTo>
                  <a:lnTo>
                    <a:pt x="12957" y="1880"/>
                  </a:lnTo>
                  <a:lnTo>
                    <a:pt x="11604" y="1454"/>
                  </a:lnTo>
                  <a:lnTo>
                    <a:pt x="10551" y="527"/>
                  </a:lnTo>
                  <a:lnTo>
                    <a:pt x="9198" y="527"/>
                  </a:lnTo>
                  <a:lnTo>
                    <a:pt x="7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8" name="Google Shape;538;p27"/>
            <p:cNvSpPr/>
            <p:nvPr/>
          </p:nvSpPr>
          <p:spPr>
            <a:xfrm>
              <a:off x="3600400" y="2783875"/>
              <a:ext cx="402275" cy="409800"/>
            </a:xfrm>
            <a:custGeom>
              <a:avLst/>
              <a:gdLst/>
              <a:ahLst/>
              <a:cxnLst/>
              <a:rect l="l" t="t" r="r" b="b"/>
              <a:pathLst>
                <a:path w="16091" h="16392" extrusionOk="0">
                  <a:moveTo>
                    <a:pt x="8046" y="401"/>
                  </a:moveTo>
                  <a:lnTo>
                    <a:pt x="9299" y="927"/>
                  </a:lnTo>
                  <a:lnTo>
                    <a:pt x="10652" y="927"/>
                  </a:lnTo>
                  <a:lnTo>
                    <a:pt x="11705" y="1755"/>
                  </a:lnTo>
                  <a:lnTo>
                    <a:pt x="13058" y="2181"/>
                  </a:lnTo>
                  <a:lnTo>
                    <a:pt x="13685" y="3434"/>
                  </a:lnTo>
                  <a:lnTo>
                    <a:pt x="14712" y="4261"/>
                  </a:lnTo>
                  <a:lnTo>
                    <a:pt x="14938" y="5639"/>
                  </a:lnTo>
                  <a:lnTo>
                    <a:pt x="15665" y="6767"/>
                  </a:lnTo>
                  <a:lnTo>
                    <a:pt x="15339" y="8146"/>
                  </a:lnTo>
                  <a:lnTo>
                    <a:pt x="15339" y="8246"/>
                  </a:lnTo>
                  <a:lnTo>
                    <a:pt x="15665" y="9499"/>
                  </a:lnTo>
                  <a:lnTo>
                    <a:pt x="14938" y="10652"/>
                  </a:lnTo>
                  <a:lnTo>
                    <a:pt x="14712" y="12005"/>
                  </a:lnTo>
                  <a:lnTo>
                    <a:pt x="13685" y="12832"/>
                  </a:lnTo>
                  <a:lnTo>
                    <a:pt x="13058" y="14085"/>
                  </a:lnTo>
                  <a:lnTo>
                    <a:pt x="11705" y="14511"/>
                  </a:lnTo>
                  <a:lnTo>
                    <a:pt x="10652" y="15439"/>
                  </a:lnTo>
                  <a:lnTo>
                    <a:pt x="9299" y="15339"/>
                  </a:lnTo>
                  <a:lnTo>
                    <a:pt x="8046" y="15865"/>
                  </a:lnTo>
                  <a:lnTo>
                    <a:pt x="6793" y="15339"/>
                  </a:lnTo>
                  <a:lnTo>
                    <a:pt x="5439" y="15439"/>
                  </a:lnTo>
                  <a:lnTo>
                    <a:pt x="4386" y="14511"/>
                  </a:lnTo>
                  <a:lnTo>
                    <a:pt x="3033" y="14085"/>
                  </a:lnTo>
                  <a:lnTo>
                    <a:pt x="2407" y="12832"/>
                  </a:lnTo>
                  <a:lnTo>
                    <a:pt x="1354" y="12005"/>
                  </a:lnTo>
                  <a:lnTo>
                    <a:pt x="1153" y="10652"/>
                  </a:lnTo>
                  <a:lnTo>
                    <a:pt x="427" y="9499"/>
                  </a:lnTo>
                  <a:lnTo>
                    <a:pt x="727" y="8146"/>
                  </a:lnTo>
                  <a:lnTo>
                    <a:pt x="427" y="6767"/>
                  </a:lnTo>
                  <a:lnTo>
                    <a:pt x="1153" y="5639"/>
                  </a:lnTo>
                  <a:lnTo>
                    <a:pt x="1354" y="4261"/>
                  </a:lnTo>
                  <a:lnTo>
                    <a:pt x="2407" y="3434"/>
                  </a:lnTo>
                  <a:lnTo>
                    <a:pt x="3033" y="2181"/>
                  </a:lnTo>
                  <a:lnTo>
                    <a:pt x="4386" y="1755"/>
                  </a:lnTo>
                  <a:lnTo>
                    <a:pt x="5439" y="927"/>
                  </a:lnTo>
                  <a:lnTo>
                    <a:pt x="6793" y="927"/>
                  </a:lnTo>
                  <a:lnTo>
                    <a:pt x="8046" y="401"/>
                  </a:lnTo>
                  <a:close/>
                  <a:moveTo>
                    <a:pt x="8046" y="0"/>
                  </a:moveTo>
                  <a:lnTo>
                    <a:pt x="6692" y="501"/>
                  </a:lnTo>
                  <a:lnTo>
                    <a:pt x="5214" y="501"/>
                  </a:lnTo>
                  <a:lnTo>
                    <a:pt x="4186" y="1454"/>
                  </a:lnTo>
                  <a:lnTo>
                    <a:pt x="2808" y="1880"/>
                  </a:lnTo>
                  <a:lnTo>
                    <a:pt x="2081" y="3133"/>
                  </a:lnTo>
                  <a:lnTo>
                    <a:pt x="928" y="4060"/>
                  </a:lnTo>
                  <a:lnTo>
                    <a:pt x="727" y="5514"/>
                  </a:lnTo>
                  <a:lnTo>
                    <a:pt x="1" y="6767"/>
                  </a:lnTo>
                  <a:lnTo>
                    <a:pt x="301" y="8146"/>
                  </a:lnTo>
                  <a:lnTo>
                    <a:pt x="1" y="9599"/>
                  </a:lnTo>
                  <a:lnTo>
                    <a:pt x="727" y="10852"/>
                  </a:lnTo>
                  <a:lnTo>
                    <a:pt x="928" y="12206"/>
                  </a:lnTo>
                  <a:lnTo>
                    <a:pt x="2081" y="13158"/>
                  </a:lnTo>
                  <a:lnTo>
                    <a:pt x="2808" y="14411"/>
                  </a:lnTo>
                  <a:lnTo>
                    <a:pt x="4186" y="14912"/>
                  </a:lnTo>
                  <a:lnTo>
                    <a:pt x="5214" y="15865"/>
                  </a:lnTo>
                  <a:lnTo>
                    <a:pt x="6692" y="15765"/>
                  </a:lnTo>
                  <a:lnTo>
                    <a:pt x="8046" y="16391"/>
                  </a:lnTo>
                  <a:lnTo>
                    <a:pt x="9399" y="15765"/>
                  </a:lnTo>
                  <a:lnTo>
                    <a:pt x="10853" y="15865"/>
                  </a:lnTo>
                  <a:lnTo>
                    <a:pt x="11905" y="14912"/>
                  </a:lnTo>
                  <a:lnTo>
                    <a:pt x="13259" y="14411"/>
                  </a:lnTo>
                  <a:lnTo>
                    <a:pt x="13986" y="13158"/>
                  </a:lnTo>
                  <a:lnTo>
                    <a:pt x="15138" y="12206"/>
                  </a:lnTo>
                  <a:lnTo>
                    <a:pt x="15339" y="10852"/>
                  </a:lnTo>
                  <a:lnTo>
                    <a:pt x="16091" y="9599"/>
                  </a:lnTo>
                  <a:lnTo>
                    <a:pt x="15776" y="8195"/>
                  </a:lnTo>
                  <a:lnTo>
                    <a:pt x="16091" y="6767"/>
                  </a:lnTo>
                  <a:lnTo>
                    <a:pt x="15339" y="5514"/>
                  </a:lnTo>
                  <a:lnTo>
                    <a:pt x="15138" y="4060"/>
                  </a:lnTo>
                  <a:lnTo>
                    <a:pt x="13986" y="3133"/>
                  </a:lnTo>
                  <a:lnTo>
                    <a:pt x="13259" y="1880"/>
                  </a:lnTo>
                  <a:lnTo>
                    <a:pt x="11905" y="1454"/>
                  </a:lnTo>
                  <a:lnTo>
                    <a:pt x="10853" y="501"/>
                  </a:lnTo>
                  <a:lnTo>
                    <a:pt x="9399" y="501"/>
                  </a:lnTo>
                  <a:lnTo>
                    <a:pt x="8046"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9" name="Google Shape;539;p27"/>
            <p:cNvSpPr/>
            <p:nvPr/>
          </p:nvSpPr>
          <p:spPr>
            <a:xfrm>
              <a:off x="3663050" y="2851525"/>
              <a:ext cx="276975" cy="273850"/>
            </a:xfrm>
            <a:custGeom>
              <a:avLst/>
              <a:gdLst/>
              <a:ahLst/>
              <a:cxnLst/>
              <a:rect l="l" t="t" r="r" b="b"/>
              <a:pathLst>
                <a:path w="11079" h="10954" extrusionOk="0">
                  <a:moveTo>
                    <a:pt x="5540" y="302"/>
                  </a:moveTo>
                  <a:cubicBezTo>
                    <a:pt x="6993" y="302"/>
                    <a:pt x="8246" y="828"/>
                    <a:pt x="9199" y="1780"/>
                  </a:cubicBezTo>
                  <a:cubicBezTo>
                    <a:pt x="10126" y="2708"/>
                    <a:pt x="10753" y="4061"/>
                    <a:pt x="10753" y="5440"/>
                  </a:cubicBezTo>
                  <a:cubicBezTo>
                    <a:pt x="10753" y="6893"/>
                    <a:pt x="10126" y="8146"/>
                    <a:pt x="9199" y="9074"/>
                  </a:cubicBezTo>
                  <a:cubicBezTo>
                    <a:pt x="8246" y="10026"/>
                    <a:pt x="6993" y="10653"/>
                    <a:pt x="5540" y="10653"/>
                  </a:cubicBezTo>
                  <a:cubicBezTo>
                    <a:pt x="4061" y="10653"/>
                    <a:pt x="2808" y="10026"/>
                    <a:pt x="1880" y="9074"/>
                  </a:cubicBezTo>
                  <a:cubicBezTo>
                    <a:pt x="928" y="8146"/>
                    <a:pt x="302" y="6893"/>
                    <a:pt x="302" y="5440"/>
                  </a:cubicBezTo>
                  <a:cubicBezTo>
                    <a:pt x="302" y="4061"/>
                    <a:pt x="928" y="2708"/>
                    <a:pt x="1880" y="1780"/>
                  </a:cubicBezTo>
                  <a:cubicBezTo>
                    <a:pt x="2808" y="828"/>
                    <a:pt x="4061" y="302"/>
                    <a:pt x="5540" y="302"/>
                  </a:cubicBezTo>
                  <a:close/>
                  <a:moveTo>
                    <a:pt x="5540" y="1"/>
                  </a:moveTo>
                  <a:cubicBezTo>
                    <a:pt x="2507" y="1"/>
                    <a:pt x="1" y="2407"/>
                    <a:pt x="1" y="5440"/>
                  </a:cubicBezTo>
                  <a:cubicBezTo>
                    <a:pt x="1" y="8447"/>
                    <a:pt x="2507" y="10953"/>
                    <a:pt x="5540" y="10953"/>
                  </a:cubicBezTo>
                  <a:cubicBezTo>
                    <a:pt x="8572" y="10953"/>
                    <a:pt x="11079" y="8447"/>
                    <a:pt x="11079" y="5440"/>
                  </a:cubicBezTo>
                  <a:cubicBezTo>
                    <a:pt x="11079" y="2407"/>
                    <a:pt x="8572" y="1"/>
                    <a:pt x="5540"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46" name="Google Shape;2570;p56">
            <a:extLst>
              <a:ext uri="{FF2B5EF4-FFF2-40B4-BE49-F238E27FC236}">
                <a16:creationId xmlns:a16="http://schemas.microsoft.com/office/drawing/2014/main" id="{928D69E5-81FB-439A-930E-5EE624AB2FC6}"/>
              </a:ext>
            </a:extLst>
          </p:cNvPr>
          <p:cNvPicPr preferRelativeResize="0"/>
          <p:nvPr/>
        </p:nvPicPr>
        <p:blipFill rotWithShape="1">
          <a:blip r:embed="rId3">
            <a:alphaModFix/>
          </a:blip>
          <a:srcRect t="16540" b="16547"/>
          <a:stretch/>
        </p:blipFill>
        <p:spPr>
          <a:xfrm>
            <a:off x="3626280" y="2862700"/>
            <a:ext cx="1606719" cy="1075073"/>
          </a:xfrm>
          <a:prstGeom prst="rect">
            <a:avLst/>
          </a:prstGeom>
          <a:noFill/>
          <a:ln>
            <a:noFill/>
          </a:ln>
        </p:spPr>
      </p:pic>
      <p:pic>
        <p:nvPicPr>
          <p:cNvPr id="47" name="Imagen 46">
            <a:extLst>
              <a:ext uri="{FF2B5EF4-FFF2-40B4-BE49-F238E27FC236}">
                <a16:creationId xmlns:a16="http://schemas.microsoft.com/office/drawing/2014/main" id="{FCF3276F-41F3-4E43-AF2D-0C22C946FA23}"/>
              </a:ext>
            </a:extLst>
          </p:cNvPr>
          <p:cNvPicPr>
            <a:picLocks noChangeAspect="1"/>
          </p:cNvPicPr>
          <p:nvPr/>
        </p:nvPicPr>
        <p:blipFill>
          <a:blip r:embed="rId4"/>
          <a:stretch>
            <a:fillRect/>
          </a:stretch>
        </p:blipFill>
        <p:spPr>
          <a:xfrm>
            <a:off x="1692246" y="601069"/>
            <a:ext cx="1106714" cy="66987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C20DAE-6D3C-439E-9657-F162872315EE}"/>
              </a:ext>
            </a:extLst>
          </p:cNvPr>
          <p:cNvSpPr>
            <a:spLocks noGrp="1"/>
          </p:cNvSpPr>
          <p:nvPr>
            <p:ph type="ctrTitle"/>
          </p:nvPr>
        </p:nvSpPr>
        <p:spPr>
          <a:xfrm>
            <a:off x="1512245" y="1110677"/>
            <a:ext cx="4848925" cy="426900"/>
          </a:xfrm>
        </p:spPr>
        <p:txBody>
          <a:bodyPr/>
          <a:lstStyle/>
          <a:p>
            <a:r>
              <a:rPr lang="en-US" sz="2400" dirty="0"/>
              <a:t>pdftools:: </a:t>
            </a:r>
            <a:r>
              <a:rPr lang="es-CL" sz="2400" dirty="0"/>
              <a:t>pdf_convert(</a:t>
            </a:r>
          </a:p>
        </p:txBody>
      </p:sp>
      <p:sp>
        <p:nvSpPr>
          <p:cNvPr id="3" name="Subtítulo 2">
            <a:extLst>
              <a:ext uri="{FF2B5EF4-FFF2-40B4-BE49-F238E27FC236}">
                <a16:creationId xmlns:a16="http://schemas.microsoft.com/office/drawing/2014/main" id="{779B6E61-1B7E-465C-AFDC-82AB9CF44744}"/>
              </a:ext>
            </a:extLst>
          </p:cNvPr>
          <p:cNvSpPr>
            <a:spLocks noGrp="1"/>
          </p:cNvSpPr>
          <p:nvPr>
            <p:ph type="subTitle" idx="1"/>
          </p:nvPr>
        </p:nvSpPr>
        <p:spPr>
          <a:xfrm>
            <a:off x="4221480" y="1057337"/>
            <a:ext cx="3029100" cy="1310820"/>
          </a:xfrm>
        </p:spPr>
        <p:txBody>
          <a:bodyPr/>
          <a:lstStyle/>
          <a:p>
            <a:pPr algn="l"/>
            <a:r>
              <a:rPr lang="es-CL" sz="2400" dirty="0">
                <a:latin typeface="Aldrich"/>
              </a:rPr>
              <a:t>pdf,</a:t>
            </a:r>
          </a:p>
          <a:p>
            <a:pPr algn="l"/>
            <a:r>
              <a:rPr lang="es-CL" sz="2400" dirty="0">
                <a:latin typeface="Aldrich"/>
              </a:rPr>
              <a:t>dpi = 600,</a:t>
            </a:r>
          </a:p>
          <a:p>
            <a:pPr algn="l"/>
            <a:r>
              <a:rPr lang="es-CL" sz="2400" dirty="0">
                <a:latin typeface="Aldrich"/>
              </a:rPr>
              <a:t>)</a:t>
            </a:r>
          </a:p>
        </p:txBody>
      </p:sp>
      <p:sp>
        <p:nvSpPr>
          <p:cNvPr id="5" name="Google Shape;679;p31">
            <a:extLst>
              <a:ext uri="{FF2B5EF4-FFF2-40B4-BE49-F238E27FC236}">
                <a16:creationId xmlns:a16="http://schemas.microsoft.com/office/drawing/2014/main" id="{25F29FA7-B69F-4AD0-8E89-F7236861F161}"/>
              </a:ext>
            </a:extLst>
          </p:cNvPr>
          <p:cNvSpPr txBox="1">
            <a:spLocks/>
          </p:cNvSpPr>
          <p:nvPr/>
        </p:nvSpPr>
        <p:spPr>
          <a:xfrm>
            <a:off x="1259257" y="2571750"/>
            <a:ext cx="5354903" cy="13543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1pPr>
            <a:lvl2pPr marL="914400" marR="0" lvl="1" indent="-317500" algn="ctr" rtl="0">
              <a:lnSpc>
                <a:spcPct val="100000"/>
              </a:lnSpc>
              <a:spcBef>
                <a:spcPts val="1600"/>
              </a:spcBef>
              <a:spcAft>
                <a:spcPts val="0"/>
              </a:spcAft>
              <a:buClr>
                <a:schemeClr val="accent5"/>
              </a:buClr>
              <a:buSzPts val="1400"/>
              <a:buFont typeface="Didact Gothic"/>
              <a:buNone/>
              <a:defRPr sz="1400" b="0" i="0" u="none" strike="noStrike" cap="none">
                <a:solidFill>
                  <a:schemeClr val="accent5"/>
                </a:solidFill>
                <a:latin typeface="Didact Gothic"/>
                <a:ea typeface="Didact Gothic"/>
                <a:cs typeface="Didact Gothic"/>
                <a:sym typeface="Didact Gothic"/>
              </a:defRPr>
            </a:lvl2pPr>
            <a:lvl3pPr marL="1371600" marR="0" lvl="2" indent="-317500" algn="ctr" rtl="0">
              <a:lnSpc>
                <a:spcPct val="100000"/>
              </a:lnSpc>
              <a:spcBef>
                <a:spcPts val="1600"/>
              </a:spcBef>
              <a:spcAft>
                <a:spcPts val="0"/>
              </a:spcAft>
              <a:buClr>
                <a:schemeClr val="accent5"/>
              </a:buClr>
              <a:buSzPts val="1400"/>
              <a:buFont typeface="Didact Gothic"/>
              <a:buNone/>
              <a:defRPr sz="1400" b="0" i="0" u="none" strike="noStrike" cap="none">
                <a:solidFill>
                  <a:schemeClr val="accent5"/>
                </a:solidFill>
                <a:latin typeface="Didact Gothic"/>
                <a:ea typeface="Didact Gothic"/>
                <a:cs typeface="Didact Gothic"/>
                <a:sym typeface="Didact Gothic"/>
              </a:defRPr>
            </a:lvl3pPr>
            <a:lvl4pPr marL="1828800" marR="0" lvl="3" indent="-317500" algn="ctr" rtl="0">
              <a:lnSpc>
                <a:spcPct val="100000"/>
              </a:lnSpc>
              <a:spcBef>
                <a:spcPts val="1600"/>
              </a:spcBef>
              <a:spcAft>
                <a:spcPts val="0"/>
              </a:spcAft>
              <a:buClr>
                <a:schemeClr val="accent5"/>
              </a:buClr>
              <a:buSzPts val="1400"/>
              <a:buFont typeface="Didact Gothic"/>
              <a:buNone/>
              <a:defRPr sz="1400" b="0" i="0" u="none" strike="noStrike" cap="none">
                <a:solidFill>
                  <a:schemeClr val="accent5"/>
                </a:solidFill>
                <a:latin typeface="Didact Gothic"/>
                <a:ea typeface="Didact Gothic"/>
                <a:cs typeface="Didact Gothic"/>
                <a:sym typeface="Didact Gothic"/>
              </a:defRPr>
            </a:lvl4pPr>
            <a:lvl5pPr marL="2286000" marR="0" lvl="4" indent="-317500" algn="ctr" rtl="0">
              <a:lnSpc>
                <a:spcPct val="100000"/>
              </a:lnSpc>
              <a:spcBef>
                <a:spcPts val="1600"/>
              </a:spcBef>
              <a:spcAft>
                <a:spcPts val="0"/>
              </a:spcAft>
              <a:buClr>
                <a:schemeClr val="accent5"/>
              </a:buClr>
              <a:buSzPts val="1400"/>
              <a:buFont typeface="Didact Gothic"/>
              <a:buNone/>
              <a:defRPr sz="1400" b="0" i="0" u="none" strike="noStrike" cap="none">
                <a:solidFill>
                  <a:schemeClr val="accent5"/>
                </a:solidFill>
                <a:latin typeface="Didact Gothic"/>
                <a:ea typeface="Didact Gothic"/>
                <a:cs typeface="Didact Gothic"/>
                <a:sym typeface="Didact Gothic"/>
              </a:defRPr>
            </a:lvl5pPr>
            <a:lvl6pPr marL="2743200" marR="0" lvl="5" indent="-317500" algn="ctr" rtl="0">
              <a:lnSpc>
                <a:spcPct val="100000"/>
              </a:lnSpc>
              <a:spcBef>
                <a:spcPts val="1600"/>
              </a:spcBef>
              <a:spcAft>
                <a:spcPts val="0"/>
              </a:spcAft>
              <a:buClr>
                <a:schemeClr val="accent5"/>
              </a:buClr>
              <a:buSzPts val="1400"/>
              <a:buFont typeface="Didact Gothic"/>
              <a:buNone/>
              <a:defRPr sz="1400" b="0" i="0" u="none" strike="noStrike" cap="none">
                <a:solidFill>
                  <a:schemeClr val="accent5"/>
                </a:solidFill>
                <a:latin typeface="Didact Gothic"/>
                <a:ea typeface="Didact Gothic"/>
                <a:cs typeface="Didact Gothic"/>
                <a:sym typeface="Didact Gothic"/>
              </a:defRPr>
            </a:lvl6pPr>
            <a:lvl7pPr marL="3200400" marR="0" lvl="6" indent="-317500" algn="ctr" rtl="0">
              <a:lnSpc>
                <a:spcPct val="100000"/>
              </a:lnSpc>
              <a:spcBef>
                <a:spcPts val="1600"/>
              </a:spcBef>
              <a:spcAft>
                <a:spcPts val="0"/>
              </a:spcAft>
              <a:buClr>
                <a:schemeClr val="accent5"/>
              </a:buClr>
              <a:buSzPts val="1400"/>
              <a:buFont typeface="Didact Gothic"/>
              <a:buNone/>
              <a:defRPr sz="1400" b="0" i="0" u="none" strike="noStrike" cap="none">
                <a:solidFill>
                  <a:schemeClr val="accent5"/>
                </a:solidFill>
                <a:latin typeface="Didact Gothic"/>
                <a:ea typeface="Didact Gothic"/>
                <a:cs typeface="Didact Gothic"/>
                <a:sym typeface="Didact Gothic"/>
              </a:defRPr>
            </a:lvl7pPr>
            <a:lvl8pPr marL="3657600" marR="0" lvl="7" indent="-317500" algn="ctr" rtl="0">
              <a:lnSpc>
                <a:spcPct val="100000"/>
              </a:lnSpc>
              <a:spcBef>
                <a:spcPts val="1600"/>
              </a:spcBef>
              <a:spcAft>
                <a:spcPts val="0"/>
              </a:spcAft>
              <a:buClr>
                <a:schemeClr val="accent5"/>
              </a:buClr>
              <a:buSzPts val="1400"/>
              <a:buFont typeface="Didact Gothic"/>
              <a:buNone/>
              <a:defRPr sz="1400" b="0" i="0" u="none" strike="noStrike" cap="none">
                <a:solidFill>
                  <a:schemeClr val="accent5"/>
                </a:solidFill>
                <a:latin typeface="Didact Gothic"/>
                <a:ea typeface="Didact Gothic"/>
                <a:cs typeface="Didact Gothic"/>
                <a:sym typeface="Didact Gothic"/>
              </a:defRPr>
            </a:lvl8pPr>
            <a:lvl9pPr marL="4114800" marR="0" lvl="8" indent="-317500" algn="ctr" rtl="0">
              <a:lnSpc>
                <a:spcPct val="100000"/>
              </a:lnSpc>
              <a:spcBef>
                <a:spcPts val="1600"/>
              </a:spcBef>
              <a:spcAft>
                <a:spcPts val="1600"/>
              </a:spcAft>
              <a:buClr>
                <a:schemeClr val="accent5"/>
              </a:buClr>
              <a:buSzPts val="1400"/>
              <a:buFont typeface="Didact Gothic"/>
              <a:buNone/>
              <a:defRPr sz="1400" b="0" i="0" u="none" strike="noStrike" cap="none">
                <a:solidFill>
                  <a:schemeClr val="accent5"/>
                </a:solidFill>
                <a:latin typeface="Didact Gothic"/>
                <a:ea typeface="Didact Gothic"/>
                <a:cs typeface="Didact Gothic"/>
                <a:sym typeface="Didact Gothic"/>
              </a:defRPr>
            </a:lvl9pPr>
          </a:lstStyle>
          <a:p>
            <a:pPr marL="285750" indent="-285750" algn="l">
              <a:spcAft>
                <a:spcPts val="1600"/>
              </a:spcAft>
              <a:buFont typeface="Arial" panose="020B0604020202020204" pitchFamily="34" charset="0"/>
              <a:buChar char="•"/>
            </a:pPr>
            <a:r>
              <a:rPr lang="es-ES" b="1" dirty="0"/>
              <a:t>Pdf = </a:t>
            </a:r>
            <a:r>
              <a:rPr lang="es-ES" dirty="0"/>
              <a:t>ruta de archivo o vector sin formato con datos </a:t>
            </a:r>
            <a:r>
              <a:rPr lang="es-ES" dirty="0" err="1"/>
              <a:t>pdf</a:t>
            </a:r>
            <a:r>
              <a:rPr lang="es-ES" dirty="0"/>
              <a:t>.</a:t>
            </a:r>
          </a:p>
          <a:p>
            <a:pPr marL="285750" indent="-285750" algn="l">
              <a:spcAft>
                <a:spcPts val="1600"/>
              </a:spcAft>
              <a:buFont typeface="Arial" panose="020B0604020202020204" pitchFamily="34" charset="0"/>
              <a:buChar char="•"/>
            </a:pPr>
            <a:endParaRPr lang="es-ES" dirty="0"/>
          </a:p>
          <a:p>
            <a:pPr marL="285750" indent="-285750" algn="l">
              <a:spcAft>
                <a:spcPts val="1600"/>
              </a:spcAft>
              <a:buFont typeface="Arial" panose="020B0604020202020204" pitchFamily="34" charset="0"/>
              <a:buChar char="•"/>
            </a:pPr>
            <a:r>
              <a:rPr lang="es-ES" b="1" dirty="0"/>
              <a:t>Dpi</a:t>
            </a:r>
            <a:r>
              <a:rPr lang="es-ES" dirty="0"/>
              <a:t> </a:t>
            </a:r>
            <a:r>
              <a:rPr lang="es-ES" b="1" dirty="0"/>
              <a:t>=</a:t>
            </a:r>
            <a:r>
              <a:rPr lang="es-ES" dirty="0"/>
              <a:t> resolución (puntos por pulgada) para renderizar</a:t>
            </a:r>
            <a:endParaRPr lang="es-CL" dirty="0"/>
          </a:p>
        </p:txBody>
      </p:sp>
      <p:pic>
        <p:nvPicPr>
          <p:cNvPr id="8" name="Imagen 7">
            <a:extLst>
              <a:ext uri="{FF2B5EF4-FFF2-40B4-BE49-F238E27FC236}">
                <a16:creationId xmlns:a16="http://schemas.microsoft.com/office/drawing/2014/main" id="{92FA083E-66D6-4C0C-8509-5B8F7A9349C8}"/>
              </a:ext>
            </a:extLst>
          </p:cNvPr>
          <p:cNvPicPr>
            <a:picLocks noChangeAspect="1"/>
          </p:cNvPicPr>
          <p:nvPr/>
        </p:nvPicPr>
        <p:blipFill>
          <a:blip r:embed="rId2"/>
          <a:stretch>
            <a:fillRect/>
          </a:stretch>
        </p:blipFill>
        <p:spPr>
          <a:xfrm>
            <a:off x="519549" y="392730"/>
            <a:ext cx="1106714" cy="669879"/>
          </a:xfrm>
          <a:prstGeom prst="rect">
            <a:avLst/>
          </a:prstGeom>
        </p:spPr>
      </p:pic>
      <p:grpSp>
        <p:nvGrpSpPr>
          <p:cNvPr id="6" name="Google Shape;1054;p40">
            <a:extLst>
              <a:ext uri="{FF2B5EF4-FFF2-40B4-BE49-F238E27FC236}">
                <a16:creationId xmlns:a16="http://schemas.microsoft.com/office/drawing/2014/main" id="{1834C45A-3A4C-41CE-AB08-CECCD06F94B9}"/>
              </a:ext>
            </a:extLst>
          </p:cNvPr>
          <p:cNvGrpSpPr/>
          <p:nvPr/>
        </p:nvGrpSpPr>
        <p:grpSpPr>
          <a:xfrm>
            <a:off x="7320456" y="1057337"/>
            <a:ext cx="852251" cy="854383"/>
            <a:chOff x="1197125" y="238125"/>
            <a:chExt cx="5206175" cy="5219200"/>
          </a:xfrm>
        </p:grpSpPr>
        <p:sp>
          <p:nvSpPr>
            <p:cNvPr id="7" name="Google Shape;1055;p40">
              <a:extLst>
                <a:ext uri="{FF2B5EF4-FFF2-40B4-BE49-F238E27FC236}">
                  <a16:creationId xmlns:a16="http://schemas.microsoft.com/office/drawing/2014/main" id="{EC1FC6E8-F691-42DE-A272-8DE81EEBB814}"/>
                </a:ext>
              </a:extLst>
            </p:cNvPr>
            <p:cNvSpPr/>
            <p:nvPr/>
          </p:nvSpPr>
          <p:spPr>
            <a:xfrm>
              <a:off x="2986325" y="4238125"/>
              <a:ext cx="488525" cy="243850"/>
            </a:xfrm>
            <a:custGeom>
              <a:avLst/>
              <a:gdLst/>
              <a:ahLst/>
              <a:cxnLst/>
              <a:rect l="l" t="t" r="r" b="b"/>
              <a:pathLst>
                <a:path w="19541" h="9754" extrusionOk="0">
                  <a:moveTo>
                    <a:pt x="1" y="0"/>
                  </a:moveTo>
                  <a:lnTo>
                    <a:pt x="1" y="9754"/>
                  </a:lnTo>
                  <a:lnTo>
                    <a:pt x="19540" y="9754"/>
                  </a:lnTo>
                  <a:lnTo>
                    <a:pt x="19540" y="0"/>
                  </a:lnTo>
                  <a:close/>
                </a:path>
              </a:pathLst>
            </a:custGeom>
            <a:solidFill>
              <a:srgbClr val="FFB0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56;p40">
              <a:extLst>
                <a:ext uri="{FF2B5EF4-FFF2-40B4-BE49-F238E27FC236}">
                  <a16:creationId xmlns:a16="http://schemas.microsoft.com/office/drawing/2014/main" id="{C8660670-EA91-4FDB-8328-A422FF642D4E}"/>
                </a:ext>
              </a:extLst>
            </p:cNvPr>
            <p:cNvSpPr/>
            <p:nvPr/>
          </p:nvSpPr>
          <p:spPr>
            <a:xfrm>
              <a:off x="1277875" y="983475"/>
              <a:ext cx="5044675" cy="2522350"/>
            </a:xfrm>
            <a:custGeom>
              <a:avLst/>
              <a:gdLst/>
              <a:ahLst/>
              <a:cxnLst/>
              <a:rect l="l" t="t" r="r" b="b"/>
              <a:pathLst>
                <a:path w="201787" h="100894" extrusionOk="0">
                  <a:moveTo>
                    <a:pt x="0" y="1"/>
                  </a:moveTo>
                  <a:lnTo>
                    <a:pt x="0" y="100894"/>
                  </a:lnTo>
                  <a:lnTo>
                    <a:pt x="201787" y="100894"/>
                  </a:lnTo>
                  <a:lnTo>
                    <a:pt x="20178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57;p40">
              <a:extLst>
                <a:ext uri="{FF2B5EF4-FFF2-40B4-BE49-F238E27FC236}">
                  <a16:creationId xmlns:a16="http://schemas.microsoft.com/office/drawing/2014/main" id="{8C35D708-852A-4DD7-AF41-79BB41D8D9A0}"/>
                </a:ext>
              </a:extLst>
            </p:cNvPr>
            <p:cNvSpPr/>
            <p:nvPr/>
          </p:nvSpPr>
          <p:spPr>
            <a:xfrm>
              <a:off x="2498675" y="3342700"/>
              <a:ext cx="2603900" cy="325425"/>
            </a:xfrm>
            <a:custGeom>
              <a:avLst/>
              <a:gdLst/>
              <a:ahLst/>
              <a:cxnLst/>
              <a:rect l="l" t="t" r="r" b="b"/>
              <a:pathLst>
                <a:path w="104156" h="13017" extrusionOk="0">
                  <a:moveTo>
                    <a:pt x="0" y="1"/>
                  </a:moveTo>
                  <a:lnTo>
                    <a:pt x="0" y="13016"/>
                  </a:lnTo>
                  <a:lnTo>
                    <a:pt x="104155" y="13016"/>
                  </a:lnTo>
                  <a:lnTo>
                    <a:pt x="1041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58;p40">
              <a:extLst>
                <a:ext uri="{FF2B5EF4-FFF2-40B4-BE49-F238E27FC236}">
                  <a16:creationId xmlns:a16="http://schemas.microsoft.com/office/drawing/2014/main" id="{CF74C58E-32F7-4D81-8598-437093B7B5E6}"/>
                </a:ext>
              </a:extLst>
            </p:cNvPr>
            <p:cNvSpPr/>
            <p:nvPr/>
          </p:nvSpPr>
          <p:spPr>
            <a:xfrm>
              <a:off x="2824050" y="1716600"/>
              <a:ext cx="1952325" cy="1172725"/>
            </a:xfrm>
            <a:custGeom>
              <a:avLst/>
              <a:gdLst/>
              <a:ahLst/>
              <a:cxnLst/>
              <a:rect l="l" t="t" r="r" b="b"/>
              <a:pathLst>
                <a:path w="78093" h="46909" extrusionOk="0">
                  <a:moveTo>
                    <a:pt x="1" y="1"/>
                  </a:moveTo>
                  <a:lnTo>
                    <a:pt x="1" y="6427"/>
                  </a:lnTo>
                  <a:lnTo>
                    <a:pt x="7373" y="6427"/>
                  </a:lnTo>
                  <a:lnTo>
                    <a:pt x="19507" y="46908"/>
                  </a:lnTo>
                  <a:lnTo>
                    <a:pt x="31674" y="6427"/>
                  </a:lnTo>
                  <a:lnTo>
                    <a:pt x="78093" y="6427"/>
                  </a:lnTo>
                  <a:lnTo>
                    <a:pt x="78093" y="1"/>
                  </a:lnTo>
                  <a:lnTo>
                    <a:pt x="26912" y="1"/>
                  </a:lnTo>
                  <a:lnTo>
                    <a:pt x="19507" y="24596"/>
                  </a:lnTo>
                  <a:lnTo>
                    <a:pt x="121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59;p40">
              <a:extLst>
                <a:ext uri="{FF2B5EF4-FFF2-40B4-BE49-F238E27FC236}">
                  <a16:creationId xmlns:a16="http://schemas.microsoft.com/office/drawing/2014/main" id="{6E144DEC-95EB-4A27-A1CC-F3B3A4263E33}"/>
                </a:ext>
              </a:extLst>
            </p:cNvPr>
            <p:cNvSpPr/>
            <p:nvPr/>
          </p:nvSpPr>
          <p:spPr>
            <a:xfrm>
              <a:off x="3795300" y="2091725"/>
              <a:ext cx="631225" cy="631225"/>
            </a:xfrm>
            <a:custGeom>
              <a:avLst/>
              <a:gdLst/>
              <a:ahLst/>
              <a:cxnLst/>
              <a:rect l="l" t="t" r="r" b="b"/>
              <a:pathLst>
                <a:path w="25249" h="25249" extrusionOk="0">
                  <a:moveTo>
                    <a:pt x="4535" y="1"/>
                  </a:moveTo>
                  <a:lnTo>
                    <a:pt x="1" y="4535"/>
                  </a:lnTo>
                  <a:lnTo>
                    <a:pt x="8091" y="12625"/>
                  </a:lnTo>
                  <a:lnTo>
                    <a:pt x="1" y="20715"/>
                  </a:lnTo>
                  <a:lnTo>
                    <a:pt x="4535" y="25249"/>
                  </a:lnTo>
                  <a:lnTo>
                    <a:pt x="12625" y="17159"/>
                  </a:lnTo>
                  <a:lnTo>
                    <a:pt x="20714" y="25249"/>
                  </a:lnTo>
                  <a:lnTo>
                    <a:pt x="25249" y="20715"/>
                  </a:lnTo>
                  <a:lnTo>
                    <a:pt x="17159" y="12625"/>
                  </a:lnTo>
                  <a:lnTo>
                    <a:pt x="25249" y="4535"/>
                  </a:lnTo>
                  <a:lnTo>
                    <a:pt x="20714" y="1"/>
                  </a:lnTo>
                  <a:lnTo>
                    <a:pt x="12625" y="8091"/>
                  </a:lnTo>
                  <a:lnTo>
                    <a:pt x="453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60;p40">
              <a:extLst>
                <a:ext uri="{FF2B5EF4-FFF2-40B4-BE49-F238E27FC236}">
                  <a16:creationId xmlns:a16="http://schemas.microsoft.com/office/drawing/2014/main" id="{A91347BB-B195-449B-9273-C48019DAC1E5}"/>
                </a:ext>
              </a:extLst>
            </p:cNvPr>
            <p:cNvSpPr/>
            <p:nvPr/>
          </p:nvSpPr>
          <p:spPr>
            <a:xfrm>
              <a:off x="2294800" y="3262800"/>
              <a:ext cx="3010825" cy="2194525"/>
            </a:xfrm>
            <a:custGeom>
              <a:avLst/>
              <a:gdLst/>
              <a:ahLst/>
              <a:cxnLst/>
              <a:rect l="l" t="t" r="r" b="b"/>
              <a:pathLst>
                <a:path w="120433" h="87781" extrusionOk="0">
                  <a:moveTo>
                    <a:pt x="109081" y="6394"/>
                  </a:moveTo>
                  <a:lnTo>
                    <a:pt x="109081" y="13015"/>
                  </a:lnTo>
                  <a:lnTo>
                    <a:pt x="11352" y="13015"/>
                  </a:lnTo>
                  <a:lnTo>
                    <a:pt x="11352" y="6394"/>
                  </a:lnTo>
                  <a:close/>
                  <a:moveTo>
                    <a:pt x="97077" y="19442"/>
                  </a:moveTo>
                  <a:lnTo>
                    <a:pt x="101220" y="45570"/>
                  </a:lnTo>
                  <a:lnTo>
                    <a:pt x="19213" y="45570"/>
                  </a:lnTo>
                  <a:lnTo>
                    <a:pt x="23356" y="19442"/>
                  </a:lnTo>
                  <a:close/>
                  <a:moveTo>
                    <a:pt x="4926" y="0"/>
                  </a:moveTo>
                  <a:lnTo>
                    <a:pt x="4926" y="19442"/>
                  </a:lnTo>
                  <a:lnTo>
                    <a:pt x="16865" y="19442"/>
                  </a:lnTo>
                  <a:lnTo>
                    <a:pt x="7014" y="81354"/>
                  </a:lnTo>
                  <a:lnTo>
                    <a:pt x="0" y="81354"/>
                  </a:lnTo>
                  <a:lnTo>
                    <a:pt x="0" y="87780"/>
                  </a:lnTo>
                  <a:lnTo>
                    <a:pt x="19540" y="87780"/>
                  </a:lnTo>
                  <a:lnTo>
                    <a:pt x="19540" y="81354"/>
                  </a:lnTo>
                  <a:lnTo>
                    <a:pt x="13538" y="81354"/>
                  </a:lnTo>
                  <a:lnTo>
                    <a:pt x="18202" y="51964"/>
                  </a:lnTo>
                  <a:lnTo>
                    <a:pt x="102231" y="51964"/>
                  </a:lnTo>
                  <a:lnTo>
                    <a:pt x="106896" y="81354"/>
                  </a:lnTo>
                  <a:lnTo>
                    <a:pt x="100894" y="81354"/>
                  </a:lnTo>
                  <a:lnTo>
                    <a:pt x="100894" y="87780"/>
                  </a:lnTo>
                  <a:lnTo>
                    <a:pt x="120433" y="87780"/>
                  </a:lnTo>
                  <a:lnTo>
                    <a:pt x="120433" y="81354"/>
                  </a:lnTo>
                  <a:lnTo>
                    <a:pt x="113420" y="81354"/>
                  </a:lnTo>
                  <a:lnTo>
                    <a:pt x="103568" y="19442"/>
                  </a:lnTo>
                  <a:lnTo>
                    <a:pt x="115507" y="19442"/>
                  </a:lnTo>
                  <a:lnTo>
                    <a:pt x="11550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61;p40">
              <a:extLst>
                <a:ext uri="{FF2B5EF4-FFF2-40B4-BE49-F238E27FC236}">
                  <a16:creationId xmlns:a16="http://schemas.microsoft.com/office/drawing/2014/main" id="{94F8F3CD-A84F-4DE1-9207-E5155809F007}"/>
                </a:ext>
              </a:extLst>
            </p:cNvPr>
            <p:cNvSpPr/>
            <p:nvPr/>
          </p:nvSpPr>
          <p:spPr>
            <a:xfrm>
              <a:off x="2986325" y="4157400"/>
              <a:ext cx="488525" cy="160675"/>
            </a:xfrm>
            <a:custGeom>
              <a:avLst/>
              <a:gdLst/>
              <a:ahLst/>
              <a:cxnLst/>
              <a:rect l="l" t="t" r="r" b="b"/>
              <a:pathLst>
                <a:path w="19541" h="6427" extrusionOk="0">
                  <a:moveTo>
                    <a:pt x="1" y="0"/>
                  </a:moveTo>
                  <a:lnTo>
                    <a:pt x="1" y="6426"/>
                  </a:lnTo>
                  <a:lnTo>
                    <a:pt x="19540" y="6426"/>
                  </a:lnTo>
                  <a:lnTo>
                    <a:pt x="195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62;p40">
              <a:extLst>
                <a:ext uri="{FF2B5EF4-FFF2-40B4-BE49-F238E27FC236}">
                  <a16:creationId xmlns:a16="http://schemas.microsoft.com/office/drawing/2014/main" id="{4CBFC82D-B521-490C-8B4F-57B0A7B7A382}"/>
                </a:ext>
              </a:extLst>
            </p:cNvPr>
            <p:cNvSpPr/>
            <p:nvPr/>
          </p:nvSpPr>
          <p:spPr>
            <a:xfrm>
              <a:off x="3150250" y="3993475"/>
              <a:ext cx="160675" cy="244675"/>
            </a:xfrm>
            <a:custGeom>
              <a:avLst/>
              <a:gdLst/>
              <a:ahLst/>
              <a:cxnLst/>
              <a:rect l="l" t="t" r="r" b="b"/>
              <a:pathLst>
                <a:path w="6427" h="9787" extrusionOk="0">
                  <a:moveTo>
                    <a:pt x="1" y="0"/>
                  </a:moveTo>
                  <a:lnTo>
                    <a:pt x="1" y="9786"/>
                  </a:lnTo>
                  <a:lnTo>
                    <a:pt x="6427" y="9786"/>
                  </a:lnTo>
                  <a:lnTo>
                    <a:pt x="642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63;p40">
              <a:extLst>
                <a:ext uri="{FF2B5EF4-FFF2-40B4-BE49-F238E27FC236}">
                  <a16:creationId xmlns:a16="http://schemas.microsoft.com/office/drawing/2014/main" id="{078C736A-5A9C-4EC4-B23F-5FC4899247C9}"/>
                </a:ext>
              </a:extLst>
            </p:cNvPr>
            <p:cNvSpPr/>
            <p:nvPr/>
          </p:nvSpPr>
          <p:spPr>
            <a:xfrm>
              <a:off x="3881750" y="4157400"/>
              <a:ext cx="406950" cy="160675"/>
            </a:xfrm>
            <a:custGeom>
              <a:avLst/>
              <a:gdLst/>
              <a:ahLst/>
              <a:cxnLst/>
              <a:rect l="l" t="t" r="r" b="b"/>
              <a:pathLst>
                <a:path w="16278" h="6427" extrusionOk="0">
                  <a:moveTo>
                    <a:pt x="1" y="0"/>
                  </a:moveTo>
                  <a:lnTo>
                    <a:pt x="1" y="6426"/>
                  </a:lnTo>
                  <a:lnTo>
                    <a:pt x="16278" y="6426"/>
                  </a:lnTo>
                  <a:lnTo>
                    <a:pt x="1627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64;p40">
              <a:extLst>
                <a:ext uri="{FF2B5EF4-FFF2-40B4-BE49-F238E27FC236}">
                  <a16:creationId xmlns:a16="http://schemas.microsoft.com/office/drawing/2014/main" id="{FE17213A-A6F1-4C91-BAB6-9F118B1C00D9}"/>
                </a:ext>
              </a:extLst>
            </p:cNvPr>
            <p:cNvSpPr/>
            <p:nvPr/>
          </p:nvSpPr>
          <p:spPr>
            <a:xfrm>
              <a:off x="1197125" y="238125"/>
              <a:ext cx="5206175" cy="3347625"/>
            </a:xfrm>
            <a:custGeom>
              <a:avLst/>
              <a:gdLst/>
              <a:ahLst/>
              <a:cxnLst/>
              <a:rect l="l" t="t" r="r" b="b"/>
              <a:pathLst>
                <a:path w="208247" h="133905" extrusionOk="0">
                  <a:moveTo>
                    <a:pt x="121347" y="16734"/>
                  </a:moveTo>
                  <a:lnTo>
                    <a:pt x="122913" y="26585"/>
                  </a:lnTo>
                  <a:lnTo>
                    <a:pt x="85335" y="26585"/>
                  </a:lnTo>
                  <a:lnTo>
                    <a:pt x="86900" y="16734"/>
                  </a:lnTo>
                  <a:close/>
                  <a:moveTo>
                    <a:pt x="83051" y="0"/>
                  </a:moveTo>
                  <a:lnTo>
                    <a:pt x="78843" y="26585"/>
                  </a:lnTo>
                  <a:lnTo>
                    <a:pt x="1" y="26585"/>
                  </a:lnTo>
                  <a:lnTo>
                    <a:pt x="1" y="133905"/>
                  </a:lnTo>
                  <a:lnTo>
                    <a:pt x="45538" y="133905"/>
                  </a:lnTo>
                  <a:lnTo>
                    <a:pt x="45538" y="127478"/>
                  </a:lnTo>
                  <a:lnTo>
                    <a:pt x="6427" y="127478"/>
                  </a:lnTo>
                  <a:lnTo>
                    <a:pt x="6427" y="33011"/>
                  </a:lnTo>
                  <a:lnTo>
                    <a:pt x="201820" y="33011"/>
                  </a:lnTo>
                  <a:lnTo>
                    <a:pt x="201820" y="127478"/>
                  </a:lnTo>
                  <a:lnTo>
                    <a:pt x="162709" y="127478"/>
                  </a:lnTo>
                  <a:lnTo>
                    <a:pt x="162709" y="133905"/>
                  </a:lnTo>
                  <a:lnTo>
                    <a:pt x="208246" y="133905"/>
                  </a:lnTo>
                  <a:lnTo>
                    <a:pt x="208246" y="26585"/>
                  </a:lnTo>
                  <a:lnTo>
                    <a:pt x="129404" y="26585"/>
                  </a:lnTo>
                  <a:lnTo>
                    <a:pt x="125196" y="0"/>
                  </a:lnTo>
                  <a:lnTo>
                    <a:pt x="118868" y="1011"/>
                  </a:lnTo>
                  <a:lnTo>
                    <a:pt x="120336" y="10308"/>
                  </a:lnTo>
                  <a:lnTo>
                    <a:pt x="87911" y="10308"/>
                  </a:lnTo>
                  <a:lnTo>
                    <a:pt x="89379" y="1011"/>
                  </a:lnTo>
                  <a:lnTo>
                    <a:pt x="8305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9432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679" name="Google Shape;679;p31"/>
          <p:cNvSpPr txBox="1">
            <a:spLocks noGrp="1"/>
          </p:cNvSpPr>
          <p:nvPr>
            <p:ph type="subTitle" idx="1"/>
          </p:nvPr>
        </p:nvSpPr>
        <p:spPr>
          <a:xfrm>
            <a:off x="754380" y="1743831"/>
            <a:ext cx="7513320" cy="2668149"/>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1600"/>
              </a:spcAft>
              <a:buFont typeface="Arial" panose="020B0604020202020204" pitchFamily="34" charset="0"/>
              <a:buChar char="•"/>
            </a:pPr>
            <a:r>
              <a:rPr lang="es-ES" dirty="0"/>
              <a:t>Tesseract(): Crea un motor de OCR (reconocimiento óptico de caracteres) para un idioma con parámetros de control determinados. Esto puede ser utilizado por las funciones OCR y ocr_data para reconocer texto.</a:t>
            </a:r>
          </a:p>
          <a:p>
            <a:pPr marL="285750" lvl="0" indent="-285750" algn="just" rtl="0">
              <a:spcBef>
                <a:spcPts val="0"/>
              </a:spcBef>
              <a:spcAft>
                <a:spcPts val="1600"/>
              </a:spcAft>
              <a:buFont typeface="Arial" panose="020B0604020202020204" pitchFamily="34" charset="0"/>
              <a:buChar char="•"/>
            </a:pPr>
            <a:endParaRPr lang="es-ES" dirty="0"/>
          </a:p>
          <a:p>
            <a:pPr marL="285750" lvl="0" indent="-285750" algn="just" rtl="0">
              <a:spcBef>
                <a:spcPts val="0"/>
              </a:spcBef>
              <a:spcAft>
                <a:spcPts val="1600"/>
              </a:spcAft>
              <a:buFont typeface="Arial" panose="020B0604020202020204" pitchFamily="34" charset="0"/>
              <a:buChar char="•"/>
            </a:pPr>
            <a:r>
              <a:rPr lang="es-ES" dirty="0"/>
              <a:t>ORC(): Extrae texto de una imagen. Funciona mejor para imágenes con alto contraste, poco ruido y texto horizontal.</a:t>
            </a:r>
            <a:endParaRPr lang="es-CL" dirty="0"/>
          </a:p>
        </p:txBody>
      </p:sp>
      <p:pic>
        <p:nvPicPr>
          <p:cNvPr id="98" name="Imagen 97">
            <a:extLst>
              <a:ext uri="{FF2B5EF4-FFF2-40B4-BE49-F238E27FC236}">
                <a16:creationId xmlns:a16="http://schemas.microsoft.com/office/drawing/2014/main" id="{BD9E5886-5977-4C9B-9FC3-7DF30CA77E47}"/>
              </a:ext>
            </a:extLst>
          </p:cNvPr>
          <p:cNvPicPr>
            <a:picLocks noChangeAspect="1"/>
          </p:cNvPicPr>
          <p:nvPr/>
        </p:nvPicPr>
        <p:blipFill>
          <a:blip r:embed="rId3"/>
          <a:stretch>
            <a:fillRect/>
          </a:stretch>
        </p:blipFill>
        <p:spPr>
          <a:xfrm>
            <a:off x="519549" y="392730"/>
            <a:ext cx="1106714" cy="669879"/>
          </a:xfrm>
          <a:prstGeom prst="rect">
            <a:avLst/>
          </a:prstGeom>
        </p:spPr>
      </p:pic>
      <p:sp>
        <p:nvSpPr>
          <p:cNvPr id="100" name="Google Shape;585;p31">
            <a:extLst>
              <a:ext uri="{FF2B5EF4-FFF2-40B4-BE49-F238E27FC236}">
                <a16:creationId xmlns:a16="http://schemas.microsoft.com/office/drawing/2014/main" id="{D155A811-3667-42A9-98E3-EB64A331EB3C}"/>
              </a:ext>
            </a:extLst>
          </p:cNvPr>
          <p:cNvSpPr txBox="1">
            <a:spLocks noGrp="1"/>
          </p:cNvSpPr>
          <p:nvPr>
            <p:ph type="ctrTitle"/>
          </p:nvPr>
        </p:nvSpPr>
        <p:spPr>
          <a:xfrm>
            <a:off x="1572974" y="1062609"/>
            <a:ext cx="5998051" cy="4269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t>Tesseract: funciones importantes</a:t>
            </a:r>
            <a:endParaRPr dirty="0"/>
          </a:p>
        </p:txBody>
      </p:sp>
      <p:grpSp>
        <p:nvGrpSpPr>
          <p:cNvPr id="99" name="Google Shape;5839;p66">
            <a:extLst>
              <a:ext uri="{FF2B5EF4-FFF2-40B4-BE49-F238E27FC236}">
                <a16:creationId xmlns:a16="http://schemas.microsoft.com/office/drawing/2014/main" id="{37DF3394-4921-4AFC-AB8E-DF49ED40571F}"/>
              </a:ext>
            </a:extLst>
          </p:cNvPr>
          <p:cNvGrpSpPr/>
          <p:nvPr/>
        </p:nvGrpSpPr>
        <p:grpSpPr>
          <a:xfrm>
            <a:off x="5897880" y="3692925"/>
            <a:ext cx="1201229" cy="719056"/>
            <a:chOff x="-27721750" y="3598250"/>
            <a:chExt cx="297750" cy="191400"/>
          </a:xfrm>
        </p:grpSpPr>
        <p:sp>
          <p:nvSpPr>
            <p:cNvPr id="101" name="Google Shape;5840;p66">
              <a:extLst>
                <a:ext uri="{FF2B5EF4-FFF2-40B4-BE49-F238E27FC236}">
                  <a16:creationId xmlns:a16="http://schemas.microsoft.com/office/drawing/2014/main" id="{751C8E03-C2B7-4DBF-986F-11EE05944CD7}"/>
                </a:ext>
              </a:extLst>
            </p:cNvPr>
            <p:cNvSpPr/>
            <p:nvPr/>
          </p:nvSpPr>
          <p:spPr>
            <a:xfrm>
              <a:off x="-27616200" y="3651800"/>
              <a:ext cx="86650" cy="86675"/>
            </a:xfrm>
            <a:custGeom>
              <a:avLst/>
              <a:gdLst/>
              <a:ahLst/>
              <a:cxnLst/>
              <a:rect l="l" t="t" r="r" b="b"/>
              <a:pathLst>
                <a:path w="3466" h="3467" extrusionOk="0">
                  <a:moveTo>
                    <a:pt x="1386" y="662"/>
                  </a:moveTo>
                  <a:cubicBezTo>
                    <a:pt x="1764" y="662"/>
                    <a:pt x="2079" y="977"/>
                    <a:pt x="2079" y="1387"/>
                  </a:cubicBezTo>
                  <a:cubicBezTo>
                    <a:pt x="2079" y="1765"/>
                    <a:pt x="1764" y="2080"/>
                    <a:pt x="1386" y="2080"/>
                  </a:cubicBezTo>
                  <a:cubicBezTo>
                    <a:pt x="977" y="2080"/>
                    <a:pt x="662" y="1765"/>
                    <a:pt x="662" y="1387"/>
                  </a:cubicBezTo>
                  <a:cubicBezTo>
                    <a:pt x="662" y="977"/>
                    <a:pt x="977" y="662"/>
                    <a:pt x="1386" y="662"/>
                  </a:cubicBezTo>
                  <a:close/>
                  <a:moveTo>
                    <a:pt x="1733" y="1"/>
                  </a:moveTo>
                  <a:cubicBezTo>
                    <a:pt x="788" y="1"/>
                    <a:pt x="0" y="788"/>
                    <a:pt x="0" y="1733"/>
                  </a:cubicBezTo>
                  <a:cubicBezTo>
                    <a:pt x="0" y="2679"/>
                    <a:pt x="788" y="3466"/>
                    <a:pt x="1733" y="3466"/>
                  </a:cubicBezTo>
                  <a:cubicBezTo>
                    <a:pt x="2678" y="3466"/>
                    <a:pt x="3466" y="2679"/>
                    <a:pt x="3466" y="1733"/>
                  </a:cubicBezTo>
                  <a:cubicBezTo>
                    <a:pt x="3466" y="788"/>
                    <a:pt x="2678" y="1"/>
                    <a:pt x="173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5841;p66">
              <a:extLst>
                <a:ext uri="{FF2B5EF4-FFF2-40B4-BE49-F238E27FC236}">
                  <a16:creationId xmlns:a16="http://schemas.microsoft.com/office/drawing/2014/main" id="{54846519-BBA7-4441-BB7B-2CE4E569A98A}"/>
                </a:ext>
              </a:extLst>
            </p:cNvPr>
            <p:cNvSpPr/>
            <p:nvPr/>
          </p:nvSpPr>
          <p:spPr>
            <a:xfrm>
              <a:off x="-27721750" y="3598250"/>
              <a:ext cx="297750" cy="191400"/>
            </a:xfrm>
            <a:custGeom>
              <a:avLst/>
              <a:gdLst/>
              <a:ahLst/>
              <a:cxnLst/>
              <a:rect l="l" t="t" r="r" b="b"/>
              <a:pathLst>
                <a:path w="11910" h="7656" extrusionOk="0">
                  <a:moveTo>
                    <a:pt x="5955" y="1418"/>
                  </a:moveTo>
                  <a:cubicBezTo>
                    <a:pt x="7278" y="1418"/>
                    <a:pt x="8381" y="2521"/>
                    <a:pt x="8381" y="3875"/>
                  </a:cubicBezTo>
                  <a:cubicBezTo>
                    <a:pt x="8381" y="5199"/>
                    <a:pt x="7278" y="6301"/>
                    <a:pt x="5955" y="6301"/>
                  </a:cubicBezTo>
                  <a:cubicBezTo>
                    <a:pt x="4600" y="6301"/>
                    <a:pt x="3497" y="5199"/>
                    <a:pt x="3497" y="3875"/>
                  </a:cubicBezTo>
                  <a:cubicBezTo>
                    <a:pt x="3497" y="2521"/>
                    <a:pt x="4600" y="1418"/>
                    <a:pt x="5955" y="1418"/>
                  </a:cubicBezTo>
                  <a:close/>
                  <a:moveTo>
                    <a:pt x="5955" y="0"/>
                  </a:moveTo>
                  <a:cubicBezTo>
                    <a:pt x="2710" y="0"/>
                    <a:pt x="189" y="3466"/>
                    <a:pt x="95" y="3623"/>
                  </a:cubicBezTo>
                  <a:cubicBezTo>
                    <a:pt x="0" y="3749"/>
                    <a:pt x="0" y="3907"/>
                    <a:pt x="95" y="4033"/>
                  </a:cubicBezTo>
                  <a:cubicBezTo>
                    <a:pt x="189" y="4190"/>
                    <a:pt x="2773" y="7656"/>
                    <a:pt x="5955" y="7656"/>
                  </a:cubicBezTo>
                  <a:cubicBezTo>
                    <a:pt x="9137" y="7656"/>
                    <a:pt x="11689" y="4190"/>
                    <a:pt x="11815" y="4033"/>
                  </a:cubicBezTo>
                  <a:cubicBezTo>
                    <a:pt x="11909" y="3907"/>
                    <a:pt x="11909" y="3749"/>
                    <a:pt x="11815" y="3623"/>
                  </a:cubicBezTo>
                  <a:cubicBezTo>
                    <a:pt x="11689" y="3466"/>
                    <a:pt x="9168" y="0"/>
                    <a:pt x="595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 name="Google Shape;935;p59">
            <a:extLst>
              <a:ext uri="{FF2B5EF4-FFF2-40B4-BE49-F238E27FC236}">
                <a16:creationId xmlns:a16="http://schemas.microsoft.com/office/drawing/2014/main" id="{D2E77565-09FD-4A9D-8B0A-A9FF81FA7697}"/>
              </a:ext>
            </a:extLst>
          </p:cNvPr>
          <p:cNvGrpSpPr/>
          <p:nvPr/>
        </p:nvGrpSpPr>
        <p:grpSpPr>
          <a:xfrm>
            <a:off x="6762750" y="4524245"/>
            <a:ext cx="1970333" cy="208784"/>
            <a:chOff x="6336019" y="3733725"/>
            <a:chExt cx="2566206" cy="351310"/>
          </a:xfrm>
        </p:grpSpPr>
        <p:sp>
          <p:nvSpPr>
            <p:cNvPr id="109" name="Google Shape;936;p59">
              <a:extLst>
                <a:ext uri="{FF2B5EF4-FFF2-40B4-BE49-F238E27FC236}">
                  <a16:creationId xmlns:a16="http://schemas.microsoft.com/office/drawing/2014/main" id="{91C0DA4B-ADF1-4FB6-AFC1-FA7900D9594E}"/>
                </a:ext>
              </a:extLst>
            </p:cNvPr>
            <p:cNvSpPr/>
            <p:nvPr/>
          </p:nvSpPr>
          <p:spPr>
            <a:xfrm>
              <a:off x="6336019" y="3733735"/>
              <a:ext cx="1881300" cy="351300"/>
            </a:xfrm>
            <a:prstGeom prst="homePlate">
              <a:avLst>
                <a:gd name="adj"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937;p59">
              <a:extLst>
                <a:ext uri="{FF2B5EF4-FFF2-40B4-BE49-F238E27FC236}">
                  <a16:creationId xmlns:a16="http://schemas.microsoft.com/office/drawing/2014/main" id="{C2FF6C62-343E-468C-84D7-64E4D1AA3F56}"/>
                </a:ext>
              </a:extLst>
            </p:cNvPr>
            <p:cNvSpPr/>
            <p:nvPr/>
          </p:nvSpPr>
          <p:spPr>
            <a:xfrm>
              <a:off x="8098525" y="3733725"/>
              <a:ext cx="346500" cy="351300"/>
            </a:xfrm>
            <a:prstGeom prst="chevron">
              <a:avLst>
                <a:gd name="adj"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938;p59">
              <a:extLst>
                <a:ext uri="{FF2B5EF4-FFF2-40B4-BE49-F238E27FC236}">
                  <a16:creationId xmlns:a16="http://schemas.microsoft.com/office/drawing/2014/main" id="{1BEB524F-D745-4C9C-820F-83D80E9BEB51}"/>
                </a:ext>
              </a:extLst>
            </p:cNvPr>
            <p:cNvSpPr/>
            <p:nvPr/>
          </p:nvSpPr>
          <p:spPr>
            <a:xfrm>
              <a:off x="8327125" y="3733725"/>
              <a:ext cx="346500" cy="351300"/>
            </a:xfrm>
            <a:prstGeom prst="chevron">
              <a:avLst>
                <a:gd name="adj"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939;p59">
              <a:extLst>
                <a:ext uri="{FF2B5EF4-FFF2-40B4-BE49-F238E27FC236}">
                  <a16:creationId xmlns:a16="http://schemas.microsoft.com/office/drawing/2014/main" id="{CCA8DD78-1712-4B74-B722-F7381E6F0D28}"/>
                </a:ext>
              </a:extLst>
            </p:cNvPr>
            <p:cNvSpPr/>
            <p:nvPr/>
          </p:nvSpPr>
          <p:spPr>
            <a:xfrm>
              <a:off x="8555725" y="3733725"/>
              <a:ext cx="346500" cy="351300"/>
            </a:xfrm>
            <a:prstGeom prst="chevron">
              <a:avLst>
                <a:gd name="adj"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 name="CuadroTexto 112">
            <a:extLst>
              <a:ext uri="{FF2B5EF4-FFF2-40B4-BE49-F238E27FC236}">
                <a16:creationId xmlns:a16="http://schemas.microsoft.com/office/drawing/2014/main" id="{23AE2E47-B090-4D11-B194-51FC19B81609}"/>
              </a:ext>
            </a:extLst>
          </p:cNvPr>
          <p:cNvSpPr txBox="1"/>
          <p:nvPr/>
        </p:nvSpPr>
        <p:spPr>
          <a:xfrm>
            <a:off x="6762750" y="4474745"/>
            <a:ext cx="1528771" cy="307777"/>
          </a:xfrm>
          <a:prstGeom prst="rect">
            <a:avLst/>
          </a:prstGeom>
          <a:noFill/>
        </p:spPr>
        <p:txBody>
          <a:bodyPr wrap="square" rtlCol="0">
            <a:spAutoFit/>
          </a:bodyPr>
          <a:lstStyle/>
          <a:p>
            <a:r>
              <a:rPr lang="es-ES" dirty="0"/>
              <a:t>A continuación</a:t>
            </a:r>
            <a:endParaRPr lang="es-CL" dirty="0"/>
          </a:p>
        </p:txBody>
      </p:sp>
    </p:spTree>
    <p:extLst>
      <p:ext uri="{BB962C8B-B14F-4D97-AF65-F5344CB8AC3E}">
        <p14:creationId xmlns:p14="http://schemas.microsoft.com/office/powerpoint/2010/main" val="1331212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4F0B3D-D4EB-4458-A63D-BABAFA864DFC}"/>
              </a:ext>
            </a:extLst>
          </p:cNvPr>
          <p:cNvSpPr>
            <a:spLocks noGrp="1"/>
          </p:cNvSpPr>
          <p:nvPr>
            <p:ph type="ctrTitle"/>
          </p:nvPr>
        </p:nvSpPr>
        <p:spPr>
          <a:xfrm>
            <a:off x="1967768" y="1456848"/>
            <a:ext cx="4533900" cy="426900"/>
          </a:xfrm>
        </p:spPr>
        <p:txBody>
          <a:bodyPr/>
          <a:lstStyle/>
          <a:p>
            <a:pPr algn="ctr"/>
            <a:r>
              <a:rPr lang="fr-FR" dirty="0"/>
              <a:t>tesseract::</a:t>
            </a:r>
            <a:r>
              <a:rPr lang="fr-FR" dirty="0" err="1"/>
              <a:t>ocr</a:t>
            </a:r>
            <a:r>
              <a:rPr lang="fr-FR" dirty="0"/>
              <a:t>(image)</a:t>
            </a:r>
            <a:endParaRPr lang="es-CL" dirty="0"/>
          </a:p>
        </p:txBody>
      </p:sp>
      <p:sp>
        <p:nvSpPr>
          <p:cNvPr id="3" name="Subtítulo 2">
            <a:extLst>
              <a:ext uri="{FF2B5EF4-FFF2-40B4-BE49-F238E27FC236}">
                <a16:creationId xmlns:a16="http://schemas.microsoft.com/office/drawing/2014/main" id="{7583E49C-C2C9-498F-862F-628F8B8388DE}"/>
              </a:ext>
            </a:extLst>
          </p:cNvPr>
          <p:cNvSpPr>
            <a:spLocks noGrp="1"/>
          </p:cNvSpPr>
          <p:nvPr>
            <p:ph type="subTitle" idx="1"/>
          </p:nvPr>
        </p:nvSpPr>
        <p:spPr>
          <a:xfrm>
            <a:off x="1381522" y="2865032"/>
            <a:ext cx="4852110" cy="1188502"/>
          </a:xfrm>
        </p:spPr>
        <p:txBody>
          <a:bodyPr/>
          <a:lstStyle/>
          <a:p>
            <a:pPr algn="just">
              <a:buFont typeface="Arial" panose="020B0604020202020204" pitchFamily="34" charset="0"/>
              <a:buChar char="•"/>
            </a:pPr>
            <a:r>
              <a:rPr lang="es-ES" b="1" dirty="0" err="1"/>
              <a:t>Image</a:t>
            </a:r>
            <a:r>
              <a:rPr lang="es-ES" b="1" dirty="0"/>
              <a:t> = </a:t>
            </a:r>
            <a:r>
              <a:rPr lang="es-ES" dirty="0"/>
              <a:t>ruta de archivo, URL o vector sin formato a imagen (png, </a:t>
            </a:r>
            <a:r>
              <a:rPr lang="es-ES" dirty="0" err="1"/>
              <a:t>tiff</a:t>
            </a:r>
            <a:r>
              <a:rPr lang="es-ES" dirty="0"/>
              <a:t>, </a:t>
            </a:r>
            <a:r>
              <a:rPr lang="es-ES" dirty="0" err="1"/>
              <a:t>jpeg</a:t>
            </a:r>
            <a:r>
              <a:rPr lang="es-ES" dirty="0"/>
              <a:t>, etc.)</a:t>
            </a:r>
          </a:p>
          <a:p>
            <a:pPr algn="just">
              <a:buFont typeface="Arial" panose="020B0604020202020204" pitchFamily="34" charset="0"/>
              <a:buChar char="•"/>
            </a:pPr>
            <a:endParaRPr lang="es-ES" dirty="0"/>
          </a:p>
          <a:p>
            <a:pPr algn="just">
              <a:buFont typeface="Arial" panose="020B0604020202020204" pitchFamily="34" charset="0"/>
              <a:buChar char="•"/>
            </a:pPr>
            <a:endParaRPr lang="es-ES" dirty="0"/>
          </a:p>
          <a:p>
            <a:pPr algn="just">
              <a:buFont typeface="Arial" panose="020B0604020202020204" pitchFamily="34" charset="0"/>
              <a:buChar char="•"/>
            </a:pPr>
            <a:endParaRPr lang="es-ES" dirty="0"/>
          </a:p>
          <a:p>
            <a:pPr algn="just">
              <a:buFont typeface="Arial" panose="020B0604020202020204" pitchFamily="34" charset="0"/>
              <a:buChar char="•"/>
            </a:pPr>
            <a:endParaRPr lang="es-ES" dirty="0"/>
          </a:p>
          <a:p>
            <a:pPr algn="just">
              <a:buFont typeface="Arial" panose="020B0604020202020204" pitchFamily="34" charset="0"/>
              <a:buChar char="•"/>
            </a:pPr>
            <a:endParaRPr lang="es-CL" dirty="0"/>
          </a:p>
        </p:txBody>
      </p:sp>
      <p:pic>
        <p:nvPicPr>
          <p:cNvPr id="5" name="Imagen 4">
            <a:extLst>
              <a:ext uri="{FF2B5EF4-FFF2-40B4-BE49-F238E27FC236}">
                <a16:creationId xmlns:a16="http://schemas.microsoft.com/office/drawing/2014/main" id="{EB9B2650-351C-4ECA-97A0-CEAB1B0EDD5B}"/>
              </a:ext>
            </a:extLst>
          </p:cNvPr>
          <p:cNvPicPr>
            <a:picLocks noChangeAspect="1"/>
          </p:cNvPicPr>
          <p:nvPr/>
        </p:nvPicPr>
        <p:blipFill>
          <a:blip r:embed="rId2"/>
          <a:stretch>
            <a:fillRect/>
          </a:stretch>
        </p:blipFill>
        <p:spPr>
          <a:xfrm>
            <a:off x="519549" y="392730"/>
            <a:ext cx="1106714" cy="669879"/>
          </a:xfrm>
          <a:prstGeom prst="rect">
            <a:avLst/>
          </a:prstGeom>
        </p:spPr>
      </p:pic>
      <p:grpSp>
        <p:nvGrpSpPr>
          <p:cNvPr id="6" name="Google Shape;586;p31">
            <a:extLst>
              <a:ext uri="{FF2B5EF4-FFF2-40B4-BE49-F238E27FC236}">
                <a16:creationId xmlns:a16="http://schemas.microsoft.com/office/drawing/2014/main" id="{EF6A3837-8576-40BC-B413-535BD2F183EA}"/>
              </a:ext>
            </a:extLst>
          </p:cNvPr>
          <p:cNvGrpSpPr/>
          <p:nvPr/>
        </p:nvGrpSpPr>
        <p:grpSpPr>
          <a:xfrm>
            <a:off x="6532094" y="2536813"/>
            <a:ext cx="2222434" cy="1844939"/>
            <a:chOff x="871286" y="1178546"/>
            <a:chExt cx="3487507" cy="2665645"/>
          </a:xfrm>
        </p:grpSpPr>
        <p:sp>
          <p:nvSpPr>
            <p:cNvPr id="7" name="Google Shape;587;p31">
              <a:extLst>
                <a:ext uri="{FF2B5EF4-FFF2-40B4-BE49-F238E27FC236}">
                  <a16:creationId xmlns:a16="http://schemas.microsoft.com/office/drawing/2014/main" id="{7D707B95-AC75-4482-8598-0B068D6B127A}"/>
                </a:ext>
              </a:extLst>
            </p:cNvPr>
            <p:cNvSpPr/>
            <p:nvPr/>
          </p:nvSpPr>
          <p:spPr>
            <a:xfrm>
              <a:off x="3724729" y="1676469"/>
              <a:ext cx="250882" cy="217694"/>
            </a:xfrm>
            <a:custGeom>
              <a:avLst/>
              <a:gdLst/>
              <a:ahLst/>
              <a:cxnLst/>
              <a:rect l="l" t="t" r="r" b="b"/>
              <a:pathLst>
                <a:path w="13259" h="11505" extrusionOk="0">
                  <a:moveTo>
                    <a:pt x="6567" y="1"/>
                  </a:moveTo>
                  <a:lnTo>
                    <a:pt x="1" y="11505"/>
                  </a:lnTo>
                  <a:lnTo>
                    <a:pt x="13259" y="11505"/>
                  </a:lnTo>
                  <a:lnTo>
                    <a:pt x="65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88;p31">
              <a:extLst>
                <a:ext uri="{FF2B5EF4-FFF2-40B4-BE49-F238E27FC236}">
                  <a16:creationId xmlns:a16="http://schemas.microsoft.com/office/drawing/2014/main" id="{4D20BF5F-0FED-4E6D-9A37-5D5A1035CBC9}"/>
                </a:ext>
              </a:extLst>
            </p:cNvPr>
            <p:cNvSpPr/>
            <p:nvPr/>
          </p:nvSpPr>
          <p:spPr>
            <a:xfrm>
              <a:off x="1017834" y="2858259"/>
              <a:ext cx="100550" cy="102934"/>
            </a:xfrm>
            <a:custGeom>
              <a:avLst/>
              <a:gdLst/>
              <a:ahLst/>
              <a:cxnLst/>
              <a:rect l="l" t="t" r="r" b="b"/>
              <a:pathLst>
                <a:path w="5314" h="5440" extrusionOk="0">
                  <a:moveTo>
                    <a:pt x="2707" y="0"/>
                  </a:moveTo>
                  <a:cubicBezTo>
                    <a:pt x="1253" y="0"/>
                    <a:pt x="0" y="1254"/>
                    <a:pt x="0" y="2707"/>
                  </a:cubicBezTo>
                  <a:cubicBezTo>
                    <a:pt x="0" y="4186"/>
                    <a:pt x="1253" y="5439"/>
                    <a:pt x="2707" y="5439"/>
                  </a:cubicBezTo>
                  <a:cubicBezTo>
                    <a:pt x="4161" y="5439"/>
                    <a:pt x="5314" y="4186"/>
                    <a:pt x="5314" y="2707"/>
                  </a:cubicBezTo>
                  <a:cubicBezTo>
                    <a:pt x="5314" y="1254"/>
                    <a:pt x="4161" y="0"/>
                    <a:pt x="2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89;p31">
              <a:extLst>
                <a:ext uri="{FF2B5EF4-FFF2-40B4-BE49-F238E27FC236}">
                  <a16:creationId xmlns:a16="http://schemas.microsoft.com/office/drawing/2014/main" id="{97354523-2565-4345-ABC3-5CE39F45353A}"/>
                </a:ext>
              </a:extLst>
            </p:cNvPr>
            <p:cNvSpPr/>
            <p:nvPr/>
          </p:nvSpPr>
          <p:spPr>
            <a:xfrm>
              <a:off x="871286" y="2075773"/>
              <a:ext cx="215328" cy="853632"/>
            </a:xfrm>
            <a:custGeom>
              <a:avLst/>
              <a:gdLst/>
              <a:ahLst/>
              <a:cxnLst/>
              <a:rect l="l" t="t" r="r" b="b"/>
              <a:pathLst>
                <a:path w="11380" h="45114" extrusionOk="0">
                  <a:moveTo>
                    <a:pt x="6066" y="1"/>
                  </a:moveTo>
                  <a:cubicBezTo>
                    <a:pt x="2206" y="5640"/>
                    <a:pt x="1" y="12332"/>
                    <a:pt x="1" y="19625"/>
                  </a:cubicBezTo>
                  <a:cubicBezTo>
                    <a:pt x="1" y="29650"/>
                    <a:pt x="4287" y="38748"/>
                    <a:pt x="11079" y="45114"/>
                  </a:cubicBezTo>
                  <a:lnTo>
                    <a:pt x="11379" y="44813"/>
                  </a:lnTo>
                  <a:cubicBezTo>
                    <a:pt x="4612" y="38547"/>
                    <a:pt x="427" y="29550"/>
                    <a:pt x="427" y="19625"/>
                  </a:cubicBezTo>
                  <a:cubicBezTo>
                    <a:pt x="427" y="12432"/>
                    <a:pt x="2607" y="5740"/>
                    <a:pt x="6367" y="201"/>
                  </a:cubicBezTo>
                  <a:lnTo>
                    <a:pt x="6066"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90;p31">
              <a:extLst>
                <a:ext uri="{FF2B5EF4-FFF2-40B4-BE49-F238E27FC236}">
                  <a16:creationId xmlns:a16="http://schemas.microsoft.com/office/drawing/2014/main" id="{F905DD66-F81A-44E6-8804-4D214C0806E8}"/>
                </a:ext>
              </a:extLst>
            </p:cNvPr>
            <p:cNvSpPr/>
            <p:nvPr/>
          </p:nvSpPr>
          <p:spPr>
            <a:xfrm>
              <a:off x="3817672" y="1437470"/>
              <a:ext cx="541122" cy="112820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91;p31">
              <a:extLst>
                <a:ext uri="{FF2B5EF4-FFF2-40B4-BE49-F238E27FC236}">
                  <a16:creationId xmlns:a16="http://schemas.microsoft.com/office/drawing/2014/main" id="{1066B720-6E2C-4D96-A48B-AA55B16690FA}"/>
                </a:ext>
              </a:extLst>
            </p:cNvPr>
            <p:cNvSpPr/>
            <p:nvPr/>
          </p:nvSpPr>
          <p:spPr>
            <a:xfrm>
              <a:off x="3789706" y="1403789"/>
              <a:ext cx="81098" cy="79225"/>
            </a:xfrm>
            <a:custGeom>
              <a:avLst/>
              <a:gdLst/>
              <a:ahLst/>
              <a:cxnLst/>
              <a:rect l="l" t="t" r="r" b="b"/>
              <a:pathLst>
                <a:path w="4286" h="4187" extrusionOk="0">
                  <a:moveTo>
                    <a:pt x="2206" y="1"/>
                  </a:moveTo>
                  <a:cubicBezTo>
                    <a:pt x="1053" y="1"/>
                    <a:pt x="0" y="953"/>
                    <a:pt x="126" y="2106"/>
                  </a:cubicBezTo>
                  <a:cubicBezTo>
                    <a:pt x="126" y="3259"/>
                    <a:pt x="1053" y="4186"/>
                    <a:pt x="2206" y="4186"/>
                  </a:cubicBezTo>
                  <a:cubicBezTo>
                    <a:pt x="3258" y="4186"/>
                    <a:pt x="4286" y="3259"/>
                    <a:pt x="4286" y="2106"/>
                  </a:cubicBezTo>
                  <a:cubicBezTo>
                    <a:pt x="4186" y="953"/>
                    <a:pt x="3359" y="1"/>
                    <a:pt x="22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92;p31">
              <a:extLst>
                <a:ext uri="{FF2B5EF4-FFF2-40B4-BE49-F238E27FC236}">
                  <a16:creationId xmlns:a16="http://schemas.microsoft.com/office/drawing/2014/main" id="{35B91AE2-E3F4-4CB1-9A4F-2AD2BDF4ECCB}"/>
                </a:ext>
              </a:extLst>
            </p:cNvPr>
            <p:cNvSpPr/>
            <p:nvPr/>
          </p:nvSpPr>
          <p:spPr>
            <a:xfrm>
              <a:off x="1051023" y="2188640"/>
              <a:ext cx="67361" cy="51240"/>
            </a:xfrm>
            <a:custGeom>
              <a:avLst/>
              <a:gdLst/>
              <a:ahLst/>
              <a:cxnLst/>
              <a:rect l="l" t="t" r="r" b="b"/>
              <a:pathLst>
                <a:path w="3560" h="2708" extrusionOk="0">
                  <a:moveTo>
                    <a:pt x="1780" y="1"/>
                  </a:moveTo>
                  <a:cubicBezTo>
                    <a:pt x="1" y="1"/>
                    <a:pt x="1" y="2708"/>
                    <a:pt x="1780" y="2708"/>
                  </a:cubicBezTo>
                  <a:cubicBezTo>
                    <a:pt x="3459" y="2708"/>
                    <a:pt x="3560" y="1"/>
                    <a:pt x="17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93;p31">
              <a:extLst>
                <a:ext uri="{FF2B5EF4-FFF2-40B4-BE49-F238E27FC236}">
                  <a16:creationId xmlns:a16="http://schemas.microsoft.com/office/drawing/2014/main" id="{E4D560FA-B5CD-4611-8A77-79B00C38CDAF}"/>
                </a:ext>
              </a:extLst>
            </p:cNvPr>
            <p:cNvSpPr/>
            <p:nvPr/>
          </p:nvSpPr>
          <p:spPr>
            <a:xfrm>
              <a:off x="1713054" y="3158451"/>
              <a:ext cx="65450" cy="51694"/>
            </a:xfrm>
            <a:custGeom>
              <a:avLst/>
              <a:gdLst/>
              <a:ahLst/>
              <a:cxnLst/>
              <a:rect l="l" t="t" r="r" b="b"/>
              <a:pathLst>
                <a:path w="3459" h="2732" extrusionOk="0">
                  <a:moveTo>
                    <a:pt x="1679" y="0"/>
                  </a:moveTo>
                  <a:cubicBezTo>
                    <a:pt x="0" y="0"/>
                    <a:pt x="0" y="2732"/>
                    <a:pt x="1679" y="2732"/>
                  </a:cubicBezTo>
                  <a:cubicBezTo>
                    <a:pt x="3459" y="2732"/>
                    <a:pt x="3459" y="0"/>
                    <a:pt x="1679" y="0"/>
                  </a:cubicBezTo>
                  <a:close/>
                </a:path>
              </a:pathLst>
            </a:custGeom>
            <a:solidFill>
              <a:srgbClr val="C42A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94;p31">
              <a:extLst>
                <a:ext uri="{FF2B5EF4-FFF2-40B4-BE49-F238E27FC236}">
                  <a16:creationId xmlns:a16="http://schemas.microsoft.com/office/drawing/2014/main" id="{FE3487FF-94A4-4370-8394-EB19AC11D0D9}"/>
                </a:ext>
              </a:extLst>
            </p:cNvPr>
            <p:cNvSpPr/>
            <p:nvPr/>
          </p:nvSpPr>
          <p:spPr>
            <a:xfrm>
              <a:off x="3985564" y="1615295"/>
              <a:ext cx="39376" cy="29896"/>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95;p31">
              <a:extLst>
                <a:ext uri="{FF2B5EF4-FFF2-40B4-BE49-F238E27FC236}">
                  <a16:creationId xmlns:a16="http://schemas.microsoft.com/office/drawing/2014/main" id="{F354C61C-C0AF-4F6F-96A7-CA034F6CA433}"/>
                </a:ext>
              </a:extLst>
            </p:cNvPr>
            <p:cNvSpPr/>
            <p:nvPr/>
          </p:nvSpPr>
          <p:spPr>
            <a:xfrm>
              <a:off x="3303608" y="2710292"/>
              <a:ext cx="67361" cy="51240"/>
            </a:xfrm>
            <a:custGeom>
              <a:avLst/>
              <a:gdLst/>
              <a:ahLst/>
              <a:cxnLst/>
              <a:rect l="l" t="t" r="r" b="b"/>
              <a:pathLst>
                <a:path w="3560" h="2708" extrusionOk="0">
                  <a:moveTo>
                    <a:pt x="1780" y="1"/>
                  </a:moveTo>
                  <a:cubicBezTo>
                    <a:pt x="1" y="1"/>
                    <a:pt x="1" y="2708"/>
                    <a:pt x="1780" y="2708"/>
                  </a:cubicBezTo>
                  <a:cubicBezTo>
                    <a:pt x="3560" y="2708"/>
                    <a:pt x="3560" y="1"/>
                    <a:pt x="1780" y="1"/>
                  </a:cubicBezTo>
                  <a:close/>
                </a:path>
              </a:pathLst>
            </a:custGeom>
            <a:solidFill>
              <a:srgbClr val="C42A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96;p31">
              <a:extLst>
                <a:ext uri="{FF2B5EF4-FFF2-40B4-BE49-F238E27FC236}">
                  <a16:creationId xmlns:a16="http://schemas.microsoft.com/office/drawing/2014/main" id="{2A888381-0A7B-4EF7-8C16-0260FD7ED4F6}"/>
                </a:ext>
              </a:extLst>
            </p:cNvPr>
            <p:cNvSpPr/>
            <p:nvPr/>
          </p:nvSpPr>
          <p:spPr>
            <a:xfrm>
              <a:off x="2205301" y="3646895"/>
              <a:ext cx="750717" cy="156047"/>
            </a:xfrm>
            <a:custGeom>
              <a:avLst/>
              <a:gdLst/>
              <a:ahLst/>
              <a:cxnLst/>
              <a:rect l="l" t="t" r="r" b="b"/>
              <a:pathLst>
                <a:path w="39675" h="8247" extrusionOk="0">
                  <a:moveTo>
                    <a:pt x="3960" y="1"/>
                  </a:moveTo>
                  <a:cubicBezTo>
                    <a:pt x="4913" y="5515"/>
                    <a:pt x="0" y="8246"/>
                    <a:pt x="0" y="8246"/>
                  </a:cubicBezTo>
                  <a:lnTo>
                    <a:pt x="39675" y="8246"/>
                  </a:lnTo>
                  <a:cubicBezTo>
                    <a:pt x="35189" y="5114"/>
                    <a:pt x="36016" y="1"/>
                    <a:pt x="36016" y="1"/>
                  </a:cubicBezTo>
                  <a:close/>
                </a:path>
              </a:pathLst>
            </a:custGeom>
            <a:solidFill>
              <a:schemeClr val="accen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97;p31">
              <a:extLst>
                <a:ext uri="{FF2B5EF4-FFF2-40B4-BE49-F238E27FC236}">
                  <a16:creationId xmlns:a16="http://schemas.microsoft.com/office/drawing/2014/main" id="{D8F19322-4183-44CE-A881-B1F1FB359136}"/>
                </a:ext>
              </a:extLst>
            </p:cNvPr>
            <p:cNvSpPr/>
            <p:nvPr/>
          </p:nvSpPr>
          <p:spPr>
            <a:xfrm>
              <a:off x="2189179" y="3642637"/>
              <a:ext cx="778702" cy="164089"/>
            </a:xfrm>
            <a:custGeom>
              <a:avLst/>
              <a:gdLst/>
              <a:ahLst/>
              <a:cxnLst/>
              <a:rect l="l" t="t" r="r" b="b"/>
              <a:pathLst>
                <a:path w="41154" h="8672" extrusionOk="0">
                  <a:moveTo>
                    <a:pt x="36667" y="426"/>
                  </a:moveTo>
                  <a:lnTo>
                    <a:pt x="36667" y="1354"/>
                  </a:lnTo>
                  <a:cubicBezTo>
                    <a:pt x="36667" y="2206"/>
                    <a:pt x="36767" y="3459"/>
                    <a:pt x="37294" y="4712"/>
                  </a:cubicBezTo>
                  <a:cubicBezTo>
                    <a:pt x="37757" y="5904"/>
                    <a:pt x="38531" y="7173"/>
                    <a:pt x="39856" y="8246"/>
                  </a:cubicBezTo>
                  <a:lnTo>
                    <a:pt x="1566" y="8246"/>
                  </a:lnTo>
                  <a:cubicBezTo>
                    <a:pt x="1962" y="7945"/>
                    <a:pt x="2501" y="7489"/>
                    <a:pt x="3033" y="6893"/>
                  </a:cubicBezTo>
                  <a:cubicBezTo>
                    <a:pt x="4086" y="5740"/>
                    <a:pt x="5138" y="3985"/>
                    <a:pt x="5138" y="1579"/>
                  </a:cubicBezTo>
                  <a:cubicBezTo>
                    <a:pt x="5138" y="1221"/>
                    <a:pt x="5138" y="792"/>
                    <a:pt x="5064" y="426"/>
                  </a:cubicBezTo>
                  <a:close/>
                  <a:moveTo>
                    <a:pt x="4612" y="0"/>
                  </a:moveTo>
                  <a:lnTo>
                    <a:pt x="4612" y="226"/>
                  </a:lnTo>
                  <a:cubicBezTo>
                    <a:pt x="4712" y="727"/>
                    <a:pt x="4712" y="1153"/>
                    <a:pt x="4712" y="1579"/>
                  </a:cubicBezTo>
                  <a:cubicBezTo>
                    <a:pt x="4712" y="3760"/>
                    <a:pt x="3760" y="5539"/>
                    <a:pt x="2732" y="6592"/>
                  </a:cubicBezTo>
                  <a:cubicBezTo>
                    <a:pt x="2206" y="7218"/>
                    <a:pt x="1679" y="7619"/>
                    <a:pt x="1379" y="7845"/>
                  </a:cubicBezTo>
                  <a:cubicBezTo>
                    <a:pt x="1153" y="8045"/>
                    <a:pt x="1053" y="8146"/>
                    <a:pt x="852" y="8146"/>
                  </a:cubicBezTo>
                  <a:cubicBezTo>
                    <a:pt x="852" y="8246"/>
                    <a:pt x="852" y="8246"/>
                    <a:pt x="752" y="8246"/>
                  </a:cubicBezTo>
                  <a:lnTo>
                    <a:pt x="0" y="8672"/>
                  </a:lnTo>
                  <a:lnTo>
                    <a:pt x="41153" y="8672"/>
                  </a:lnTo>
                  <a:lnTo>
                    <a:pt x="40627" y="8246"/>
                  </a:lnTo>
                  <a:cubicBezTo>
                    <a:pt x="39073" y="7218"/>
                    <a:pt x="38121" y="5865"/>
                    <a:pt x="37720" y="4612"/>
                  </a:cubicBezTo>
                  <a:cubicBezTo>
                    <a:pt x="37193" y="3359"/>
                    <a:pt x="37093" y="2106"/>
                    <a:pt x="37093" y="1354"/>
                  </a:cubicBezTo>
                  <a:lnTo>
                    <a:pt x="37093" y="527"/>
                  </a:lnTo>
                  <a:lnTo>
                    <a:pt x="37093" y="326"/>
                  </a:lnTo>
                  <a:lnTo>
                    <a:pt x="37093" y="226"/>
                  </a:lnTo>
                  <a:lnTo>
                    <a:pt x="37193" y="0"/>
                  </a:lnTo>
                  <a:close/>
                </a:path>
              </a:pathLst>
            </a:custGeom>
            <a:solidFill>
              <a:srgbClr val="2A49A8"/>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98;p31">
              <a:extLst>
                <a:ext uri="{FF2B5EF4-FFF2-40B4-BE49-F238E27FC236}">
                  <a16:creationId xmlns:a16="http://schemas.microsoft.com/office/drawing/2014/main" id="{C9F4FE92-3E53-4FCC-ACED-116ECA933DC6}"/>
                </a:ext>
              </a:extLst>
            </p:cNvPr>
            <p:cNvSpPr/>
            <p:nvPr/>
          </p:nvSpPr>
          <p:spPr>
            <a:xfrm>
              <a:off x="2147911" y="3798646"/>
              <a:ext cx="873556" cy="41760"/>
            </a:xfrm>
            <a:custGeom>
              <a:avLst/>
              <a:gdLst/>
              <a:ahLst/>
              <a:cxnLst/>
              <a:rect l="l" t="t" r="r" b="b"/>
              <a:pathLst>
                <a:path w="46167" h="2207" extrusionOk="0">
                  <a:moveTo>
                    <a:pt x="1154" y="1"/>
                  </a:moveTo>
                  <a:cubicBezTo>
                    <a:pt x="527" y="1"/>
                    <a:pt x="1" y="527"/>
                    <a:pt x="1" y="1054"/>
                  </a:cubicBezTo>
                  <a:cubicBezTo>
                    <a:pt x="1" y="1680"/>
                    <a:pt x="527" y="2206"/>
                    <a:pt x="1154" y="2206"/>
                  </a:cubicBezTo>
                  <a:lnTo>
                    <a:pt x="45014" y="2206"/>
                  </a:lnTo>
                  <a:cubicBezTo>
                    <a:pt x="45640" y="2206"/>
                    <a:pt x="46166" y="1680"/>
                    <a:pt x="46166" y="1054"/>
                  </a:cubicBezTo>
                  <a:cubicBezTo>
                    <a:pt x="46166" y="527"/>
                    <a:pt x="45640" y="1"/>
                    <a:pt x="4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99;p31">
              <a:extLst>
                <a:ext uri="{FF2B5EF4-FFF2-40B4-BE49-F238E27FC236}">
                  <a16:creationId xmlns:a16="http://schemas.microsoft.com/office/drawing/2014/main" id="{3171EBF6-1E5E-4A4B-9953-46975EB526BE}"/>
                </a:ext>
              </a:extLst>
            </p:cNvPr>
            <p:cNvSpPr/>
            <p:nvPr/>
          </p:nvSpPr>
          <p:spPr>
            <a:xfrm>
              <a:off x="2144127" y="3794862"/>
              <a:ext cx="881125" cy="49329"/>
            </a:xfrm>
            <a:custGeom>
              <a:avLst/>
              <a:gdLst/>
              <a:ahLst/>
              <a:cxnLst/>
              <a:rect l="l" t="t" r="r" b="b"/>
              <a:pathLst>
                <a:path w="46567" h="2607" extrusionOk="0">
                  <a:moveTo>
                    <a:pt x="45214" y="426"/>
                  </a:moveTo>
                  <a:cubicBezTo>
                    <a:pt x="45514" y="426"/>
                    <a:pt x="45740" y="527"/>
                    <a:pt x="45840" y="727"/>
                  </a:cubicBezTo>
                  <a:cubicBezTo>
                    <a:pt x="46041" y="828"/>
                    <a:pt x="46141" y="1053"/>
                    <a:pt x="46141" y="1254"/>
                  </a:cubicBezTo>
                  <a:cubicBezTo>
                    <a:pt x="46141" y="1579"/>
                    <a:pt x="46041" y="1780"/>
                    <a:pt x="45840" y="1880"/>
                  </a:cubicBezTo>
                  <a:cubicBezTo>
                    <a:pt x="45740" y="2081"/>
                    <a:pt x="45514" y="2206"/>
                    <a:pt x="45214" y="2206"/>
                  </a:cubicBezTo>
                  <a:lnTo>
                    <a:pt x="1354" y="2206"/>
                  </a:lnTo>
                  <a:cubicBezTo>
                    <a:pt x="1028" y="2206"/>
                    <a:pt x="827" y="2081"/>
                    <a:pt x="727" y="1880"/>
                  </a:cubicBezTo>
                  <a:cubicBezTo>
                    <a:pt x="502" y="1780"/>
                    <a:pt x="401" y="1579"/>
                    <a:pt x="401" y="1254"/>
                  </a:cubicBezTo>
                  <a:cubicBezTo>
                    <a:pt x="401" y="1053"/>
                    <a:pt x="502" y="828"/>
                    <a:pt x="727" y="727"/>
                  </a:cubicBezTo>
                  <a:cubicBezTo>
                    <a:pt x="827" y="527"/>
                    <a:pt x="1028" y="426"/>
                    <a:pt x="1354" y="426"/>
                  </a:cubicBezTo>
                  <a:close/>
                  <a:moveTo>
                    <a:pt x="1354" y="0"/>
                  </a:moveTo>
                  <a:cubicBezTo>
                    <a:pt x="627" y="0"/>
                    <a:pt x="0" y="627"/>
                    <a:pt x="0" y="1254"/>
                  </a:cubicBezTo>
                  <a:cubicBezTo>
                    <a:pt x="0" y="1980"/>
                    <a:pt x="627" y="2607"/>
                    <a:pt x="1354" y="2607"/>
                  </a:cubicBezTo>
                  <a:lnTo>
                    <a:pt x="45214" y="2607"/>
                  </a:lnTo>
                  <a:cubicBezTo>
                    <a:pt x="45940" y="2607"/>
                    <a:pt x="46567" y="1980"/>
                    <a:pt x="46567" y="1254"/>
                  </a:cubicBezTo>
                  <a:cubicBezTo>
                    <a:pt x="46567" y="627"/>
                    <a:pt x="45940" y="0"/>
                    <a:pt x="45214" y="0"/>
                  </a:cubicBezTo>
                  <a:close/>
                </a:path>
              </a:pathLst>
            </a:custGeom>
            <a:solidFill>
              <a:srgbClr val="2A49A8"/>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00;p31">
              <a:extLst>
                <a:ext uri="{FF2B5EF4-FFF2-40B4-BE49-F238E27FC236}">
                  <a16:creationId xmlns:a16="http://schemas.microsoft.com/office/drawing/2014/main" id="{2D0D55D4-4826-4F5D-9F27-73E7C0C5FBCF}"/>
                </a:ext>
              </a:extLst>
            </p:cNvPr>
            <p:cNvSpPr/>
            <p:nvPr/>
          </p:nvSpPr>
          <p:spPr>
            <a:xfrm>
              <a:off x="1302359" y="1826802"/>
              <a:ext cx="2564660" cy="1849516"/>
            </a:xfrm>
            <a:custGeom>
              <a:avLst/>
              <a:gdLst/>
              <a:ahLst/>
              <a:cxnLst/>
              <a:rect l="l" t="t" r="r" b="b"/>
              <a:pathLst>
                <a:path w="135541" h="97746" extrusionOk="0">
                  <a:moveTo>
                    <a:pt x="4587" y="1"/>
                  </a:moveTo>
                  <a:cubicBezTo>
                    <a:pt x="2081" y="1"/>
                    <a:pt x="1" y="1981"/>
                    <a:pt x="1" y="4487"/>
                  </a:cubicBezTo>
                  <a:lnTo>
                    <a:pt x="1" y="93159"/>
                  </a:lnTo>
                  <a:cubicBezTo>
                    <a:pt x="1" y="95666"/>
                    <a:pt x="2081" y="97746"/>
                    <a:pt x="4587" y="97746"/>
                  </a:cubicBezTo>
                  <a:lnTo>
                    <a:pt x="130954" y="97746"/>
                  </a:lnTo>
                  <a:cubicBezTo>
                    <a:pt x="133460" y="97746"/>
                    <a:pt x="135540" y="95666"/>
                    <a:pt x="135540" y="93159"/>
                  </a:cubicBezTo>
                  <a:lnTo>
                    <a:pt x="135540" y="4487"/>
                  </a:lnTo>
                  <a:cubicBezTo>
                    <a:pt x="135540" y="1981"/>
                    <a:pt x="133460" y="1"/>
                    <a:pt x="130954" y="1"/>
                  </a:cubicBezTo>
                  <a:close/>
                </a:path>
              </a:pathLst>
            </a:cu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01;p31">
              <a:extLst>
                <a:ext uri="{FF2B5EF4-FFF2-40B4-BE49-F238E27FC236}">
                  <a16:creationId xmlns:a16="http://schemas.microsoft.com/office/drawing/2014/main" id="{197D2D44-DDFC-4195-8DBC-E58EC2A18A66}"/>
                </a:ext>
              </a:extLst>
            </p:cNvPr>
            <p:cNvSpPr/>
            <p:nvPr/>
          </p:nvSpPr>
          <p:spPr>
            <a:xfrm>
              <a:off x="1298102" y="1823017"/>
              <a:ext cx="2572702" cy="1857104"/>
            </a:xfrm>
            <a:custGeom>
              <a:avLst/>
              <a:gdLst/>
              <a:ahLst/>
              <a:cxnLst/>
              <a:rect l="l" t="t" r="r" b="b"/>
              <a:pathLst>
                <a:path w="135966" h="98147" extrusionOk="0">
                  <a:moveTo>
                    <a:pt x="131179" y="401"/>
                  </a:moveTo>
                  <a:cubicBezTo>
                    <a:pt x="132432" y="401"/>
                    <a:pt x="133460" y="827"/>
                    <a:pt x="134312" y="1654"/>
                  </a:cubicBezTo>
                  <a:cubicBezTo>
                    <a:pt x="135039" y="2406"/>
                    <a:pt x="135565" y="3534"/>
                    <a:pt x="135565" y="4687"/>
                  </a:cubicBezTo>
                  <a:lnTo>
                    <a:pt x="135565" y="93359"/>
                  </a:lnTo>
                  <a:cubicBezTo>
                    <a:pt x="135565" y="94612"/>
                    <a:pt x="135039" y="95640"/>
                    <a:pt x="134312" y="96492"/>
                  </a:cubicBezTo>
                  <a:cubicBezTo>
                    <a:pt x="133460" y="97219"/>
                    <a:pt x="132432" y="97745"/>
                    <a:pt x="131179" y="97745"/>
                  </a:cubicBezTo>
                  <a:lnTo>
                    <a:pt x="4812" y="97745"/>
                  </a:lnTo>
                  <a:cubicBezTo>
                    <a:pt x="3559" y="97745"/>
                    <a:pt x="2507" y="97219"/>
                    <a:pt x="1680" y="96492"/>
                  </a:cubicBezTo>
                  <a:cubicBezTo>
                    <a:pt x="953" y="95640"/>
                    <a:pt x="426" y="94612"/>
                    <a:pt x="426" y="93359"/>
                  </a:cubicBezTo>
                  <a:lnTo>
                    <a:pt x="426" y="4687"/>
                  </a:lnTo>
                  <a:cubicBezTo>
                    <a:pt x="426" y="3534"/>
                    <a:pt x="953" y="2406"/>
                    <a:pt x="1680" y="1654"/>
                  </a:cubicBezTo>
                  <a:cubicBezTo>
                    <a:pt x="2507" y="827"/>
                    <a:pt x="3559" y="401"/>
                    <a:pt x="4812" y="401"/>
                  </a:cubicBezTo>
                  <a:close/>
                  <a:moveTo>
                    <a:pt x="4812" y="0"/>
                  </a:moveTo>
                  <a:cubicBezTo>
                    <a:pt x="2206" y="0"/>
                    <a:pt x="0" y="2081"/>
                    <a:pt x="0" y="4687"/>
                  </a:cubicBezTo>
                  <a:lnTo>
                    <a:pt x="0" y="93359"/>
                  </a:lnTo>
                  <a:cubicBezTo>
                    <a:pt x="0" y="95966"/>
                    <a:pt x="2206" y="98146"/>
                    <a:pt x="4812" y="98146"/>
                  </a:cubicBezTo>
                  <a:lnTo>
                    <a:pt x="131179" y="98146"/>
                  </a:lnTo>
                  <a:cubicBezTo>
                    <a:pt x="133785" y="98146"/>
                    <a:pt x="135966" y="95966"/>
                    <a:pt x="135966" y="93359"/>
                  </a:cubicBezTo>
                  <a:lnTo>
                    <a:pt x="135966" y="4687"/>
                  </a:lnTo>
                  <a:cubicBezTo>
                    <a:pt x="135966" y="2081"/>
                    <a:pt x="133785" y="0"/>
                    <a:pt x="1311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02;p31">
              <a:extLst>
                <a:ext uri="{FF2B5EF4-FFF2-40B4-BE49-F238E27FC236}">
                  <a16:creationId xmlns:a16="http://schemas.microsoft.com/office/drawing/2014/main" id="{25F4CF1A-7501-4674-BD2A-17472E2FE8E4}"/>
                </a:ext>
              </a:extLst>
            </p:cNvPr>
            <p:cNvSpPr/>
            <p:nvPr/>
          </p:nvSpPr>
          <p:spPr>
            <a:xfrm>
              <a:off x="1302359" y="1826802"/>
              <a:ext cx="2564660" cy="1574944"/>
            </a:xfrm>
            <a:custGeom>
              <a:avLst/>
              <a:gdLst/>
              <a:ahLst/>
              <a:cxnLst/>
              <a:rect l="l" t="t" r="r" b="b"/>
              <a:pathLst>
                <a:path w="135541" h="83235" extrusionOk="0">
                  <a:moveTo>
                    <a:pt x="4587" y="1"/>
                  </a:moveTo>
                  <a:cubicBezTo>
                    <a:pt x="2081" y="1"/>
                    <a:pt x="1" y="1981"/>
                    <a:pt x="1" y="4487"/>
                  </a:cubicBezTo>
                  <a:lnTo>
                    <a:pt x="1" y="83234"/>
                  </a:lnTo>
                  <a:lnTo>
                    <a:pt x="135540" y="83234"/>
                  </a:lnTo>
                  <a:lnTo>
                    <a:pt x="135540" y="4487"/>
                  </a:lnTo>
                  <a:cubicBezTo>
                    <a:pt x="135540" y="1981"/>
                    <a:pt x="133460" y="1"/>
                    <a:pt x="1309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03;p31">
              <a:extLst>
                <a:ext uri="{FF2B5EF4-FFF2-40B4-BE49-F238E27FC236}">
                  <a16:creationId xmlns:a16="http://schemas.microsoft.com/office/drawing/2014/main" id="{FEAF7C34-2BA8-415A-8F16-C54BB4237825}"/>
                </a:ext>
              </a:extLst>
            </p:cNvPr>
            <p:cNvSpPr/>
            <p:nvPr/>
          </p:nvSpPr>
          <p:spPr>
            <a:xfrm>
              <a:off x="1298102" y="1823017"/>
              <a:ext cx="2572702" cy="1582513"/>
            </a:xfrm>
            <a:custGeom>
              <a:avLst/>
              <a:gdLst/>
              <a:ahLst/>
              <a:cxnLst/>
              <a:rect l="l" t="t" r="r" b="b"/>
              <a:pathLst>
                <a:path w="135966" h="83635" extrusionOk="0">
                  <a:moveTo>
                    <a:pt x="131179" y="401"/>
                  </a:moveTo>
                  <a:cubicBezTo>
                    <a:pt x="132432" y="401"/>
                    <a:pt x="133460" y="827"/>
                    <a:pt x="134312" y="1654"/>
                  </a:cubicBezTo>
                  <a:cubicBezTo>
                    <a:pt x="135039" y="2406"/>
                    <a:pt x="135565" y="3534"/>
                    <a:pt x="135565" y="4687"/>
                  </a:cubicBezTo>
                  <a:lnTo>
                    <a:pt x="135565" y="83234"/>
                  </a:lnTo>
                  <a:lnTo>
                    <a:pt x="426" y="83234"/>
                  </a:lnTo>
                  <a:lnTo>
                    <a:pt x="426" y="4687"/>
                  </a:lnTo>
                  <a:cubicBezTo>
                    <a:pt x="426" y="3534"/>
                    <a:pt x="953" y="2406"/>
                    <a:pt x="1680" y="1654"/>
                  </a:cubicBezTo>
                  <a:cubicBezTo>
                    <a:pt x="2507" y="827"/>
                    <a:pt x="3559" y="401"/>
                    <a:pt x="4812" y="401"/>
                  </a:cubicBezTo>
                  <a:close/>
                  <a:moveTo>
                    <a:pt x="4812" y="0"/>
                  </a:moveTo>
                  <a:cubicBezTo>
                    <a:pt x="2206" y="0"/>
                    <a:pt x="0" y="2081"/>
                    <a:pt x="0" y="4687"/>
                  </a:cubicBezTo>
                  <a:lnTo>
                    <a:pt x="0" y="83635"/>
                  </a:lnTo>
                  <a:lnTo>
                    <a:pt x="135966" y="83635"/>
                  </a:lnTo>
                  <a:lnTo>
                    <a:pt x="135966" y="4687"/>
                  </a:lnTo>
                  <a:cubicBezTo>
                    <a:pt x="135966" y="2081"/>
                    <a:pt x="133785" y="0"/>
                    <a:pt x="131179"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04;p31">
              <a:extLst>
                <a:ext uri="{FF2B5EF4-FFF2-40B4-BE49-F238E27FC236}">
                  <a16:creationId xmlns:a16="http://schemas.microsoft.com/office/drawing/2014/main" id="{5FFF7068-8548-41B0-B93B-6DDDAAB38B75}"/>
                </a:ext>
              </a:extLst>
            </p:cNvPr>
            <p:cNvSpPr/>
            <p:nvPr/>
          </p:nvSpPr>
          <p:spPr>
            <a:xfrm>
              <a:off x="1402909" y="1925440"/>
              <a:ext cx="2363107" cy="1365803"/>
            </a:xfrm>
            <a:custGeom>
              <a:avLst/>
              <a:gdLst/>
              <a:ahLst/>
              <a:cxnLst/>
              <a:rect l="l" t="t" r="r" b="b"/>
              <a:pathLst>
                <a:path w="124889" h="72182" extrusionOk="0">
                  <a:moveTo>
                    <a:pt x="0" y="1"/>
                  </a:moveTo>
                  <a:lnTo>
                    <a:pt x="0" y="72182"/>
                  </a:lnTo>
                  <a:lnTo>
                    <a:pt x="124888" y="72182"/>
                  </a:lnTo>
                  <a:lnTo>
                    <a:pt x="12488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05;p31">
              <a:extLst>
                <a:ext uri="{FF2B5EF4-FFF2-40B4-BE49-F238E27FC236}">
                  <a16:creationId xmlns:a16="http://schemas.microsoft.com/office/drawing/2014/main" id="{3EA97987-3417-4E28-A2CD-C73ED261592A}"/>
                </a:ext>
              </a:extLst>
            </p:cNvPr>
            <p:cNvSpPr/>
            <p:nvPr/>
          </p:nvSpPr>
          <p:spPr>
            <a:xfrm>
              <a:off x="1399106" y="1921656"/>
              <a:ext cx="2371167" cy="1373391"/>
            </a:xfrm>
            <a:custGeom>
              <a:avLst/>
              <a:gdLst/>
              <a:ahLst/>
              <a:cxnLst/>
              <a:rect l="l" t="t" r="r" b="b"/>
              <a:pathLst>
                <a:path w="125315" h="72583" extrusionOk="0">
                  <a:moveTo>
                    <a:pt x="124889" y="426"/>
                  </a:moveTo>
                  <a:lnTo>
                    <a:pt x="124889" y="72156"/>
                  </a:lnTo>
                  <a:lnTo>
                    <a:pt x="402" y="72156"/>
                  </a:lnTo>
                  <a:lnTo>
                    <a:pt x="402" y="426"/>
                  </a:lnTo>
                  <a:close/>
                  <a:moveTo>
                    <a:pt x="1" y="0"/>
                  </a:moveTo>
                  <a:lnTo>
                    <a:pt x="1" y="72582"/>
                  </a:lnTo>
                  <a:lnTo>
                    <a:pt x="125315" y="72582"/>
                  </a:lnTo>
                  <a:lnTo>
                    <a:pt x="125315"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06;p31">
              <a:extLst>
                <a:ext uri="{FF2B5EF4-FFF2-40B4-BE49-F238E27FC236}">
                  <a16:creationId xmlns:a16="http://schemas.microsoft.com/office/drawing/2014/main" id="{1156AB9A-2F4C-4108-B84F-51C8F46F3324}"/>
                </a:ext>
              </a:extLst>
            </p:cNvPr>
            <p:cNvSpPr/>
            <p:nvPr/>
          </p:nvSpPr>
          <p:spPr>
            <a:xfrm>
              <a:off x="2529202" y="3482825"/>
              <a:ext cx="110502" cy="108610"/>
            </a:xfrm>
            <a:custGeom>
              <a:avLst/>
              <a:gdLst/>
              <a:ahLst/>
              <a:cxnLst/>
              <a:rect l="l" t="t" r="r" b="b"/>
              <a:pathLst>
                <a:path w="5840" h="5740" extrusionOk="0">
                  <a:moveTo>
                    <a:pt x="2933" y="0"/>
                  </a:moveTo>
                  <a:cubicBezTo>
                    <a:pt x="1354" y="0"/>
                    <a:pt x="0" y="1253"/>
                    <a:pt x="0" y="2907"/>
                  </a:cubicBezTo>
                  <a:cubicBezTo>
                    <a:pt x="0" y="4486"/>
                    <a:pt x="1354" y="5739"/>
                    <a:pt x="2933" y="5739"/>
                  </a:cubicBezTo>
                  <a:cubicBezTo>
                    <a:pt x="4487" y="5739"/>
                    <a:pt x="5840" y="4486"/>
                    <a:pt x="5840" y="2907"/>
                  </a:cubicBezTo>
                  <a:cubicBezTo>
                    <a:pt x="5840" y="1253"/>
                    <a:pt x="4487" y="0"/>
                    <a:pt x="2933" y="0"/>
                  </a:cubicBezTo>
                  <a:close/>
                </a:path>
              </a:pathLst>
            </a:custGeom>
            <a:solidFill>
              <a:schemeClr val="accent3"/>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07;p31">
              <a:extLst>
                <a:ext uri="{FF2B5EF4-FFF2-40B4-BE49-F238E27FC236}">
                  <a16:creationId xmlns:a16="http://schemas.microsoft.com/office/drawing/2014/main" id="{B4464FD0-F2A3-4256-8A42-79C0DF028AFD}"/>
                </a:ext>
              </a:extLst>
            </p:cNvPr>
            <p:cNvSpPr/>
            <p:nvPr/>
          </p:nvSpPr>
          <p:spPr>
            <a:xfrm>
              <a:off x="3092575" y="2260259"/>
              <a:ext cx="1057077" cy="141212"/>
            </a:xfrm>
            <a:custGeom>
              <a:avLst/>
              <a:gdLst/>
              <a:ahLst/>
              <a:cxnLst/>
              <a:rect l="l" t="t" r="r" b="b"/>
              <a:pathLst>
                <a:path w="55866" h="7463" extrusionOk="0">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08;p31">
              <a:extLst>
                <a:ext uri="{FF2B5EF4-FFF2-40B4-BE49-F238E27FC236}">
                  <a16:creationId xmlns:a16="http://schemas.microsoft.com/office/drawing/2014/main" id="{8589966A-A3D5-40ED-88DC-657723BF8E1B}"/>
                </a:ext>
              </a:extLst>
            </p:cNvPr>
            <p:cNvSpPr/>
            <p:nvPr/>
          </p:nvSpPr>
          <p:spPr>
            <a:xfrm>
              <a:off x="1472143" y="2129359"/>
              <a:ext cx="420666" cy="359493"/>
            </a:xfrm>
            <a:custGeom>
              <a:avLst/>
              <a:gdLst/>
              <a:ahLst/>
              <a:cxnLst/>
              <a:rect l="l" t="t" r="r" b="b"/>
              <a:pathLst>
                <a:path w="22232" h="18999" extrusionOk="0">
                  <a:moveTo>
                    <a:pt x="4913" y="1"/>
                  </a:moveTo>
                  <a:cubicBezTo>
                    <a:pt x="2181" y="1"/>
                    <a:pt x="0" y="2181"/>
                    <a:pt x="0" y="4888"/>
                  </a:cubicBezTo>
                  <a:lnTo>
                    <a:pt x="0" y="9901"/>
                  </a:lnTo>
                  <a:cubicBezTo>
                    <a:pt x="0" y="12633"/>
                    <a:pt x="2181" y="14813"/>
                    <a:pt x="4913" y="14813"/>
                  </a:cubicBezTo>
                  <a:lnTo>
                    <a:pt x="10552" y="14813"/>
                  </a:lnTo>
                  <a:cubicBezTo>
                    <a:pt x="11379" y="18272"/>
                    <a:pt x="13985" y="18898"/>
                    <a:pt x="15564" y="18999"/>
                  </a:cubicBezTo>
                  <a:cubicBezTo>
                    <a:pt x="15865" y="18999"/>
                    <a:pt x="16091" y="18572"/>
                    <a:pt x="15765" y="18372"/>
                  </a:cubicBezTo>
                  <a:cubicBezTo>
                    <a:pt x="14086" y="17019"/>
                    <a:pt x="14712" y="14813"/>
                    <a:pt x="14712" y="14813"/>
                  </a:cubicBezTo>
                  <a:lnTo>
                    <a:pt x="17344" y="14813"/>
                  </a:lnTo>
                  <a:cubicBezTo>
                    <a:pt x="20051" y="14813"/>
                    <a:pt x="22231" y="12633"/>
                    <a:pt x="22231" y="9901"/>
                  </a:cubicBezTo>
                  <a:lnTo>
                    <a:pt x="22231" y="4888"/>
                  </a:lnTo>
                  <a:cubicBezTo>
                    <a:pt x="22231" y="2181"/>
                    <a:pt x="20051" y="1"/>
                    <a:pt x="17344" y="1"/>
                  </a:cubicBezTo>
                  <a:close/>
                </a:path>
              </a:pathLst>
            </a:cu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09;p31">
              <a:extLst>
                <a:ext uri="{FF2B5EF4-FFF2-40B4-BE49-F238E27FC236}">
                  <a16:creationId xmlns:a16="http://schemas.microsoft.com/office/drawing/2014/main" id="{6FD1BD03-AE0E-4EA8-9133-D992A2135486}"/>
                </a:ext>
              </a:extLst>
            </p:cNvPr>
            <p:cNvSpPr/>
            <p:nvPr/>
          </p:nvSpPr>
          <p:spPr>
            <a:xfrm>
              <a:off x="1754776" y="2239861"/>
              <a:ext cx="53132" cy="53132"/>
            </a:xfrm>
            <a:custGeom>
              <a:avLst/>
              <a:gdLst/>
              <a:ahLst/>
              <a:cxnLst/>
              <a:rect l="l" t="t" r="r" b="b"/>
              <a:pathLst>
                <a:path w="2808" h="2808" extrusionOk="0">
                  <a:moveTo>
                    <a:pt x="1354" y="1"/>
                  </a:moveTo>
                  <a:cubicBezTo>
                    <a:pt x="627" y="1"/>
                    <a:pt x="1" y="627"/>
                    <a:pt x="1" y="1354"/>
                  </a:cubicBezTo>
                  <a:cubicBezTo>
                    <a:pt x="1" y="2181"/>
                    <a:pt x="627" y="2808"/>
                    <a:pt x="1354" y="2808"/>
                  </a:cubicBezTo>
                  <a:cubicBezTo>
                    <a:pt x="2181" y="2808"/>
                    <a:pt x="2808" y="2181"/>
                    <a:pt x="2808" y="1354"/>
                  </a:cubicBezTo>
                  <a:cubicBezTo>
                    <a:pt x="2808" y="627"/>
                    <a:pt x="2181" y="1"/>
                    <a:pt x="13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10;p31">
              <a:extLst>
                <a:ext uri="{FF2B5EF4-FFF2-40B4-BE49-F238E27FC236}">
                  <a16:creationId xmlns:a16="http://schemas.microsoft.com/office/drawing/2014/main" id="{4F35328B-89CA-4856-93FF-34FD16478DE4}"/>
                </a:ext>
              </a:extLst>
            </p:cNvPr>
            <p:cNvSpPr/>
            <p:nvPr/>
          </p:nvSpPr>
          <p:spPr>
            <a:xfrm>
              <a:off x="1655664" y="2239861"/>
              <a:ext cx="53605" cy="53132"/>
            </a:xfrm>
            <a:custGeom>
              <a:avLst/>
              <a:gdLst/>
              <a:ahLst/>
              <a:cxnLst/>
              <a:rect l="l" t="t" r="r" b="b"/>
              <a:pathLst>
                <a:path w="2833" h="2808" extrusionOk="0">
                  <a:moveTo>
                    <a:pt x="1479" y="1"/>
                  </a:moveTo>
                  <a:cubicBezTo>
                    <a:pt x="627" y="1"/>
                    <a:pt x="1" y="627"/>
                    <a:pt x="1" y="1354"/>
                  </a:cubicBezTo>
                  <a:cubicBezTo>
                    <a:pt x="1" y="2181"/>
                    <a:pt x="627" y="2808"/>
                    <a:pt x="1479" y="2808"/>
                  </a:cubicBezTo>
                  <a:cubicBezTo>
                    <a:pt x="2206" y="2808"/>
                    <a:pt x="2833" y="2181"/>
                    <a:pt x="2833" y="1354"/>
                  </a:cubicBezTo>
                  <a:cubicBezTo>
                    <a:pt x="2833" y="627"/>
                    <a:pt x="2206" y="1"/>
                    <a:pt x="14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11;p31">
              <a:extLst>
                <a:ext uri="{FF2B5EF4-FFF2-40B4-BE49-F238E27FC236}">
                  <a16:creationId xmlns:a16="http://schemas.microsoft.com/office/drawing/2014/main" id="{CE7E9BAE-299B-43EF-A4B4-F25D16DF5ADF}"/>
                </a:ext>
              </a:extLst>
            </p:cNvPr>
            <p:cNvSpPr/>
            <p:nvPr/>
          </p:nvSpPr>
          <p:spPr>
            <a:xfrm>
              <a:off x="1557026" y="2239861"/>
              <a:ext cx="53605" cy="53132"/>
            </a:xfrm>
            <a:custGeom>
              <a:avLst/>
              <a:gdLst/>
              <a:ahLst/>
              <a:cxnLst/>
              <a:rect l="l" t="t" r="r" b="b"/>
              <a:pathLst>
                <a:path w="2833" h="2808" extrusionOk="0">
                  <a:moveTo>
                    <a:pt x="1454" y="1"/>
                  </a:moveTo>
                  <a:cubicBezTo>
                    <a:pt x="627" y="1"/>
                    <a:pt x="1" y="627"/>
                    <a:pt x="1" y="1354"/>
                  </a:cubicBezTo>
                  <a:cubicBezTo>
                    <a:pt x="1" y="2181"/>
                    <a:pt x="627" y="2808"/>
                    <a:pt x="1454" y="2808"/>
                  </a:cubicBezTo>
                  <a:cubicBezTo>
                    <a:pt x="2206" y="2808"/>
                    <a:pt x="2833" y="2181"/>
                    <a:pt x="2833" y="1354"/>
                  </a:cubicBezTo>
                  <a:cubicBezTo>
                    <a:pt x="2833" y="627"/>
                    <a:pt x="2206" y="1"/>
                    <a:pt x="14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12;p31">
              <a:extLst>
                <a:ext uri="{FF2B5EF4-FFF2-40B4-BE49-F238E27FC236}">
                  <a16:creationId xmlns:a16="http://schemas.microsoft.com/office/drawing/2014/main" id="{B63B2907-6401-49CC-B388-FB5451E8F4B9}"/>
                </a:ext>
              </a:extLst>
            </p:cNvPr>
            <p:cNvSpPr/>
            <p:nvPr/>
          </p:nvSpPr>
          <p:spPr>
            <a:xfrm>
              <a:off x="1995687" y="1569770"/>
              <a:ext cx="1177533" cy="1549324"/>
            </a:xfrm>
            <a:custGeom>
              <a:avLst/>
              <a:gdLst/>
              <a:ahLst/>
              <a:cxnLst/>
              <a:rect l="l" t="t" r="r" b="b"/>
              <a:pathLst>
                <a:path w="62232" h="81881" extrusionOk="0">
                  <a:moveTo>
                    <a:pt x="1" y="1"/>
                  </a:moveTo>
                  <a:lnTo>
                    <a:pt x="1" y="81881"/>
                  </a:lnTo>
                  <a:lnTo>
                    <a:pt x="53585" y="81881"/>
                  </a:lnTo>
                  <a:lnTo>
                    <a:pt x="62232" y="73209"/>
                  </a:lnTo>
                  <a:lnTo>
                    <a:pt x="6223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13;p31">
              <a:extLst>
                <a:ext uri="{FF2B5EF4-FFF2-40B4-BE49-F238E27FC236}">
                  <a16:creationId xmlns:a16="http://schemas.microsoft.com/office/drawing/2014/main" id="{888E788B-50E4-4D02-9E54-247CAA14D388}"/>
                </a:ext>
              </a:extLst>
            </p:cNvPr>
            <p:cNvSpPr/>
            <p:nvPr/>
          </p:nvSpPr>
          <p:spPr>
            <a:xfrm>
              <a:off x="1991902" y="1565986"/>
              <a:ext cx="1185593" cy="1556912"/>
            </a:xfrm>
            <a:custGeom>
              <a:avLst/>
              <a:gdLst/>
              <a:ahLst/>
              <a:cxnLst/>
              <a:rect l="l" t="t" r="r" b="b"/>
              <a:pathLst>
                <a:path w="62658" h="82282" extrusionOk="0">
                  <a:moveTo>
                    <a:pt x="62231" y="426"/>
                  </a:moveTo>
                  <a:lnTo>
                    <a:pt x="62231" y="73309"/>
                  </a:lnTo>
                  <a:lnTo>
                    <a:pt x="53660" y="81880"/>
                  </a:lnTo>
                  <a:lnTo>
                    <a:pt x="401" y="81880"/>
                  </a:lnTo>
                  <a:lnTo>
                    <a:pt x="401" y="426"/>
                  </a:lnTo>
                  <a:close/>
                  <a:moveTo>
                    <a:pt x="100" y="0"/>
                  </a:moveTo>
                  <a:cubicBezTo>
                    <a:pt x="0" y="101"/>
                    <a:pt x="0" y="101"/>
                    <a:pt x="0" y="201"/>
                  </a:cubicBezTo>
                  <a:lnTo>
                    <a:pt x="0" y="82081"/>
                  </a:lnTo>
                  <a:cubicBezTo>
                    <a:pt x="0" y="82081"/>
                    <a:pt x="0" y="82181"/>
                    <a:pt x="100" y="82181"/>
                  </a:cubicBezTo>
                  <a:lnTo>
                    <a:pt x="201" y="82281"/>
                  </a:lnTo>
                  <a:lnTo>
                    <a:pt x="53785" y="82281"/>
                  </a:lnTo>
                  <a:lnTo>
                    <a:pt x="53885" y="82181"/>
                  </a:lnTo>
                  <a:lnTo>
                    <a:pt x="62557" y="73509"/>
                  </a:lnTo>
                  <a:cubicBezTo>
                    <a:pt x="62657" y="73509"/>
                    <a:pt x="62657" y="73409"/>
                    <a:pt x="62657" y="73409"/>
                  </a:cubicBezTo>
                  <a:lnTo>
                    <a:pt x="62657" y="201"/>
                  </a:lnTo>
                  <a:cubicBezTo>
                    <a:pt x="62657" y="101"/>
                    <a:pt x="62657" y="101"/>
                    <a:pt x="62557"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14;p31">
              <a:extLst>
                <a:ext uri="{FF2B5EF4-FFF2-40B4-BE49-F238E27FC236}">
                  <a16:creationId xmlns:a16="http://schemas.microsoft.com/office/drawing/2014/main" id="{78163511-9CAA-4054-A80E-F1DE9D5DF97F}"/>
                </a:ext>
              </a:extLst>
            </p:cNvPr>
            <p:cNvSpPr/>
            <p:nvPr/>
          </p:nvSpPr>
          <p:spPr>
            <a:xfrm>
              <a:off x="2043104" y="1615295"/>
              <a:ext cx="1082697" cy="1456381"/>
            </a:xfrm>
            <a:custGeom>
              <a:avLst/>
              <a:gdLst/>
              <a:ahLst/>
              <a:cxnLst/>
              <a:rect l="l" t="t" r="r" b="b"/>
              <a:pathLst>
                <a:path w="57220" h="76969" extrusionOk="0">
                  <a:moveTo>
                    <a:pt x="201" y="1"/>
                  </a:moveTo>
                  <a:lnTo>
                    <a:pt x="101" y="101"/>
                  </a:lnTo>
                  <a:cubicBezTo>
                    <a:pt x="1" y="101"/>
                    <a:pt x="1" y="226"/>
                    <a:pt x="1" y="226"/>
                  </a:cubicBezTo>
                  <a:lnTo>
                    <a:pt x="1" y="76768"/>
                  </a:lnTo>
                  <a:cubicBezTo>
                    <a:pt x="1" y="76768"/>
                    <a:pt x="1" y="76868"/>
                    <a:pt x="101" y="76868"/>
                  </a:cubicBezTo>
                  <a:cubicBezTo>
                    <a:pt x="101" y="76969"/>
                    <a:pt x="201" y="76969"/>
                    <a:pt x="201" y="76969"/>
                  </a:cubicBezTo>
                  <a:lnTo>
                    <a:pt x="51480" y="76969"/>
                  </a:lnTo>
                  <a:cubicBezTo>
                    <a:pt x="51705" y="76969"/>
                    <a:pt x="51705" y="76868"/>
                    <a:pt x="51705" y="76768"/>
                  </a:cubicBezTo>
                  <a:cubicBezTo>
                    <a:pt x="51705" y="76668"/>
                    <a:pt x="51705" y="76543"/>
                    <a:pt x="51480" y="76543"/>
                  </a:cubicBezTo>
                  <a:lnTo>
                    <a:pt x="427" y="76543"/>
                  </a:lnTo>
                  <a:lnTo>
                    <a:pt x="427" y="427"/>
                  </a:lnTo>
                  <a:lnTo>
                    <a:pt x="56818" y="427"/>
                  </a:lnTo>
                  <a:lnTo>
                    <a:pt x="56818" y="71029"/>
                  </a:lnTo>
                  <a:cubicBezTo>
                    <a:pt x="56818" y="71129"/>
                    <a:pt x="56919" y="71229"/>
                    <a:pt x="57019" y="71229"/>
                  </a:cubicBezTo>
                  <a:cubicBezTo>
                    <a:pt x="57119" y="71229"/>
                    <a:pt x="57219" y="71129"/>
                    <a:pt x="57219" y="71029"/>
                  </a:cubicBezTo>
                  <a:lnTo>
                    <a:pt x="57219" y="226"/>
                  </a:lnTo>
                  <a:cubicBezTo>
                    <a:pt x="57219" y="226"/>
                    <a:pt x="57219" y="101"/>
                    <a:pt x="57119" y="101"/>
                  </a:cubicBezTo>
                  <a:lnTo>
                    <a:pt x="57019"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15;p31">
              <a:extLst>
                <a:ext uri="{FF2B5EF4-FFF2-40B4-BE49-F238E27FC236}">
                  <a16:creationId xmlns:a16="http://schemas.microsoft.com/office/drawing/2014/main" id="{32F585DD-329B-45BA-917E-B9E66584EA60}"/>
                </a:ext>
              </a:extLst>
            </p:cNvPr>
            <p:cNvSpPr/>
            <p:nvPr/>
          </p:nvSpPr>
          <p:spPr>
            <a:xfrm>
              <a:off x="3009585" y="2955005"/>
              <a:ext cx="163634" cy="164089"/>
            </a:xfrm>
            <a:custGeom>
              <a:avLst/>
              <a:gdLst/>
              <a:ahLst/>
              <a:cxnLst/>
              <a:rect l="l" t="t" r="r" b="b"/>
              <a:pathLst>
                <a:path w="8648" h="8672" extrusionOk="0">
                  <a:moveTo>
                    <a:pt x="1" y="0"/>
                  </a:moveTo>
                  <a:lnTo>
                    <a:pt x="1" y="8672"/>
                  </a:lnTo>
                  <a:lnTo>
                    <a:pt x="8648" y="0"/>
                  </a:lnTo>
                  <a:close/>
                </a:path>
              </a:pathLst>
            </a:custGeom>
            <a:solidFill>
              <a:srgbClr val="2A49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16;p31">
              <a:extLst>
                <a:ext uri="{FF2B5EF4-FFF2-40B4-BE49-F238E27FC236}">
                  <a16:creationId xmlns:a16="http://schemas.microsoft.com/office/drawing/2014/main" id="{8898E9FD-7669-42F0-A7D8-CE21C8EEC77F}"/>
                </a:ext>
              </a:extLst>
            </p:cNvPr>
            <p:cNvSpPr/>
            <p:nvPr/>
          </p:nvSpPr>
          <p:spPr>
            <a:xfrm>
              <a:off x="3005327" y="2951202"/>
              <a:ext cx="172168" cy="171222"/>
            </a:xfrm>
            <a:custGeom>
              <a:avLst/>
              <a:gdLst/>
              <a:ahLst/>
              <a:cxnLst/>
              <a:rect l="l" t="t" r="r" b="b"/>
              <a:pathLst>
                <a:path w="9099" h="9049" extrusionOk="0">
                  <a:moveTo>
                    <a:pt x="8371" y="427"/>
                  </a:moveTo>
                  <a:lnTo>
                    <a:pt x="426" y="8253"/>
                  </a:lnTo>
                  <a:lnTo>
                    <a:pt x="426" y="8253"/>
                  </a:lnTo>
                  <a:lnTo>
                    <a:pt x="426" y="427"/>
                  </a:lnTo>
                  <a:close/>
                  <a:moveTo>
                    <a:pt x="0" y="1"/>
                  </a:moveTo>
                  <a:lnTo>
                    <a:pt x="0" y="201"/>
                  </a:lnTo>
                  <a:lnTo>
                    <a:pt x="0" y="8873"/>
                  </a:lnTo>
                  <a:cubicBezTo>
                    <a:pt x="0" y="8873"/>
                    <a:pt x="0" y="8973"/>
                    <a:pt x="101" y="8973"/>
                  </a:cubicBezTo>
                  <a:cubicBezTo>
                    <a:pt x="163" y="9023"/>
                    <a:pt x="220" y="9048"/>
                    <a:pt x="260" y="9048"/>
                  </a:cubicBezTo>
                  <a:cubicBezTo>
                    <a:pt x="301" y="9048"/>
                    <a:pt x="326" y="9023"/>
                    <a:pt x="326" y="8973"/>
                  </a:cubicBezTo>
                  <a:lnTo>
                    <a:pt x="8998" y="301"/>
                  </a:lnTo>
                  <a:cubicBezTo>
                    <a:pt x="9098" y="301"/>
                    <a:pt x="9098" y="201"/>
                    <a:pt x="9098" y="101"/>
                  </a:cubicBezTo>
                  <a:cubicBezTo>
                    <a:pt x="8998" y="1"/>
                    <a:pt x="8998" y="1"/>
                    <a:pt x="8873" y="1"/>
                  </a:cubicBezTo>
                  <a:close/>
                </a:path>
              </a:pathLst>
            </a:custGeom>
            <a:solidFill>
              <a:srgbClr val="2A49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17;p31">
              <a:extLst>
                <a:ext uri="{FF2B5EF4-FFF2-40B4-BE49-F238E27FC236}">
                  <a16:creationId xmlns:a16="http://schemas.microsoft.com/office/drawing/2014/main" id="{4675D79B-C97C-47A7-9F80-A59A338592F0}"/>
                </a:ext>
              </a:extLst>
            </p:cNvPr>
            <p:cNvSpPr/>
            <p:nvPr/>
          </p:nvSpPr>
          <p:spPr>
            <a:xfrm>
              <a:off x="3009585" y="2955005"/>
              <a:ext cx="163634" cy="164089"/>
            </a:xfrm>
            <a:custGeom>
              <a:avLst/>
              <a:gdLst/>
              <a:ahLst/>
              <a:cxnLst/>
              <a:rect l="l" t="t" r="r" b="b"/>
              <a:pathLst>
                <a:path w="8648" h="8672" extrusionOk="0">
                  <a:moveTo>
                    <a:pt x="1" y="0"/>
                  </a:moveTo>
                  <a:lnTo>
                    <a:pt x="1" y="8672"/>
                  </a:lnTo>
                  <a:lnTo>
                    <a:pt x="86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18;p31">
              <a:extLst>
                <a:ext uri="{FF2B5EF4-FFF2-40B4-BE49-F238E27FC236}">
                  <a16:creationId xmlns:a16="http://schemas.microsoft.com/office/drawing/2014/main" id="{DA4F6CAE-88A7-4939-AF34-867CFCA2E438}"/>
                </a:ext>
              </a:extLst>
            </p:cNvPr>
            <p:cNvSpPr/>
            <p:nvPr/>
          </p:nvSpPr>
          <p:spPr>
            <a:xfrm>
              <a:off x="3005327" y="2951202"/>
              <a:ext cx="172168" cy="171222"/>
            </a:xfrm>
            <a:custGeom>
              <a:avLst/>
              <a:gdLst/>
              <a:ahLst/>
              <a:cxnLst/>
              <a:rect l="l" t="t" r="r" b="b"/>
              <a:pathLst>
                <a:path w="9099" h="9049" extrusionOk="0">
                  <a:moveTo>
                    <a:pt x="8371" y="427"/>
                  </a:moveTo>
                  <a:lnTo>
                    <a:pt x="426" y="8253"/>
                  </a:lnTo>
                  <a:lnTo>
                    <a:pt x="426" y="8253"/>
                  </a:lnTo>
                  <a:lnTo>
                    <a:pt x="426" y="427"/>
                  </a:lnTo>
                  <a:close/>
                  <a:moveTo>
                    <a:pt x="0" y="1"/>
                  </a:moveTo>
                  <a:lnTo>
                    <a:pt x="0" y="201"/>
                  </a:lnTo>
                  <a:lnTo>
                    <a:pt x="0" y="8873"/>
                  </a:lnTo>
                  <a:cubicBezTo>
                    <a:pt x="0" y="8873"/>
                    <a:pt x="0" y="8973"/>
                    <a:pt x="101" y="8973"/>
                  </a:cubicBezTo>
                  <a:cubicBezTo>
                    <a:pt x="163" y="9023"/>
                    <a:pt x="220" y="9048"/>
                    <a:pt x="260" y="9048"/>
                  </a:cubicBezTo>
                  <a:cubicBezTo>
                    <a:pt x="301" y="9048"/>
                    <a:pt x="326" y="9023"/>
                    <a:pt x="326" y="8973"/>
                  </a:cubicBezTo>
                  <a:lnTo>
                    <a:pt x="8998" y="301"/>
                  </a:lnTo>
                  <a:cubicBezTo>
                    <a:pt x="9098" y="301"/>
                    <a:pt x="9098" y="201"/>
                    <a:pt x="9098" y="101"/>
                  </a:cubicBezTo>
                  <a:cubicBezTo>
                    <a:pt x="8998" y="1"/>
                    <a:pt x="8998" y="1"/>
                    <a:pt x="88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19;p31">
              <a:extLst>
                <a:ext uri="{FF2B5EF4-FFF2-40B4-BE49-F238E27FC236}">
                  <a16:creationId xmlns:a16="http://schemas.microsoft.com/office/drawing/2014/main" id="{08DCDB96-1E4E-4455-84D8-B54DA682ACBD}"/>
                </a:ext>
              </a:extLst>
            </p:cNvPr>
            <p:cNvSpPr/>
            <p:nvPr/>
          </p:nvSpPr>
          <p:spPr>
            <a:xfrm>
              <a:off x="2163560" y="2208092"/>
              <a:ext cx="841787" cy="8080"/>
            </a:xfrm>
            <a:custGeom>
              <a:avLst/>
              <a:gdLst/>
              <a:ahLst/>
              <a:cxnLst/>
              <a:rect l="l" t="t" r="r" b="b"/>
              <a:pathLst>
                <a:path w="44488" h="427" extrusionOk="0">
                  <a:moveTo>
                    <a:pt x="1" y="0"/>
                  </a:moveTo>
                  <a:lnTo>
                    <a:pt x="1" y="426"/>
                  </a:lnTo>
                  <a:lnTo>
                    <a:pt x="44487" y="426"/>
                  </a:lnTo>
                  <a:lnTo>
                    <a:pt x="4448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20;p31">
              <a:extLst>
                <a:ext uri="{FF2B5EF4-FFF2-40B4-BE49-F238E27FC236}">
                  <a16:creationId xmlns:a16="http://schemas.microsoft.com/office/drawing/2014/main" id="{5590C1F2-44AA-4033-A643-B6A463C10BC9}"/>
                </a:ext>
              </a:extLst>
            </p:cNvPr>
            <p:cNvSpPr/>
            <p:nvPr/>
          </p:nvSpPr>
          <p:spPr>
            <a:xfrm>
              <a:off x="2163560" y="2281111"/>
              <a:ext cx="841787" cy="8098"/>
            </a:xfrm>
            <a:custGeom>
              <a:avLst/>
              <a:gdLst/>
              <a:ahLst/>
              <a:cxnLst/>
              <a:rect l="l" t="t" r="r" b="b"/>
              <a:pathLst>
                <a:path w="44488" h="428" extrusionOk="0">
                  <a:moveTo>
                    <a:pt x="1" y="1"/>
                  </a:moveTo>
                  <a:lnTo>
                    <a:pt x="1" y="427"/>
                  </a:lnTo>
                  <a:lnTo>
                    <a:pt x="44487" y="427"/>
                  </a:lnTo>
                  <a:lnTo>
                    <a:pt x="444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21;p31">
              <a:extLst>
                <a:ext uri="{FF2B5EF4-FFF2-40B4-BE49-F238E27FC236}">
                  <a16:creationId xmlns:a16="http://schemas.microsoft.com/office/drawing/2014/main" id="{BCB078FB-E84C-42BB-ADE8-A9EB3AA0C278}"/>
                </a:ext>
              </a:extLst>
            </p:cNvPr>
            <p:cNvSpPr/>
            <p:nvPr/>
          </p:nvSpPr>
          <p:spPr>
            <a:xfrm>
              <a:off x="2163560" y="2133162"/>
              <a:ext cx="841787" cy="8080"/>
            </a:xfrm>
            <a:custGeom>
              <a:avLst/>
              <a:gdLst/>
              <a:ahLst/>
              <a:cxnLst/>
              <a:rect l="l" t="t" r="r" b="b"/>
              <a:pathLst>
                <a:path w="44488" h="427" extrusionOk="0">
                  <a:moveTo>
                    <a:pt x="1" y="0"/>
                  </a:moveTo>
                  <a:lnTo>
                    <a:pt x="1" y="426"/>
                  </a:lnTo>
                  <a:lnTo>
                    <a:pt x="44487" y="426"/>
                  </a:lnTo>
                  <a:lnTo>
                    <a:pt x="4448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22;p31">
              <a:extLst>
                <a:ext uri="{FF2B5EF4-FFF2-40B4-BE49-F238E27FC236}">
                  <a16:creationId xmlns:a16="http://schemas.microsoft.com/office/drawing/2014/main" id="{F7ACB413-E9F6-4210-A7AB-684E992C7B9F}"/>
                </a:ext>
              </a:extLst>
            </p:cNvPr>
            <p:cNvSpPr/>
            <p:nvPr/>
          </p:nvSpPr>
          <p:spPr>
            <a:xfrm>
              <a:off x="2163560" y="2354621"/>
              <a:ext cx="841787" cy="7607"/>
            </a:xfrm>
            <a:custGeom>
              <a:avLst/>
              <a:gdLst/>
              <a:ahLst/>
              <a:cxnLst/>
              <a:rect l="l" t="t" r="r" b="b"/>
              <a:pathLst>
                <a:path w="44488" h="402" extrusionOk="0">
                  <a:moveTo>
                    <a:pt x="1" y="1"/>
                  </a:moveTo>
                  <a:lnTo>
                    <a:pt x="1" y="402"/>
                  </a:lnTo>
                  <a:lnTo>
                    <a:pt x="44487" y="402"/>
                  </a:lnTo>
                  <a:lnTo>
                    <a:pt x="444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23;p31">
              <a:extLst>
                <a:ext uri="{FF2B5EF4-FFF2-40B4-BE49-F238E27FC236}">
                  <a16:creationId xmlns:a16="http://schemas.microsoft.com/office/drawing/2014/main" id="{51E581B5-625B-4599-8894-28F3774D2F02}"/>
                </a:ext>
              </a:extLst>
            </p:cNvPr>
            <p:cNvSpPr/>
            <p:nvPr/>
          </p:nvSpPr>
          <p:spPr>
            <a:xfrm>
              <a:off x="2163560" y="2429551"/>
              <a:ext cx="841787" cy="8080"/>
            </a:xfrm>
            <a:custGeom>
              <a:avLst/>
              <a:gdLst/>
              <a:ahLst/>
              <a:cxnLst/>
              <a:rect l="l" t="t" r="r" b="b"/>
              <a:pathLst>
                <a:path w="44488" h="427" extrusionOk="0">
                  <a:moveTo>
                    <a:pt x="1" y="1"/>
                  </a:moveTo>
                  <a:lnTo>
                    <a:pt x="1" y="427"/>
                  </a:lnTo>
                  <a:lnTo>
                    <a:pt x="44487" y="427"/>
                  </a:lnTo>
                  <a:lnTo>
                    <a:pt x="444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24;p31">
              <a:extLst>
                <a:ext uri="{FF2B5EF4-FFF2-40B4-BE49-F238E27FC236}">
                  <a16:creationId xmlns:a16="http://schemas.microsoft.com/office/drawing/2014/main" id="{A647B8D8-ED57-4490-B6E9-703F1F0F4AC4}"/>
                </a:ext>
              </a:extLst>
            </p:cNvPr>
            <p:cNvSpPr/>
            <p:nvPr/>
          </p:nvSpPr>
          <p:spPr>
            <a:xfrm>
              <a:off x="2288291" y="2502589"/>
              <a:ext cx="592797" cy="8080"/>
            </a:xfrm>
            <a:custGeom>
              <a:avLst/>
              <a:gdLst/>
              <a:ahLst/>
              <a:cxnLst/>
              <a:rect l="l" t="t" r="r" b="b"/>
              <a:pathLst>
                <a:path w="31329" h="427" extrusionOk="0">
                  <a:moveTo>
                    <a:pt x="0" y="0"/>
                  </a:moveTo>
                  <a:lnTo>
                    <a:pt x="0" y="426"/>
                  </a:lnTo>
                  <a:lnTo>
                    <a:pt x="31329" y="426"/>
                  </a:lnTo>
                  <a:lnTo>
                    <a:pt x="313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25;p31">
              <a:extLst>
                <a:ext uri="{FF2B5EF4-FFF2-40B4-BE49-F238E27FC236}">
                  <a16:creationId xmlns:a16="http://schemas.microsoft.com/office/drawing/2014/main" id="{B141E31E-2558-44A8-A94D-6CF6B4CA39E8}"/>
                </a:ext>
              </a:extLst>
            </p:cNvPr>
            <p:cNvSpPr/>
            <p:nvPr/>
          </p:nvSpPr>
          <p:spPr>
            <a:xfrm>
              <a:off x="2163560" y="1735751"/>
              <a:ext cx="399323" cy="8080"/>
            </a:xfrm>
            <a:custGeom>
              <a:avLst/>
              <a:gdLst/>
              <a:ahLst/>
              <a:cxnLst/>
              <a:rect l="l" t="t" r="r" b="b"/>
              <a:pathLst>
                <a:path w="21104" h="427" extrusionOk="0">
                  <a:moveTo>
                    <a:pt x="1" y="1"/>
                  </a:moveTo>
                  <a:lnTo>
                    <a:pt x="1" y="427"/>
                  </a:lnTo>
                  <a:lnTo>
                    <a:pt x="21104" y="427"/>
                  </a:lnTo>
                  <a:lnTo>
                    <a:pt x="211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626;p31">
              <a:extLst>
                <a:ext uri="{FF2B5EF4-FFF2-40B4-BE49-F238E27FC236}">
                  <a16:creationId xmlns:a16="http://schemas.microsoft.com/office/drawing/2014/main" id="{3C90383A-8235-411B-AFA6-ABB587A2A5D3}"/>
                </a:ext>
              </a:extLst>
            </p:cNvPr>
            <p:cNvSpPr/>
            <p:nvPr/>
          </p:nvSpPr>
          <p:spPr>
            <a:xfrm>
              <a:off x="2163560" y="1787445"/>
              <a:ext cx="316332" cy="7607"/>
            </a:xfrm>
            <a:custGeom>
              <a:avLst/>
              <a:gdLst/>
              <a:ahLst/>
              <a:cxnLst/>
              <a:rect l="l" t="t" r="r" b="b"/>
              <a:pathLst>
                <a:path w="16718" h="402" extrusionOk="0">
                  <a:moveTo>
                    <a:pt x="1" y="1"/>
                  </a:moveTo>
                  <a:lnTo>
                    <a:pt x="1" y="402"/>
                  </a:lnTo>
                  <a:lnTo>
                    <a:pt x="16718" y="402"/>
                  </a:lnTo>
                  <a:lnTo>
                    <a:pt x="167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27;p31">
              <a:extLst>
                <a:ext uri="{FF2B5EF4-FFF2-40B4-BE49-F238E27FC236}">
                  <a16:creationId xmlns:a16="http://schemas.microsoft.com/office/drawing/2014/main" id="{CB5D04B7-5CEF-4FF3-B162-8E4C8BA63DED}"/>
                </a:ext>
              </a:extLst>
            </p:cNvPr>
            <p:cNvSpPr/>
            <p:nvPr/>
          </p:nvSpPr>
          <p:spPr>
            <a:xfrm>
              <a:off x="2456164" y="2808930"/>
              <a:ext cx="147986" cy="179756"/>
            </a:xfrm>
            <a:custGeom>
              <a:avLst/>
              <a:gdLst/>
              <a:ahLst/>
              <a:cxnLst/>
              <a:rect l="l" t="t" r="r" b="b"/>
              <a:pathLst>
                <a:path w="7821" h="9500" extrusionOk="0">
                  <a:moveTo>
                    <a:pt x="3033" y="1"/>
                  </a:moveTo>
                  <a:lnTo>
                    <a:pt x="1" y="7620"/>
                  </a:lnTo>
                  <a:lnTo>
                    <a:pt x="2808" y="7520"/>
                  </a:lnTo>
                  <a:lnTo>
                    <a:pt x="4687" y="9500"/>
                  </a:lnTo>
                  <a:lnTo>
                    <a:pt x="7820" y="1881"/>
                  </a:lnTo>
                  <a:lnTo>
                    <a:pt x="30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28;p31">
              <a:extLst>
                <a:ext uri="{FF2B5EF4-FFF2-40B4-BE49-F238E27FC236}">
                  <a16:creationId xmlns:a16="http://schemas.microsoft.com/office/drawing/2014/main" id="{2243D87D-9D8B-40F0-A212-3B3EBA1A0E06}"/>
                </a:ext>
              </a:extLst>
            </p:cNvPr>
            <p:cNvSpPr/>
            <p:nvPr/>
          </p:nvSpPr>
          <p:spPr>
            <a:xfrm>
              <a:off x="2449996" y="2802781"/>
              <a:ext cx="160323" cy="193966"/>
            </a:xfrm>
            <a:custGeom>
              <a:avLst/>
              <a:gdLst/>
              <a:ahLst/>
              <a:cxnLst/>
              <a:rect l="l" t="t" r="r" b="b"/>
              <a:pathLst>
                <a:path w="8473" h="10251" extrusionOk="0">
                  <a:moveTo>
                    <a:pt x="3459" y="627"/>
                  </a:moveTo>
                  <a:lnTo>
                    <a:pt x="7845" y="2306"/>
                  </a:lnTo>
                  <a:lnTo>
                    <a:pt x="5009" y="9483"/>
                  </a:lnTo>
                  <a:lnTo>
                    <a:pt x="3259" y="7644"/>
                  </a:lnTo>
                  <a:lnTo>
                    <a:pt x="627" y="7744"/>
                  </a:lnTo>
                  <a:lnTo>
                    <a:pt x="3459" y="627"/>
                  </a:lnTo>
                  <a:close/>
                  <a:moveTo>
                    <a:pt x="3259" y="0"/>
                  </a:moveTo>
                  <a:lnTo>
                    <a:pt x="1" y="8145"/>
                  </a:lnTo>
                  <a:lnTo>
                    <a:pt x="1" y="8145"/>
                  </a:lnTo>
                  <a:lnTo>
                    <a:pt x="3033" y="8045"/>
                  </a:lnTo>
                  <a:lnTo>
                    <a:pt x="5139" y="10251"/>
                  </a:lnTo>
                  <a:lnTo>
                    <a:pt x="5239" y="9925"/>
                  </a:lnTo>
                  <a:lnTo>
                    <a:pt x="8472" y="2105"/>
                  </a:lnTo>
                  <a:lnTo>
                    <a:pt x="3259"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629;p31">
              <a:extLst>
                <a:ext uri="{FF2B5EF4-FFF2-40B4-BE49-F238E27FC236}">
                  <a16:creationId xmlns:a16="http://schemas.microsoft.com/office/drawing/2014/main" id="{5B77DCF2-9F04-44B3-9D9C-3903EF573FB8}"/>
                </a:ext>
              </a:extLst>
            </p:cNvPr>
            <p:cNvSpPr/>
            <p:nvPr/>
          </p:nvSpPr>
          <p:spPr>
            <a:xfrm>
              <a:off x="2564774" y="2808930"/>
              <a:ext cx="148440" cy="179756"/>
            </a:xfrm>
            <a:custGeom>
              <a:avLst/>
              <a:gdLst/>
              <a:ahLst/>
              <a:cxnLst/>
              <a:rect l="l" t="t" r="r" b="b"/>
              <a:pathLst>
                <a:path w="7845" h="9500" extrusionOk="0">
                  <a:moveTo>
                    <a:pt x="4812" y="1"/>
                  </a:moveTo>
                  <a:lnTo>
                    <a:pt x="0" y="1881"/>
                  </a:lnTo>
                  <a:lnTo>
                    <a:pt x="3033" y="9500"/>
                  </a:lnTo>
                  <a:lnTo>
                    <a:pt x="5013" y="7520"/>
                  </a:lnTo>
                  <a:lnTo>
                    <a:pt x="7845" y="7620"/>
                  </a:lnTo>
                  <a:lnTo>
                    <a:pt x="7845" y="7620"/>
                  </a:lnTo>
                  <a:lnTo>
                    <a:pt x="48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630;p31">
              <a:extLst>
                <a:ext uri="{FF2B5EF4-FFF2-40B4-BE49-F238E27FC236}">
                  <a16:creationId xmlns:a16="http://schemas.microsoft.com/office/drawing/2014/main" id="{47B464CF-F52C-4E4B-ABB8-2646F5AA2CE6}"/>
                </a:ext>
              </a:extLst>
            </p:cNvPr>
            <p:cNvSpPr/>
            <p:nvPr/>
          </p:nvSpPr>
          <p:spPr>
            <a:xfrm>
              <a:off x="2559079" y="2802781"/>
              <a:ext cx="159831" cy="193966"/>
            </a:xfrm>
            <a:custGeom>
              <a:avLst/>
              <a:gdLst/>
              <a:ahLst/>
              <a:cxnLst/>
              <a:rect l="l" t="t" r="r" b="b"/>
              <a:pathLst>
                <a:path w="8447" h="10251" extrusionOk="0">
                  <a:moveTo>
                    <a:pt x="5013" y="627"/>
                  </a:moveTo>
                  <a:lnTo>
                    <a:pt x="7820" y="7744"/>
                  </a:lnTo>
                  <a:lnTo>
                    <a:pt x="5213" y="7644"/>
                  </a:lnTo>
                  <a:lnTo>
                    <a:pt x="3421" y="9436"/>
                  </a:lnTo>
                  <a:lnTo>
                    <a:pt x="3421" y="9436"/>
                  </a:lnTo>
                  <a:lnTo>
                    <a:pt x="627" y="2306"/>
                  </a:lnTo>
                  <a:lnTo>
                    <a:pt x="5013" y="627"/>
                  </a:lnTo>
                  <a:close/>
                  <a:moveTo>
                    <a:pt x="5213" y="0"/>
                  </a:moveTo>
                  <a:lnTo>
                    <a:pt x="0" y="2105"/>
                  </a:lnTo>
                  <a:lnTo>
                    <a:pt x="3233" y="10251"/>
                  </a:lnTo>
                  <a:lnTo>
                    <a:pt x="3434" y="10025"/>
                  </a:lnTo>
                  <a:lnTo>
                    <a:pt x="5314" y="8045"/>
                  </a:lnTo>
                  <a:lnTo>
                    <a:pt x="8446" y="8145"/>
                  </a:lnTo>
                  <a:lnTo>
                    <a:pt x="5213"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631;p31">
              <a:extLst>
                <a:ext uri="{FF2B5EF4-FFF2-40B4-BE49-F238E27FC236}">
                  <a16:creationId xmlns:a16="http://schemas.microsoft.com/office/drawing/2014/main" id="{36FDF996-CC25-43B5-AE34-B57730A9E762}"/>
                </a:ext>
              </a:extLst>
            </p:cNvPr>
            <p:cNvSpPr/>
            <p:nvPr/>
          </p:nvSpPr>
          <p:spPr>
            <a:xfrm>
              <a:off x="2436258" y="2595532"/>
              <a:ext cx="296408" cy="300211"/>
            </a:xfrm>
            <a:custGeom>
              <a:avLst/>
              <a:gdLst/>
              <a:ahLst/>
              <a:cxnLst/>
              <a:rect l="l" t="t" r="r" b="b"/>
              <a:pathLst>
                <a:path w="15665" h="15866" extrusionOk="0">
                  <a:moveTo>
                    <a:pt x="7845" y="1"/>
                  </a:moveTo>
                  <a:lnTo>
                    <a:pt x="6491" y="527"/>
                  </a:lnTo>
                  <a:lnTo>
                    <a:pt x="5113" y="527"/>
                  </a:lnTo>
                  <a:lnTo>
                    <a:pt x="4085" y="1454"/>
                  </a:lnTo>
                  <a:lnTo>
                    <a:pt x="2732" y="1880"/>
                  </a:lnTo>
                  <a:lnTo>
                    <a:pt x="2105" y="3133"/>
                  </a:lnTo>
                  <a:lnTo>
                    <a:pt x="952" y="3961"/>
                  </a:lnTo>
                  <a:lnTo>
                    <a:pt x="727" y="5314"/>
                  </a:lnTo>
                  <a:lnTo>
                    <a:pt x="0" y="6567"/>
                  </a:lnTo>
                  <a:lnTo>
                    <a:pt x="326" y="7946"/>
                  </a:lnTo>
                  <a:lnTo>
                    <a:pt x="0" y="9299"/>
                  </a:lnTo>
                  <a:lnTo>
                    <a:pt x="727" y="10552"/>
                  </a:lnTo>
                  <a:lnTo>
                    <a:pt x="952" y="11905"/>
                  </a:lnTo>
                  <a:lnTo>
                    <a:pt x="2105" y="12833"/>
                  </a:lnTo>
                  <a:lnTo>
                    <a:pt x="2732" y="14086"/>
                  </a:lnTo>
                  <a:lnTo>
                    <a:pt x="4085" y="14512"/>
                  </a:lnTo>
                  <a:lnTo>
                    <a:pt x="5113" y="15464"/>
                  </a:lnTo>
                  <a:lnTo>
                    <a:pt x="6491" y="15339"/>
                  </a:lnTo>
                  <a:lnTo>
                    <a:pt x="7845" y="15865"/>
                  </a:lnTo>
                  <a:lnTo>
                    <a:pt x="9198" y="15339"/>
                  </a:lnTo>
                  <a:lnTo>
                    <a:pt x="10551" y="15464"/>
                  </a:lnTo>
                  <a:lnTo>
                    <a:pt x="11604" y="14512"/>
                  </a:lnTo>
                  <a:lnTo>
                    <a:pt x="12957" y="14086"/>
                  </a:lnTo>
                  <a:lnTo>
                    <a:pt x="13584" y="12833"/>
                  </a:lnTo>
                  <a:lnTo>
                    <a:pt x="14737" y="11905"/>
                  </a:lnTo>
                  <a:lnTo>
                    <a:pt x="14937" y="10552"/>
                  </a:lnTo>
                  <a:lnTo>
                    <a:pt x="15664" y="9299"/>
                  </a:lnTo>
                  <a:lnTo>
                    <a:pt x="15363" y="7946"/>
                  </a:lnTo>
                  <a:lnTo>
                    <a:pt x="15664" y="6567"/>
                  </a:lnTo>
                  <a:lnTo>
                    <a:pt x="14937" y="5314"/>
                  </a:lnTo>
                  <a:lnTo>
                    <a:pt x="14737" y="3961"/>
                  </a:lnTo>
                  <a:lnTo>
                    <a:pt x="13584" y="3133"/>
                  </a:lnTo>
                  <a:lnTo>
                    <a:pt x="12957" y="1880"/>
                  </a:lnTo>
                  <a:lnTo>
                    <a:pt x="11604" y="1454"/>
                  </a:lnTo>
                  <a:lnTo>
                    <a:pt x="10551" y="527"/>
                  </a:lnTo>
                  <a:lnTo>
                    <a:pt x="9198" y="527"/>
                  </a:lnTo>
                  <a:lnTo>
                    <a:pt x="7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32;p31">
              <a:extLst>
                <a:ext uri="{FF2B5EF4-FFF2-40B4-BE49-F238E27FC236}">
                  <a16:creationId xmlns:a16="http://schemas.microsoft.com/office/drawing/2014/main" id="{9DE7AF38-3892-4794-A109-6C0B5047FEC9}"/>
                </a:ext>
              </a:extLst>
            </p:cNvPr>
            <p:cNvSpPr/>
            <p:nvPr/>
          </p:nvSpPr>
          <p:spPr>
            <a:xfrm>
              <a:off x="2432455" y="2591747"/>
              <a:ext cx="304468" cy="310164"/>
            </a:xfrm>
            <a:custGeom>
              <a:avLst/>
              <a:gdLst/>
              <a:ahLst/>
              <a:cxnLst/>
              <a:rect l="l" t="t" r="r" b="b"/>
              <a:pathLst>
                <a:path w="16091" h="16392" extrusionOk="0">
                  <a:moveTo>
                    <a:pt x="8046" y="401"/>
                  </a:moveTo>
                  <a:lnTo>
                    <a:pt x="9299" y="927"/>
                  </a:lnTo>
                  <a:lnTo>
                    <a:pt x="10652" y="927"/>
                  </a:lnTo>
                  <a:lnTo>
                    <a:pt x="11705" y="1755"/>
                  </a:lnTo>
                  <a:lnTo>
                    <a:pt x="13058" y="2181"/>
                  </a:lnTo>
                  <a:lnTo>
                    <a:pt x="13685" y="3434"/>
                  </a:lnTo>
                  <a:lnTo>
                    <a:pt x="14712" y="4261"/>
                  </a:lnTo>
                  <a:lnTo>
                    <a:pt x="14938" y="5639"/>
                  </a:lnTo>
                  <a:lnTo>
                    <a:pt x="15665" y="6767"/>
                  </a:lnTo>
                  <a:lnTo>
                    <a:pt x="15339" y="8146"/>
                  </a:lnTo>
                  <a:lnTo>
                    <a:pt x="15339" y="8246"/>
                  </a:lnTo>
                  <a:lnTo>
                    <a:pt x="15665" y="9499"/>
                  </a:lnTo>
                  <a:lnTo>
                    <a:pt x="14938" y="10652"/>
                  </a:lnTo>
                  <a:lnTo>
                    <a:pt x="14712" y="12005"/>
                  </a:lnTo>
                  <a:lnTo>
                    <a:pt x="13685" y="12832"/>
                  </a:lnTo>
                  <a:lnTo>
                    <a:pt x="13058" y="14085"/>
                  </a:lnTo>
                  <a:lnTo>
                    <a:pt x="11705" y="14511"/>
                  </a:lnTo>
                  <a:lnTo>
                    <a:pt x="10652" y="15439"/>
                  </a:lnTo>
                  <a:lnTo>
                    <a:pt x="9299" y="15339"/>
                  </a:lnTo>
                  <a:lnTo>
                    <a:pt x="8046" y="15865"/>
                  </a:lnTo>
                  <a:lnTo>
                    <a:pt x="6793" y="15339"/>
                  </a:lnTo>
                  <a:lnTo>
                    <a:pt x="5439" y="15439"/>
                  </a:lnTo>
                  <a:lnTo>
                    <a:pt x="4386" y="14511"/>
                  </a:lnTo>
                  <a:lnTo>
                    <a:pt x="3033" y="14085"/>
                  </a:lnTo>
                  <a:lnTo>
                    <a:pt x="2407" y="12832"/>
                  </a:lnTo>
                  <a:lnTo>
                    <a:pt x="1354" y="12005"/>
                  </a:lnTo>
                  <a:lnTo>
                    <a:pt x="1153" y="10652"/>
                  </a:lnTo>
                  <a:lnTo>
                    <a:pt x="427" y="9499"/>
                  </a:lnTo>
                  <a:lnTo>
                    <a:pt x="727" y="8146"/>
                  </a:lnTo>
                  <a:lnTo>
                    <a:pt x="427" y="6767"/>
                  </a:lnTo>
                  <a:lnTo>
                    <a:pt x="1153" y="5639"/>
                  </a:lnTo>
                  <a:lnTo>
                    <a:pt x="1354" y="4261"/>
                  </a:lnTo>
                  <a:lnTo>
                    <a:pt x="2407" y="3434"/>
                  </a:lnTo>
                  <a:lnTo>
                    <a:pt x="3033" y="2181"/>
                  </a:lnTo>
                  <a:lnTo>
                    <a:pt x="4386" y="1755"/>
                  </a:lnTo>
                  <a:lnTo>
                    <a:pt x="5439" y="927"/>
                  </a:lnTo>
                  <a:lnTo>
                    <a:pt x="6793" y="927"/>
                  </a:lnTo>
                  <a:lnTo>
                    <a:pt x="8046" y="401"/>
                  </a:lnTo>
                  <a:close/>
                  <a:moveTo>
                    <a:pt x="8046" y="0"/>
                  </a:moveTo>
                  <a:lnTo>
                    <a:pt x="6692" y="501"/>
                  </a:lnTo>
                  <a:lnTo>
                    <a:pt x="5214" y="501"/>
                  </a:lnTo>
                  <a:lnTo>
                    <a:pt x="4186" y="1454"/>
                  </a:lnTo>
                  <a:lnTo>
                    <a:pt x="2808" y="1880"/>
                  </a:lnTo>
                  <a:lnTo>
                    <a:pt x="2081" y="3133"/>
                  </a:lnTo>
                  <a:lnTo>
                    <a:pt x="928" y="4060"/>
                  </a:lnTo>
                  <a:lnTo>
                    <a:pt x="727" y="5514"/>
                  </a:lnTo>
                  <a:lnTo>
                    <a:pt x="1" y="6767"/>
                  </a:lnTo>
                  <a:lnTo>
                    <a:pt x="301" y="8146"/>
                  </a:lnTo>
                  <a:lnTo>
                    <a:pt x="1" y="9599"/>
                  </a:lnTo>
                  <a:lnTo>
                    <a:pt x="727" y="10852"/>
                  </a:lnTo>
                  <a:lnTo>
                    <a:pt x="928" y="12206"/>
                  </a:lnTo>
                  <a:lnTo>
                    <a:pt x="2081" y="13158"/>
                  </a:lnTo>
                  <a:lnTo>
                    <a:pt x="2808" y="14411"/>
                  </a:lnTo>
                  <a:lnTo>
                    <a:pt x="4186" y="14912"/>
                  </a:lnTo>
                  <a:lnTo>
                    <a:pt x="5214" y="15865"/>
                  </a:lnTo>
                  <a:lnTo>
                    <a:pt x="6692" y="15765"/>
                  </a:lnTo>
                  <a:lnTo>
                    <a:pt x="8046" y="16391"/>
                  </a:lnTo>
                  <a:lnTo>
                    <a:pt x="9399" y="15765"/>
                  </a:lnTo>
                  <a:lnTo>
                    <a:pt x="10853" y="15865"/>
                  </a:lnTo>
                  <a:lnTo>
                    <a:pt x="11905" y="14912"/>
                  </a:lnTo>
                  <a:lnTo>
                    <a:pt x="13259" y="14411"/>
                  </a:lnTo>
                  <a:lnTo>
                    <a:pt x="13986" y="13158"/>
                  </a:lnTo>
                  <a:lnTo>
                    <a:pt x="15138" y="12206"/>
                  </a:lnTo>
                  <a:lnTo>
                    <a:pt x="15339" y="10852"/>
                  </a:lnTo>
                  <a:lnTo>
                    <a:pt x="16091" y="9599"/>
                  </a:lnTo>
                  <a:lnTo>
                    <a:pt x="15776" y="8195"/>
                  </a:lnTo>
                  <a:lnTo>
                    <a:pt x="16091" y="6767"/>
                  </a:lnTo>
                  <a:lnTo>
                    <a:pt x="15339" y="5514"/>
                  </a:lnTo>
                  <a:lnTo>
                    <a:pt x="15138" y="4060"/>
                  </a:lnTo>
                  <a:lnTo>
                    <a:pt x="13986" y="3133"/>
                  </a:lnTo>
                  <a:lnTo>
                    <a:pt x="13259" y="1880"/>
                  </a:lnTo>
                  <a:lnTo>
                    <a:pt x="11905" y="1454"/>
                  </a:lnTo>
                  <a:lnTo>
                    <a:pt x="10853" y="501"/>
                  </a:lnTo>
                  <a:lnTo>
                    <a:pt x="9399" y="501"/>
                  </a:lnTo>
                  <a:lnTo>
                    <a:pt x="8046"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633;p31">
              <a:extLst>
                <a:ext uri="{FF2B5EF4-FFF2-40B4-BE49-F238E27FC236}">
                  <a16:creationId xmlns:a16="http://schemas.microsoft.com/office/drawing/2014/main" id="{83AD4750-694E-4CE5-9BE9-0F7D9E55DE69}"/>
                </a:ext>
              </a:extLst>
            </p:cNvPr>
            <p:cNvSpPr/>
            <p:nvPr/>
          </p:nvSpPr>
          <p:spPr>
            <a:xfrm>
              <a:off x="2479873" y="2642949"/>
              <a:ext cx="209633" cy="207268"/>
            </a:xfrm>
            <a:custGeom>
              <a:avLst/>
              <a:gdLst/>
              <a:ahLst/>
              <a:cxnLst/>
              <a:rect l="l" t="t" r="r" b="b"/>
              <a:pathLst>
                <a:path w="11079" h="10954" extrusionOk="0">
                  <a:moveTo>
                    <a:pt x="5540" y="302"/>
                  </a:moveTo>
                  <a:cubicBezTo>
                    <a:pt x="6993" y="302"/>
                    <a:pt x="8246" y="828"/>
                    <a:pt x="9199" y="1780"/>
                  </a:cubicBezTo>
                  <a:cubicBezTo>
                    <a:pt x="10126" y="2708"/>
                    <a:pt x="10753" y="4061"/>
                    <a:pt x="10753" y="5440"/>
                  </a:cubicBezTo>
                  <a:cubicBezTo>
                    <a:pt x="10753" y="6893"/>
                    <a:pt x="10126" y="8146"/>
                    <a:pt x="9199" y="9074"/>
                  </a:cubicBezTo>
                  <a:cubicBezTo>
                    <a:pt x="8246" y="10026"/>
                    <a:pt x="6993" y="10653"/>
                    <a:pt x="5540" y="10653"/>
                  </a:cubicBezTo>
                  <a:cubicBezTo>
                    <a:pt x="4061" y="10653"/>
                    <a:pt x="2808" y="10026"/>
                    <a:pt x="1880" y="9074"/>
                  </a:cubicBezTo>
                  <a:cubicBezTo>
                    <a:pt x="928" y="8146"/>
                    <a:pt x="302" y="6893"/>
                    <a:pt x="302" y="5440"/>
                  </a:cubicBezTo>
                  <a:cubicBezTo>
                    <a:pt x="302" y="4061"/>
                    <a:pt x="928" y="2708"/>
                    <a:pt x="1880" y="1780"/>
                  </a:cubicBezTo>
                  <a:cubicBezTo>
                    <a:pt x="2808" y="828"/>
                    <a:pt x="4061" y="302"/>
                    <a:pt x="5540" y="302"/>
                  </a:cubicBezTo>
                  <a:close/>
                  <a:moveTo>
                    <a:pt x="5540" y="1"/>
                  </a:moveTo>
                  <a:cubicBezTo>
                    <a:pt x="2507" y="1"/>
                    <a:pt x="1" y="2407"/>
                    <a:pt x="1" y="5440"/>
                  </a:cubicBezTo>
                  <a:cubicBezTo>
                    <a:pt x="1" y="8447"/>
                    <a:pt x="2507" y="10953"/>
                    <a:pt x="5540" y="10953"/>
                  </a:cubicBezTo>
                  <a:cubicBezTo>
                    <a:pt x="8572" y="10953"/>
                    <a:pt x="11079" y="8447"/>
                    <a:pt x="11079" y="5440"/>
                  </a:cubicBezTo>
                  <a:cubicBezTo>
                    <a:pt x="11079" y="2407"/>
                    <a:pt x="8572" y="1"/>
                    <a:pt x="5540"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634;p31">
              <a:extLst>
                <a:ext uri="{FF2B5EF4-FFF2-40B4-BE49-F238E27FC236}">
                  <a16:creationId xmlns:a16="http://schemas.microsoft.com/office/drawing/2014/main" id="{9DE6B48A-0375-411F-893B-3A33883DCA27}"/>
                </a:ext>
              </a:extLst>
            </p:cNvPr>
            <p:cNvSpPr/>
            <p:nvPr/>
          </p:nvSpPr>
          <p:spPr>
            <a:xfrm>
              <a:off x="2163560" y="2870104"/>
              <a:ext cx="182121" cy="8098"/>
            </a:xfrm>
            <a:custGeom>
              <a:avLst/>
              <a:gdLst/>
              <a:ahLst/>
              <a:cxnLst/>
              <a:rect l="l" t="t" r="r" b="b"/>
              <a:pathLst>
                <a:path w="9625" h="428" extrusionOk="0">
                  <a:moveTo>
                    <a:pt x="1" y="1"/>
                  </a:moveTo>
                  <a:lnTo>
                    <a:pt x="1" y="427"/>
                  </a:lnTo>
                  <a:lnTo>
                    <a:pt x="9625" y="427"/>
                  </a:lnTo>
                  <a:lnTo>
                    <a:pt x="96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635;p31">
              <a:extLst>
                <a:ext uri="{FF2B5EF4-FFF2-40B4-BE49-F238E27FC236}">
                  <a16:creationId xmlns:a16="http://schemas.microsoft.com/office/drawing/2014/main" id="{B41E75EE-15BF-4466-AC0D-9F4F95720F0A}"/>
                </a:ext>
              </a:extLst>
            </p:cNvPr>
            <p:cNvSpPr/>
            <p:nvPr/>
          </p:nvSpPr>
          <p:spPr>
            <a:xfrm>
              <a:off x="2827483" y="2870104"/>
              <a:ext cx="182121" cy="8098"/>
            </a:xfrm>
            <a:custGeom>
              <a:avLst/>
              <a:gdLst/>
              <a:ahLst/>
              <a:cxnLst/>
              <a:rect l="l" t="t" r="r" b="b"/>
              <a:pathLst>
                <a:path w="9625" h="428" extrusionOk="0">
                  <a:moveTo>
                    <a:pt x="1" y="1"/>
                  </a:moveTo>
                  <a:lnTo>
                    <a:pt x="1" y="427"/>
                  </a:lnTo>
                  <a:lnTo>
                    <a:pt x="9625" y="427"/>
                  </a:lnTo>
                  <a:lnTo>
                    <a:pt x="96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636;p31">
              <a:extLst>
                <a:ext uri="{FF2B5EF4-FFF2-40B4-BE49-F238E27FC236}">
                  <a16:creationId xmlns:a16="http://schemas.microsoft.com/office/drawing/2014/main" id="{4AA102AE-B23A-4A57-9BA6-21BBE44CF965}"/>
                </a:ext>
              </a:extLst>
            </p:cNvPr>
            <p:cNvSpPr/>
            <p:nvPr/>
          </p:nvSpPr>
          <p:spPr>
            <a:xfrm>
              <a:off x="3250495" y="1182803"/>
              <a:ext cx="454328" cy="454328"/>
            </a:xfrm>
            <a:custGeom>
              <a:avLst/>
              <a:gdLst/>
              <a:ahLst/>
              <a:cxnLst/>
              <a:rect l="l" t="t" r="r" b="b"/>
              <a:pathLst>
                <a:path w="24011" h="24011" extrusionOk="0">
                  <a:moveTo>
                    <a:pt x="12006" y="1"/>
                  </a:moveTo>
                  <a:cubicBezTo>
                    <a:pt x="5314" y="1"/>
                    <a:pt x="1" y="5414"/>
                    <a:pt x="1" y="12006"/>
                  </a:cubicBezTo>
                  <a:cubicBezTo>
                    <a:pt x="1" y="18697"/>
                    <a:pt x="5314" y="24011"/>
                    <a:pt x="12006" y="24011"/>
                  </a:cubicBezTo>
                  <a:cubicBezTo>
                    <a:pt x="18597" y="24011"/>
                    <a:pt x="24011" y="18697"/>
                    <a:pt x="24011" y="12006"/>
                  </a:cubicBezTo>
                  <a:cubicBezTo>
                    <a:pt x="24011" y="5414"/>
                    <a:pt x="18597" y="1"/>
                    <a:pt x="120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637;p31">
              <a:extLst>
                <a:ext uri="{FF2B5EF4-FFF2-40B4-BE49-F238E27FC236}">
                  <a16:creationId xmlns:a16="http://schemas.microsoft.com/office/drawing/2014/main" id="{DE7300E5-D559-4996-A656-930FAD735797}"/>
                </a:ext>
              </a:extLst>
            </p:cNvPr>
            <p:cNvSpPr/>
            <p:nvPr/>
          </p:nvSpPr>
          <p:spPr>
            <a:xfrm>
              <a:off x="3246711" y="1178546"/>
              <a:ext cx="462389" cy="462389"/>
            </a:xfrm>
            <a:custGeom>
              <a:avLst/>
              <a:gdLst/>
              <a:ahLst/>
              <a:cxnLst/>
              <a:rect l="l" t="t" r="r" b="b"/>
              <a:pathLst>
                <a:path w="24437" h="24437" extrusionOk="0">
                  <a:moveTo>
                    <a:pt x="12206" y="426"/>
                  </a:moveTo>
                  <a:cubicBezTo>
                    <a:pt x="15439" y="426"/>
                    <a:pt x="18371" y="1779"/>
                    <a:pt x="20552" y="3885"/>
                  </a:cubicBezTo>
                  <a:cubicBezTo>
                    <a:pt x="22657" y="6065"/>
                    <a:pt x="24010" y="8998"/>
                    <a:pt x="24010" y="12231"/>
                  </a:cubicBezTo>
                  <a:cubicBezTo>
                    <a:pt x="24010" y="15464"/>
                    <a:pt x="22657" y="18496"/>
                    <a:pt x="20552" y="20577"/>
                  </a:cubicBezTo>
                  <a:cubicBezTo>
                    <a:pt x="18371" y="22782"/>
                    <a:pt x="15439" y="24035"/>
                    <a:pt x="12206" y="24035"/>
                  </a:cubicBezTo>
                  <a:cubicBezTo>
                    <a:pt x="8973" y="24035"/>
                    <a:pt x="5940" y="22782"/>
                    <a:pt x="3860" y="20577"/>
                  </a:cubicBezTo>
                  <a:cubicBezTo>
                    <a:pt x="1654" y="18496"/>
                    <a:pt x="401" y="15464"/>
                    <a:pt x="401" y="12231"/>
                  </a:cubicBezTo>
                  <a:cubicBezTo>
                    <a:pt x="401" y="8998"/>
                    <a:pt x="1654" y="6065"/>
                    <a:pt x="3860" y="3885"/>
                  </a:cubicBezTo>
                  <a:cubicBezTo>
                    <a:pt x="5940" y="1779"/>
                    <a:pt x="8973" y="426"/>
                    <a:pt x="12206" y="426"/>
                  </a:cubicBezTo>
                  <a:close/>
                  <a:moveTo>
                    <a:pt x="12206" y="0"/>
                  </a:moveTo>
                  <a:cubicBezTo>
                    <a:pt x="5414" y="0"/>
                    <a:pt x="0" y="5539"/>
                    <a:pt x="0" y="12231"/>
                  </a:cubicBezTo>
                  <a:cubicBezTo>
                    <a:pt x="0" y="19023"/>
                    <a:pt x="5414" y="24436"/>
                    <a:pt x="12206" y="24436"/>
                  </a:cubicBezTo>
                  <a:cubicBezTo>
                    <a:pt x="18898" y="24436"/>
                    <a:pt x="24437" y="19023"/>
                    <a:pt x="24437" y="12231"/>
                  </a:cubicBezTo>
                  <a:cubicBezTo>
                    <a:pt x="24437" y="5539"/>
                    <a:pt x="18898" y="0"/>
                    <a:pt x="12206"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638;p31">
              <a:extLst>
                <a:ext uri="{FF2B5EF4-FFF2-40B4-BE49-F238E27FC236}">
                  <a16:creationId xmlns:a16="http://schemas.microsoft.com/office/drawing/2014/main" id="{16A06FC5-E051-4641-A630-EAB20ACB2743}"/>
                </a:ext>
              </a:extLst>
            </p:cNvPr>
            <p:cNvSpPr/>
            <p:nvPr/>
          </p:nvSpPr>
          <p:spPr>
            <a:xfrm>
              <a:off x="3379011" y="1240192"/>
              <a:ext cx="106718" cy="242159"/>
            </a:xfrm>
            <a:custGeom>
              <a:avLst/>
              <a:gdLst/>
              <a:ahLst/>
              <a:cxnLst/>
              <a:rect l="l" t="t" r="r" b="b"/>
              <a:pathLst>
                <a:path w="5640" h="12798" extrusionOk="0">
                  <a:moveTo>
                    <a:pt x="5214" y="0"/>
                  </a:moveTo>
                  <a:cubicBezTo>
                    <a:pt x="5013" y="0"/>
                    <a:pt x="4788" y="201"/>
                    <a:pt x="4788" y="401"/>
                  </a:cubicBezTo>
                  <a:lnTo>
                    <a:pt x="4788" y="8772"/>
                  </a:lnTo>
                  <a:lnTo>
                    <a:pt x="201" y="12005"/>
                  </a:lnTo>
                  <a:cubicBezTo>
                    <a:pt x="1" y="12206"/>
                    <a:pt x="1" y="12406"/>
                    <a:pt x="101" y="12632"/>
                  </a:cubicBezTo>
                  <a:cubicBezTo>
                    <a:pt x="160" y="12749"/>
                    <a:pt x="296" y="12798"/>
                    <a:pt x="439" y="12798"/>
                  </a:cubicBezTo>
                  <a:cubicBezTo>
                    <a:pt x="540" y="12798"/>
                    <a:pt x="645" y="12774"/>
                    <a:pt x="728" y="12732"/>
                  </a:cubicBezTo>
                  <a:lnTo>
                    <a:pt x="5414" y="9273"/>
                  </a:lnTo>
                  <a:cubicBezTo>
                    <a:pt x="5540" y="9273"/>
                    <a:pt x="5640" y="9073"/>
                    <a:pt x="5640" y="8973"/>
                  </a:cubicBezTo>
                  <a:lnTo>
                    <a:pt x="5640" y="401"/>
                  </a:lnTo>
                  <a:cubicBezTo>
                    <a:pt x="5640" y="201"/>
                    <a:pt x="5414" y="0"/>
                    <a:pt x="52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639;p31">
              <a:extLst>
                <a:ext uri="{FF2B5EF4-FFF2-40B4-BE49-F238E27FC236}">
                  <a16:creationId xmlns:a16="http://schemas.microsoft.com/office/drawing/2014/main" id="{A42C977D-0E50-463E-A8F5-45D03711853F}"/>
                </a:ext>
              </a:extLst>
            </p:cNvPr>
            <p:cNvSpPr/>
            <p:nvPr/>
          </p:nvSpPr>
          <p:spPr>
            <a:xfrm>
              <a:off x="2432455" y="1340723"/>
              <a:ext cx="53132" cy="138488"/>
            </a:xfrm>
            <a:custGeom>
              <a:avLst/>
              <a:gdLst/>
              <a:ahLst/>
              <a:cxnLst/>
              <a:rect l="l" t="t" r="r" b="b"/>
              <a:pathLst>
                <a:path w="2808" h="7319" extrusionOk="0">
                  <a:moveTo>
                    <a:pt x="301" y="0"/>
                  </a:moveTo>
                  <a:lnTo>
                    <a:pt x="1" y="101"/>
                  </a:lnTo>
                  <a:cubicBezTo>
                    <a:pt x="727" y="2507"/>
                    <a:pt x="1554" y="4913"/>
                    <a:pt x="2407" y="7319"/>
                  </a:cubicBezTo>
                  <a:lnTo>
                    <a:pt x="2808" y="7219"/>
                  </a:lnTo>
                  <a:cubicBezTo>
                    <a:pt x="1980" y="4813"/>
                    <a:pt x="1153" y="2407"/>
                    <a:pt x="301"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40;p31">
              <a:extLst>
                <a:ext uri="{FF2B5EF4-FFF2-40B4-BE49-F238E27FC236}">
                  <a16:creationId xmlns:a16="http://schemas.microsoft.com/office/drawing/2014/main" id="{493691AB-5C9F-4493-BBD4-1AF9AE90740A}"/>
                </a:ext>
              </a:extLst>
            </p:cNvPr>
            <p:cNvSpPr/>
            <p:nvPr/>
          </p:nvSpPr>
          <p:spPr>
            <a:xfrm>
              <a:off x="2683319" y="1340723"/>
              <a:ext cx="53605" cy="138488"/>
            </a:xfrm>
            <a:custGeom>
              <a:avLst/>
              <a:gdLst/>
              <a:ahLst/>
              <a:cxnLst/>
              <a:rect l="l" t="t" r="r" b="b"/>
              <a:pathLst>
                <a:path w="2833" h="7319" extrusionOk="0">
                  <a:moveTo>
                    <a:pt x="2507" y="0"/>
                  </a:moveTo>
                  <a:cubicBezTo>
                    <a:pt x="1680" y="2407"/>
                    <a:pt x="828" y="4813"/>
                    <a:pt x="1" y="7219"/>
                  </a:cubicBezTo>
                  <a:lnTo>
                    <a:pt x="427" y="7319"/>
                  </a:lnTo>
                  <a:cubicBezTo>
                    <a:pt x="1254" y="4913"/>
                    <a:pt x="2081" y="2507"/>
                    <a:pt x="2833" y="101"/>
                  </a:cubicBezTo>
                  <a:lnTo>
                    <a:pt x="2507"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41;p31">
              <a:extLst>
                <a:ext uri="{FF2B5EF4-FFF2-40B4-BE49-F238E27FC236}">
                  <a16:creationId xmlns:a16="http://schemas.microsoft.com/office/drawing/2014/main" id="{B5D15026-D048-4CC2-9145-4BC1231906DB}"/>
                </a:ext>
              </a:extLst>
            </p:cNvPr>
            <p:cNvSpPr/>
            <p:nvPr/>
          </p:nvSpPr>
          <p:spPr>
            <a:xfrm>
              <a:off x="2580423" y="1350676"/>
              <a:ext cx="8080" cy="118582"/>
            </a:xfrm>
            <a:custGeom>
              <a:avLst/>
              <a:gdLst/>
              <a:ahLst/>
              <a:cxnLst/>
              <a:rect l="l" t="t" r="r" b="b"/>
              <a:pathLst>
                <a:path w="427" h="6267" extrusionOk="0">
                  <a:moveTo>
                    <a:pt x="0" y="1"/>
                  </a:moveTo>
                  <a:lnTo>
                    <a:pt x="0" y="6266"/>
                  </a:lnTo>
                  <a:lnTo>
                    <a:pt x="426" y="6266"/>
                  </a:lnTo>
                  <a:lnTo>
                    <a:pt x="426"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42;p31">
              <a:extLst>
                <a:ext uri="{FF2B5EF4-FFF2-40B4-BE49-F238E27FC236}">
                  <a16:creationId xmlns:a16="http://schemas.microsoft.com/office/drawing/2014/main" id="{32C4CAE4-2C9C-4FC1-BF70-092F33218999}"/>
                </a:ext>
              </a:extLst>
            </p:cNvPr>
            <p:cNvSpPr/>
            <p:nvPr/>
          </p:nvSpPr>
          <p:spPr>
            <a:xfrm>
              <a:off x="1193295" y="2773376"/>
              <a:ext cx="551547" cy="8080"/>
            </a:xfrm>
            <a:custGeom>
              <a:avLst/>
              <a:gdLst/>
              <a:ahLst/>
              <a:cxnLst/>
              <a:rect l="l" t="t" r="r" b="b"/>
              <a:pathLst>
                <a:path w="29149" h="427" extrusionOk="0">
                  <a:moveTo>
                    <a:pt x="0" y="0"/>
                  </a:moveTo>
                  <a:lnTo>
                    <a:pt x="0" y="426"/>
                  </a:lnTo>
                  <a:lnTo>
                    <a:pt x="29148" y="426"/>
                  </a:lnTo>
                  <a:lnTo>
                    <a:pt x="29148" y="0"/>
                  </a:ln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43;p31">
              <a:extLst>
                <a:ext uri="{FF2B5EF4-FFF2-40B4-BE49-F238E27FC236}">
                  <a16:creationId xmlns:a16="http://schemas.microsoft.com/office/drawing/2014/main" id="{224AC13E-C38C-4DAD-A75D-2BDEBC4E7D99}"/>
                </a:ext>
              </a:extLst>
            </p:cNvPr>
            <p:cNvSpPr/>
            <p:nvPr/>
          </p:nvSpPr>
          <p:spPr>
            <a:xfrm>
              <a:off x="1612504" y="2717879"/>
              <a:ext cx="270807" cy="8080"/>
            </a:xfrm>
            <a:custGeom>
              <a:avLst/>
              <a:gdLst/>
              <a:ahLst/>
              <a:cxnLst/>
              <a:rect l="l" t="t" r="r" b="b"/>
              <a:pathLst>
                <a:path w="14312" h="427" extrusionOk="0">
                  <a:moveTo>
                    <a:pt x="1" y="1"/>
                  </a:moveTo>
                  <a:lnTo>
                    <a:pt x="1" y="427"/>
                  </a:lnTo>
                  <a:lnTo>
                    <a:pt x="14312" y="427"/>
                  </a:lnTo>
                  <a:lnTo>
                    <a:pt x="14312" y="1"/>
                  </a:ln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4;p31">
              <a:extLst>
                <a:ext uri="{FF2B5EF4-FFF2-40B4-BE49-F238E27FC236}">
                  <a16:creationId xmlns:a16="http://schemas.microsoft.com/office/drawing/2014/main" id="{7F3D0245-1D98-44D7-A0D2-65B87C481BDF}"/>
                </a:ext>
              </a:extLst>
            </p:cNvPr>
            <p:cNvSpPr/>
            <p:nvPr/>
          </p:nvSpPr>
          <p:spPr>
            <a:xfrm>
              <a:off x="3462001" y="2101393"/>
              <a:ext cx="618416" cy="8080"/>
            </a:xfrm>
            <a:custGeom>
              <a:avLst/>
              <a:gdLst/>
              <a:ahLst/>
              <a:cxnLst/>
              <a:rect l="l" t="t" r="r" b="b"/>
              <a:pathLst>
                <a:path w="32683" h="427" extrusionOk="0">
                  <a:moveTo>
                    <a:pt x="1" y="0"/>
                  </a:moveTo>
                  <a:lnTo>
                    <a:pt x="1" y="426"/>
                  </a:lnTo>
                  <a:lnTo>
                    <a:pt x="32683" y="426"/>
                  </a:lnTo>
                  <a:lnTo>
                    <a:pt x="32683" y="0"/>
                  </a:lnTo>
                  <a:close/>
                </a:path>
              </a:pathLst>
            </a:custGeom>
            <a:solidFill>
              <a:srgbClr val="BEBAC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45;p31">
              <a:extLst>
                <a:ext uri="{FF2B5EF4-FFF2-40B4-BE49-F238E27FC236}">
                  <a16:creationId xmlns:a16="http://schemas.microsoft.com/office/drawing/2014/main" id="{499A6B8E-AA8C-48EA-9678-C0F75243F23E}"/>
                </a:ext>
              </a:extLst>
            </p:cNvPr>
            <p:cNvSpPr/>
            <p:nvPr/>
          </p:nvSpPr>
          <p:spPr>
            <a:xfrm>
              <a:off x="3333486" y="2046369"/>
              <a:ext cx="357600" cy="7607"/>
            </a:xfrm>
            <a:custGeom>
              <a:avLst/>
              <a:gdLst/>
              <a:ahLst/>
              <a:cxnLst/>
              <a:rect l="l" t="t" r="r" b="b"/>
              <a:pathLst>
                <a:path w="18899" h="402" extrusionOk="0">
                  <a:moveTo>
                    <a:pt x="1" y="1"/>
                  </a:moveTo>
                  <a:lnTo>
                    <a:pt x="1" y="402"/>
                  </a:lnTo>
                  <a:lnTo>
                    <a:pt x="18898" y="402"/>
                  </a:lnTo>
                  <a:lnTo>
                    <a:pt x="18898" y="1"/>
                  </a:lnTo>
                  <a:close/>
                </a:path>
              </a:pathLst>
            </a:custGeom>
            <a:solidFill>
              <a:srgbClr val="BEBAC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 name="Google Shape;646;p31">
              <a:extLst>
                <a:ext uri="{FF2B5EF4-FFF2-40B4-BE49-F238E27FC236}">
                  <a16:creationId xmlns:a16="http://schemas.microsoft.com/office/drawing/2014/main" id="{1529FF77-B672-4976-BD57-E97C6A10EF95}"/>
                </a:ext>
              </a:extLst>
            </p:cNvPr>
            <p:cNvGrpSpPr/>
            <p:nvPr/>
          </p:nvGrpSpPr>
          <p:grpSpPr>
            <a:xfrm flipH="1">
              <a:off x="936623" y="1445473"/>
              <a:ext cx="734772" cy="588731"/>
              <a:chOff x="10049025" y="922900"/>
              <a:chExt cx="537625" cy="430800"/>
            </a:xfrm>
          </p:grpSpPr>
          <p:sp>
            <p:nvSpPr>
              <p:cNvPr id="67" name="Google Shape;647;p31">
                <a:extLst>
                  <a:ext uri="{FF2B5EF4-FFF2-40B4-BE49-F238E27FC236}">
                    <a16:creationId xmlns:a16="http://schemas.microsoft.com/office/drawing/2014/main" id="{0C13EC8A-E2D1-4A4E-A5B1-72E35EBBDCF1}"/>
                  </a:ext>
                </a:extLst>
              </p:cNvPr>
              <p:cNvSpPr/>
              <p:nvPr/>
            </p:nvSpPr>
            <p:spPr>
              <a:xfrm>
                <a:off x="10056525" y="930425"/>
                <a:ext cx="521975" cy="331475"/>
              </a:xfrm>
              <a:custGeom>
                <a:avLst/>
                <a:gdLst/>
                <a:ahLst/>
                <a:cxnLst/>
                <a:rect l="l" t="t" r="r" b="b"/>
                <a:pathLst>
                  <a:path w="20879" h="13259" extrusionOk="0">
                    <a:moveTo>
                      <a:pt x="14412" y="0"/>
                    </a:moveTo>
                    <a:lnTo>
                      <a:pt x="1" y="226"/>
                    </a:lnTo>
                    <a:cubicBezTo>
                      <a:pt x="1254" y="2506"/>
                      <a:pt x="2407" y="4812"/>
                      <a:pt x="3334" y="7218"/>
                    </a:cubicBezTo>
                    <a:lnTo>
                      <a:pt x="12532" y="13258"/>
                    </a:lnTo>
                    <a:lnTo>
                      <a:pt x="20878" y="12757"/>
                    </a:lnTo>
                    <a:lnTo>
                      <a:pt x="144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48;p31">
                <a:extLst>
                  <a:ext uri="{FF2B5EF4-FFF2-40B4-BE49-F238E27FC236}">
                    <a16:creationId xmlns:a16="http://schemas.microsoft.com/office/drawing/2014/main" id="{01BA386D-F1EC-4801-BE94-E3F65C618C5F}"/>
                  </a:ext>
                </a:extLst>
              </p:cNvPr>
              <p:cNvSpPr/>
              <p:nvPr/>
            </p:nvSpPr>
            <p:spPr>
              <a:xfrm>
                <a:off x="10049025" y="922900"/>
                <a:ext cx="537625" cy="347150"/>
              </a:xfrm>
              <a:custGeom>
                <a:avLst/>
                <a:gdLst/>
                <a:ahLst/>
                <a:cxnLst/>
                <a:rect l="l" t="t" r="r" b="b"/>
                <a:pathLst>
                  <a:path w="21505" h="13886" extrusionOk="0">
                    <a:moveTo>
                      <a:pt x="14574" y="527"/>
                    </a:moveTo>
                    <a:cubicBezTo>
                      <a:pt x="16433" y="4242"/>
                      <a:pt x="18292" y="7862"/>
                      <a:pt x="20151" y="11579"/>
                    </a:cubicBezTo>
                    <a:cubicBezTo>
                      <a:pt x="20376" y="11973"/>
                      <a:pt x="20614" y="12366"/>
                      <a:pt x="20804" y="12760"/>
                    </a:cubicBezTo>
                    <a:lnTo>
                      <a:pt x="20804" y="12760"/>
                    </a:lnTo>
                    <a:cubicBezTo>
                      <a:pt x="18222" y="12953"/>
                      <a:pt x="15639" y="13167"/>
                      <a:pt x="13033" y="13359"/>
                    </a:cubicBezTo>
                    <a:lnTo>
                      <a:pt x="12933" y="13359"/>
                    </a:lnTo>
                    <a:cubicBezTo>
                      <a:pt x="12832" y="13359"/>
                      <a:pt x="12732" y="13259"/>
                      <a:pt x="12732" y="13259"/>
                    </a:cubicBezTo>
                    <a:cubicBezTo>
                      <a:pt x="12206" y="12933"/>
                      <a:pt x="11780" y="12632"/>
                      <a:pt x="11379" y="12306"/>
                    </a:cubicBezTo>
                    <a:cubicBezTo>
                      <a:pt x="9800" y="11379"/>
                      <a:pt x="8346" y="10326"/>
                      <a:pt x="6892" y="9399"/>
                    </a:cubicBezTo>
                    <a:cubicBezTo>
                      <a:pt x="5891" y="8707"/>
                      <a:pt x="4889" y="8106"/>
                      <a:pt x="3909" y="7402"/>
                    </a:cubicBezTo>
                    <a:lnTo>
                      <a:pt x="3909" y="7402"/>
                    </a:lnTo>
                    <a:cubicBezTo>
                      <a:pt x="2933" y="5179"/>
                      <a:pt x="1872" y="2958"/>
                      <a:pt x="726" y="817"/>
                    </a:cubicBezTo>
                    <a:lnTo>
                      <a:pt x="726" y="817"/>
                    </a:lnTo>
                    <a:cubicBezTo>
                      <a:pt x="4768" y="720"/>
                      <a:pt x="8788" y="623"/>
                      <a:pt x="12832" y="527"/>
                    </a:cubicBezTo>
                    <a:close/>
                    <a:moveTo>
                      <a:pt x="14712" y="0"/>
                    </a:moveTo>
                    <a:cubicBezTo>
                      <a:pt x="10527" y="101"/>
                      <a:pt x="6366" y="201"/>
                      <a:pt x="2181" y="301"/>
                    </a:cubicBezTo>
                    <a:lnTo>
                      <a:pt x="301" y="301"/>
                    </a:lnTo>
                    <a:cubicBezTo>
                      <a:pt x="100" y="301"/>
                      <a:pt x="0" y="527"/>
                      <a:pt x="100" y="727"/>
                    </a:cubicBezTo>
                    <a:cubicBezTo>
                      <a:pt x="1343" y="2890"/>
                      <a:pt x="2364" y="5176"/>
                      <a:pt x="3408" y="7560"/>
                    </a:cubicBezTo>
                    <a:lnTo>
                      <a:pt x="3408" y="7560"/>
                    </a:lnTo>
                    <a:cubicBezTo>
                      <a:pt x="3411" y="7606"/>
                      <a:pt x="3428" y="7647"/>
                      <a:pt x="3462" y="7679"/>
                    </a:cubicBezTo>
                    <a:lnTo>
                      <a:pt x="3462" y="7679"/>
                    </a:lnTo>
                    <a:cubicBezTo>
                      <a:pt x="3505" y="7746"/>
                      <a:pt x="3576" y="7784"/>
                      <a:pt x="3651" y="7796"/>
                    </a:cubicBezTo>
                    <a:lnTo>
                      <a:pt x="3651" y="7796"/>
                    </a:lnTo>
                    <a:cubicBezTo>
                      <a:pt x="6015" y="9352"/>
                      <a:pt x="8285" y="10978"/>
                      <a:pt x="10652" y="12532"/>
                    </a:cubicBezTo>
                    <a:cubicBezTo>
                      <a:pt x="11153" y="12832"/>
                      <a:pt x="11679" y="13259"/>
                      <a:pt x="12206" y="13559"/>
                    </a:cubicBezTo>
                    <a:cubicBezTo>
                      <a:pt x="12406" y="13685"/>
                      <a:pt x="12632" y="13885"/>
                      <a:pt x="12832" y="13885"/>
                    </a:cubicBezTo>
                    <a:cubicBezTo>
                      <a:pt x="13258" y="13885"/>
                      <a:pt x="13785" y="13785"/>
                      <a:pt x="14286" y="13785"/>
                    </a:cubicBezTo>
                    <a:cubicBezTo>
                      <a:pt x="15138" y="13685"/>
                      <a:pt x="16065" y="13685"/>
                      <a:pt x="16918" y="13559"/>
                    </a:cubicBezTo>
                    <a:cubicBezTo>
                      <a:pt x="18371" y="13459"/>
                      <a:pt x="19725" y="13359"/>
                      <a:pt x="21178" y="13259"/>
                    </a:cubicBezTo>
                    <a:cubicBezTo>
                      <a:pt x="21404" y="13259"/>
                      <a:pt x="21504" y="13058"/>
                      <a:pt x="21404" y="12933"/>
                    </a:cubicBezTo>
                    <a:lnTo>
                      <a:pt x="15765" y="1654"/>
                    </a:lnTo>
                    <a:cubicBezTo>
                      <a:pt x="15439" y="1153"/>
                      <a:pt x="15138" y="627"/>
                      <a:pt x="14912" y="101"/>
                    </a:cubicBezTo>
                    <a:cubicBezTo>
                      <a:pt x="14812" y="101"/>
                      <a:pt x="14812" y="0"/>
                      <a:pt x="147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49;p31">
                <a:extLst>
                  <a:ext uri="{FF2B5EF4-FFF2-40B4-BE49-F238E27FC236}">
                    <a16:creationId xmlns:a16="http://schemas.microsoft.com/office/drawing/2014/main" id="{03B056C9-7796-447A-91D8-2CA390711BB4}"/>
                  </a:ext>
                </a:extLst>
              </p:cNvPr>
              <p:cNvSpPr/>
              <p:nvPr/>
            </p:nvSpPr>
            <p:spPr>
              <a:xfrm>
                <a:off x="10351650" y="961750"/>
                <a:ext cx="44500" cy="75825"/>
              </a:xfrm>
              <a:custGeom>
                <a:avLst/>
                <a:gdLst/>
                <a:ahLst/>
                <a:cxnLst/>
                <a:rect l="l" t="t" r="r" b="b"/>
                <a:pathLst>
                  <a:path w="1780" h="3033" extrusionOk="0">
                    <a:moveTo>
                      <a:pt x="1780" y="0"/>
                    </a:moveTo>
                    <a:lnTo>
                      <a:pt x="1780" y="0"/>
                    </a:lnTo>
                    <a:cubicBezTo>
                      <a:pt x="1153" y="953"/>
                      <a:pt x="527" y="1980"/>
                      <a:pt x="0" y="3033"/>
                    </a:cubicBezTo>
                    <a:lnTo>
                      <a:pt x="1780" y="0"/>
                    </a:ln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650;p31">
                <a:extLst>
                  <a:ext uri="{FF2B5EF4-FFF2-40B4-BE49-F238E27FC236}">
                    <a16:creationId xmlns:a16="http://schemas.microsoft.com/office/drawing/2014/main" id="{17E41BC9-0CD8-40F4-AF50-CD202E20A0EF}"/>
                  </a:ext>
                </a:extLst>
              </p:cNvPr>
              <p:cNvSpPr/>
              <p:nvPr/>
            </p:nvSpPr>
            <p:spPr>
              <a:xfrm>
                <a:off x="10344450" y="955525"/>
                <a:ext cx="60000" cy="88025"/>
              </a:xfrm>
              <a:custGeom>
                <a:avLst/>
                <a:gdLst/>
                <a:ahLst/>
                <a:cxnLst/>
                <a:rect l="l" t="t" r="r" b="b"/>
                <a:pathLst>
                  <a:path w="2400" h="3521" extrusionOk="0">
                    <a:moveTo>
                      <a:pt x="2109" y="0"/>
                    </a:moveTo>
                    <a:cubicBezTo>
                      <a:pt x="2021" y="0"/>
                      <a:pt x="1921" y="44"/>
                      <a:pt x="1842" y="149"/>
                    </a:cubicBezTo>
                    <a:cubicBezTo>
                      <a:pt x="1216" y="1101"/>
                      <a:pt x="589" y="2129"/>
                      <a:pt x="88" y="3182"/>
                    </a:cubicBezTo>
                    <a:cubicBezTo>
                      <a:pt x="1" y="3321"/>
                      <a:pt x="180" y="3520"/>
                      <a:pt x="331" y="3520"/>
                    </a:cubicBezTo>
                    <a:cubicBezTo>
                      <a:pt x="397" y="3520"/>
                      <a:pt x="458" y="3482"/>
                      <a:pt x="489" y="3382"/>
                    </a:cubicBezTo>
                    <a:cubicBezTo>
                      <a:pt x="1116" y="2354"/>
                      <a:pt x="1642" y="1302"/>
                      <a:pt x="2268" y="349"/>
                    </a:cubicBezTo>
                    <a:cubicBezTo>
                      <a:pt x="2399" y="154"/>
                      <a:pt x="2274" y="0"/>
                      <a:pt x="21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651;p31">
                <a:extLst>
                  <a:ext uri="{FF2B5EF4-FFF2-40B4-BE49-F238E27FC236}">
                    <a16:creationId xmlns:a16="http://schemas.microsoft.com/office/drawing/2014/main" id="{93B921CF-72D7-4B86-879A-9CE301438ED9}"/>
                  </a:ext>
                </a:extLst>
              </p:cNvPr>
              <p:cNvSpPr/>
              <p:nvPr/>
            </p:nvSpPr>
            <p:spPr>
              <a:xfrm>
                <a:off x="10098525" y="969875"/>
                <a:ext cx="31350" cy="33875"/>
              </a:xfrm>
              <a:custGeom>
                <a:avLst/>
                <a:gdLst/>
                <a:ahLst/>
                <a:cxnLst/>
                <a:rect l="l" t="t" r="r" b="b"/>
                <a:pathLst>
                  <a:path w="1254" h="1355" extrusionOk="0">
                    <a:moveTo>
                      <a:pt x="0" y="1"/>
                    </a:moveTo>
                    <a:lnTo>
                      <a:pt x="0" y="1"/>
                    </a:lnTo>
                    <a:cubicBezTo>
                      <a:pt x="401" y="527"/>
                      <a:pt x="827" y="928"/>
                      <a:pt x="1253" y="1354"/>
                    </a:cubicBezTo>
                    <a:lnTo>
                      <a:pt x="0" y="1"/>
                    </a:ln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652;p31">
                <a:extLst>
                  <a:ext uri="{FF2B5EF4-FFF2-40B4-BE49-F238E27FC236}">
                    <a16:creationId xmlns:a16="http://schemas.microsoft.com/office/drawing/2014/main" id="{F7B9AF66-223B-458A-893D-36DAFFD8E454}"/>
                  </a:ext>
                </a:extLst>
              </p:cNvPr>
              <p:cNvSpPr/>
              <p:nvPr/>
            </p:nvSpPr>
            <p:spPr>
              <a:xfrm>
                <a:off x="10090375" y="965025"/>
                <a:ext cx="44500" cy="45625"/>
              </a:xfrm>
              <a:custGeom>
                <a:avLst/>
                <a:gdLst/>
                <a:ahLst/>
                <a:cxnLst/>
                <a:rect l="l" t="t" r="r" b="b"/>
                <a:pathLst>
                  <a:path w="1780" h="1825" extrusionOk="0">
                    <a:moveTo>
                      <a:pt x="323" y="1"/>
                    </a:moveTo>
                    <a:cubicBezTo>
                      <a:pt x="245" y="1"/>
                      <a:pt x="163" y="32"/>
                      <a:pt x="101" y="95"/>
                    </a:cubicBezTo>
                    <a:cubicBezTo>
                      <a:pt x="0" y="195"/>
                      <a:pt x="0" y="295"/>
                      <a:pt x="101" y="396"/>
                    </a:cubicBezTo>
                    <a:cubicBezTo>
                      <a:pt x="527" y="822"/>
                      <a:pt x="953" y="1348"/>
                      <a:pt x="1354" y="1749"/>
                    </a:cubicBezTo>
                    <a:cubicBezTo>
                      <a:pt x="1416" y="1799"/>
                      <a:pt x="1498" y="1824"/>
                      <a:pt x="1576" y="1824"/>
                    </a:cubicBezTo>
                    <a:cubicBezTo>
                      <a:pt x="1654" y="1824"/>
                      <a:pt x="1730" y="1799"/>
                      <a:pt x="1780" y="1749"/>
                    </a:cubicBezTo>
                    <a:lnTo>
                      <a:pt x="1780" y="1348"/>
                    </a:lnTo>
                    <a:lnTo>
                      <a:pt x="527" y="95"/>
                    </a:lnTo>
                    <a:cubicBezTo>
                      <a:pt x="476" y="32"/>
                      <a:pt x="401" y="1"/>
                      <a:pt x="3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653;p31">
                <a:extLst>
                  <a:ext uri="{FF2B5EF4-FFF2-40B4-BE49-F238E27FC236}">
                    <a16:creationId xmlns:a16="http://schemas.microsoft.com/office/drawing/2014/main" id="{A9BF1462-1DAC-4507-971D-22A53AD33C67}"/>
                  </a:ext>
                </a:extLst>
              </p:cNvPr>
              <p:cNvSpPr/>
              <p:nvPr/>
            </p:nvSpPr>
            <p:spPr>
              <a:xfrm>
                <a:off x="10479475" y="1207350"/>
                <a:ext cx="57675" cy="15700"/>
              </a:xfrm>
              <a:custGeom>
                <a:avLst/>
                <a:gdLst/>
                <a:ahLst/>
                <a:cxnLst/>
                <a:rect l="l" t="t" r="r" b="b"/>
                <a:pathLst>
                  <a:path w="2307" h="628" extrusionOk="0">
                    <a:moveTo>
                      <a:pt x="0" y="1"/>
                    </a:moveTo>
                    <a:lnTo>
                      <a:pt x="2306" y="627"/>
                    </a:lnTo>
                    <a:cubicBezTo>
                      <a:pt x="1579" y="427"/>
                      <a:pt x="827" y="201"/>
                      <a:pt x="0" y="1"/>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654;p31">
                <a:extLst>
                  <a:ext uri="{FF2B5EF4-FFF2-40B4-BE49-F238E27FC236}">
                    <a16:creationId xmlns:a16="http://schemas.microsoft.com/office/drawing/2014/main" id="{8D2533B5-F265-492C-901B-D64AF1FB23BD}"/>
                  </a:ext>
                </a:extLst>
              </p:cNvPr>
              <p:cNvSpPr/>
              <p:nvPr/>
            </p:nvSpPr>
            <p:spPr>
              <a:xfrm>
                <a:off x="10474450" y="1201025"/>
                <a:ext cx="67700" cy="28075"/>
              </a:xfrm>
              <a:custGeom>
                <a:avLst/>
                <a:gdLst/>
                <a:ahLst/>
                <a:cxnLst/>
                <a:rect l="l" t="t" r="r" b="b"/>
                <a:pathLst>
                  <a:path w="2708" h="1123" extrusionOk="0">
                    <a:moveTo>
                      <a:pt x="193" y="1"/>
                    </a:moveTo>
                    <a:cubicBezTo>
                      <a:pt x="99" y="1"/>
                      <a:pt x="1" y="83"/>
                      <a:pt x="1" y="154"/>
                    </a:cubicBezTo>
                    <a:cubicBezTo>
                      <a:pt x="1" y="354"/>
                      <a:pt x="1" y="454"/>
                      <a:pt x="201" y="555"/>
                    </a:cubicBezTo>
                    <a:cubicBezTo>
                      <a:pt x="928" y="680"/>
                      <a:pt x="1655" y="880"/>
                      <a:pt x="2407" y="1081"/>
                    </a:cubicBezTo>
                    <a:cubicBezTo>
                      <a:pt x="2436" y="1110"/>
                      <a:pt x="2474" y="1122"/>
                      <a:pt x="2513" y="1122"/>
                    </a:cubicBezTo>
                    <a:cubicBezTo>
                      <a:pt x="2607" y="1122"/>
                      <a:pt x="2708" y="1052"/>
                      <a:pt x="2708" y="981"/>
                    </a:cubicBezTo>
                    <a:cubicBezTo>
                      <a:pt x="2708" y="780"/>
                      <a:pt x="2708" y="680"/>
                      <a:pt x="2507" y="555"/>
                    </a:cubicBezTo>
                    <a:cubicBezTo>
                      <a:pt x="1780" y="354"/>
                      <a:pt x="1028" y="154"/>
                      <a:pt x="302" y="53"/>
                    </a:cubicBezTo>
                    <a:cubicBezTo>
                      <a:pt x="272" y="16"/>
                      <a:pt x="233" y="1"/>
                      <a:pt x="1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655;p31">
                <a:extLst>
                  <a:ext uri="{FF2B5EF4-FFF2-40B4-BE49-F238E27FC236}">
                    <a16:creationId xmlns:a16="http://schemas.microsoft.com/office/drawing/2014/main" id="{5E2A6004-5790-46D3-B9A9-E6334B6643FC}"/>
                  </a:ext>
                </a:extLst>
              </p:cNvPr>
              <p:cNvSpPr/>
              <p:nvPr/>
            </p:nvSpPr>
            <p:spPr>
              <a:xfrm>
                <a:off x="10074700" y="1008725"/>
                <a:ext cx="384125" cy="339625"/>
              </a:xfrm>
              <a:custGeom>
                <a:avLst/>
                <a:gdLst/>
                <a:ahLst/>
                <a:cxnLst/>
                <a:rect l="l" t="t" r="r" b="b"/>
                <a:pathLst>
                  <a:path w="15365" h="13585" extrusionOk="0">
                    <a:moveTo>
                      <a:pt x="3359" y="1"/>
                    </a:moveTo>
                    <a:cubicBezTo>
                      <a:pt x="1981" y="2206"/>
                      <a:pt x="853" y="4487"/>
                      <a:pt x="1" y="6793"/>
                    </a:cubicBezTo>
                    <a:cubicBezTo>
                      <a:pt x="1" y="6793"/>
                      <a:pt x="1154" y="8998"/>
                      <a:pt x="4286" y="11079"/>
                    </a:cubicBezTo>
                    <a:cubicBezTo>
                      <a:pt x="7319" y="13159"/>
                      <a:pt x="10026" y="13585"/>
                      <a:pt x="10026" y="13585"/>
                    </a:cubicBezTo>
                    <a:cubicBezTo>
                      <a:pt x="12006" y="11906"/>
                      <a:pt x="14111" y="9725"/>
                      <a:pt x="15364" y="7520"/>
                    </a:cubicBezTo>
                    <a:cubicBezTo>
                      <a:pt x="15364" y="7520"/>
                      <a:pt x="13585" y="3986"/>
                      <a:pt x="10251" y="1981"/>
                    </a:cubicBezTo>
                    <a:cubicBezTo>
                      <a:pt x="6893" y="101"/>
                      <a:pt x="3359" y="1"/>
                      <a:pt x="3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656;p31">
                <a:extLst>
                  <a:ext uri="{FF2B5EF4-FFF2-40B4-BE49-F238E27FC236}">
                    <a16:creationId xmlns:a16="http://schemas.microsoft.com/office/drawing/2014/main" id="{5FCA2CC3-0E04-4553-A951-E3A92318D332}"/>
                  </a:ext>
                </a:extLst>
              </p:cNvPr>
              <p:cNvSpPr/>
              <p:nvPr/>
            </p:nvSpPr>
            <p:spPr>
              <a:xfrm>
                <a:off x="10067175" y="1002600"/>
                <a:ext cx="399150" cy="351100"/>
              </a:xfrm>
              <a:custGeom>
                <a:avLst/>
                <a:gdLst/>
                <a:ahLst/>
                <a:cxnLst/>
                <a:rect l="l" t="t" r="r" b="b"/>
                <a:pathLst>
                  <a:path w="15966" h="14044" extrusionOk="0">
                    <a:moveTo>
                      <a:pt x="3795" y="575"/>
                    </a:moveTo>
                    <a:cubicBezTo>
                      <a:pt x="8594" y="722"/>
                      <a:pt x="13202" y="3473"/>
                      <a:pt x="15385" y="7757"/>
                    </a:cubicBezTo>
                    <a:lnTo>
                      <a:pt x="15385" y="7757"/>
                    </a:lnTo>
                    <a:cubicBezTo>
                      <a:pt x="14070" y="9966"/>
                      <a:pt x="12272" y="11875"/>
                      <a:pt x="10281" y="13504"/>
                    </a:cubicBezTo>
                    <a:lnTo>
                      <a:pt x="10227" y="13504"/>
                    </a:lnTo>
                    <a:cubicBezTo>
                      <a:pt x="10126" y="13504"/>
                      <a:pt x="10026" y="13404"/>
                      <a:pt x="9801" y="13404"/>
                    </a:cubicBezTo>
                    <a:cubicBezTo>
                      <a:pt x="9400" y="13304"/>
                      <a:pt x="8973" y="13203"/>
                      <a:pt x="8447" y="13003"/>
                    </a:cubicBezTo>
                    <a:cubicBezTo>
                      <a:pt x="6993" y="12477"/>
                      <a:pt x="5540" y="11750"/>
                      <a:pt x="4161" y="10697"/>
                    </a:cubicBezTo>
                    <a:cubicBezTo>
                      <a:pt x="3034" y="9870"/>
                      <a:pt x="1981" y="8918"/>
                      <a:pt x="1154" y="7865"/>
                    </a:cubicBezTo>
                    <a:cubicBezTo>
                      <a:pt x="928" y="7564"/>
                      <a:pt x="728" y="7364"/>
                      <a:pt x="628" y="7038"/>
                    </a:cubicBezTo>
                    <a:cubicBezTo>
                      <a:pt x="543" y="7038"/>
                      <a:pt x="530" y="6967"/>
                      <a:pt x="528" y="6944"/>
                    </a:cubicBezTo>
                    <a:lnTo>
                      <a:pt x="528" y="6944"/>
                    </a:lnTo>
                    <a:cubicBezTo>
                      <a:pt x="528" y="6950"/>
                      <a:pt x="530" y="6953"/>
                      <a:pt x="533" y="6953"/>
                    </a:cubicBezTo>
                    <a:cubicBezTo>
                      <a:pt x="567" y="6953"/>
                      <a:pt x="728" y="6612"/>
                      <a:pt x="728" y="6612"/>
                    </a:cubicBezTo>
                    <a:cubicBezTo>
                      <a:pt x="828" y="6311"/>
                      <a:pt x="928" y="5985"/>
                      <a:pt x="1029" y="5785"/>
                    </a:cubicBezTo>
                    <a:cubicBezTo>
                      <a:pt x="1863" y="3944"/>
                      <a:pt x="2769" y="2200"/>
                      <a:pt x="3795" y="575"/>
                    </a:cubicBezTo>
                    <a:close/>
                    <a:moveTo>
                      <a:pt x="3780" y="1"/>
                    </a:moveTo>
                    <a:cubicBezTo>
                      <a:pt x="3694" y="1"/>
                      <a:pt x="3610" y="12"/>
                      <a:pt x="3535" y="45"/>
                    </a:cubicBezTo>
                    <a:cubicBezTo>
                      <a:pt x="3234" y="146"/>
                      <a:pt x="3134" y="672"/>
                      <a:pt x="2908" y="872"/>
                    </a:cubicBezTo>
                    <a:cubicBezTo>
                      <a:pt x="2708" y="1399"/>
                      <a:pt x="2407" y="1825"/>
                      <a:pt x="2181" y="2351"/>
                    </a:cubicBezTo>
                    <a:cubicBezTo>
                      <a:pt x="1655" y="3278"/>
                      <a:pt x="1154" y="4331"/>
                      <a:pt x="728" y="5359"/>
                    </a:cubicBezTo>
                    <a:cubicBezTo>
                      <a:pt x="527" y="5785"/>
                      <a:pt x="302" y="6211"/>
                      <a:pt x="201" y="6612"/>
                    </a:cubicBezTo>
                    <a:cubicBezTo>
                      <a:pt x="101" y="6837"/>
                      <a:pt x="1" y="7038"/>
                      <a:pt x="101" y="7238"/>
                    </a:cubicBezTo>
                    <a:cubicBezTo>
                      <a:pt x="201" y="7464"/>
                      <a:pt x="402" y="7765"/>
                      <a:pt x="628" y="7990"/>
                    </a:cubicBezTo>
                    <a:cubicBezTo>
                      <a:pt x="1029" y="8492"/>
                      <a:pt x="1455" y="9018"/>
                      <a:pt x="1881" y="9444"/>
                    </a:cubicBezTo>
                    <a:cubicBezTo>
                      <a:pt x="3435" y="10998"/>
                      <a:pt x="5314" y="12251"/>
                      <a:pt x="7294" y="13103"/>
                    </a:cubicBezTo>
                    <a:cubicBezTo>
                      <a:pt x="8247" y="13504"/>
                      <a:pt x="9299" y="13930"/>
                      <a:pt x="10327" y="14030"/>
                    </a:cubicBezTo>
                    <a:cubicBezTo>
                      <a:pt x="10356" y="14039"/>
                      <a:pt x="10383" y="14044"/>
                      <a:pt x="10407" y="14044"/>
                    </a:cubicBezTo>
                    <a:cubicBezTo>
                      <a:pt x="10491" y="14044"/>
                      <a:pt x="10542" y="13993"/>
                      <a:pt x="10562" y="13922"/>
                    </a:cubicBezTo>
                    <a:lnTo>
                      <a:pt x="10562" y="13922"/>
                    </a:lnTo>
                    <a:cubicBezTo>
                      <a:pt x="12112" y="12671"/>
                      <a:pt x="13562" y="11220"/>
                      <a:pt x="14713" y="9644"/>
                    </a:cubicBezTo>
                    <a:cubicBezTo>
                      <a:pt x="15039" y="9243"/>
                      <a:pt x="15339" y="8817"/>
                      <a:pt x="15565" y="8391"/>
                    </a:cubicBezTo>
                    <a:cubicBezTo>
                      <a:pt x="15765" y="8191"/>
                      <a:pt x="15966" y="7865"/>
                      <a:pt x="15866" y="7664"/>
                    </a:cubicBezTo>
                    <a:cubicBezTo>
                      <a:pt x="15866" y="7464"/>
                      <a:pt x="15665" y="7238"/>
                      <a:pt x="15565" y="7038"/>
                    </a:cubicBezTo>
                    <a:cubicBezTo>
                      <a:pt x="13986" y="4431"/>
                      <a:pt x="11680" y="2351"/>
                      <a:pt x="8873" y="1198"/>
                    </a:cubicBezTo>
                    <a:cubicBezTo>
                      <a:pt x="7420" y="572"/>
                      <a:pt x="5841" y="246"/>
                      <a:pt x="4287" y="45"/>
                    </a:cubicBezTo>
                    <a:cubicBezTo>
                      <a:pt x="4136" y="45"/>
                      <a:pt x="3953" y="1"/>
                      <a:pt x="37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657;p31">
                <a:extLst>
                  <a:ext uri="{FF2B5EF4-FFF2-40B4-BE49-F238E27FC236}">
                    <a16:creationId xmlns:a16="http://schemas.microsoft.com/office/drawing/2014/main" id="{4E678BE2-14B2-49F5-AE86-1A5C243A515D}"/>
                  </a:ext>
                </a:extLst>
              </p:cNvPr>
              <p:cNvSpPr/>
              <p:nvPr/>
            </p:nvSpPr>
            <p:spPr>
              <a:xfrm>
                <a:off x="10111675" y="1019375"/>
                <a:ext cx="94000" cy="198650"/>
              </a:xfrm>
              <a:custGeom>
                <a:avLst/>
                <a:gdLst/>
                <a:ahLst/>
                <a:cxnLst/>
                <a:rect l="l" t="t" r="r" b="b"/>
                <a:pathLst>
                  <a:path w="3760" h="7946" extrusionOk="0">
                    <a:moveTo>
                      <a:pt x="3760" y="1"/>
                    </a:moveTo>
                    <a:lnTo>
                      <a:pt x="3760" y="1"/>
                    </a:lnTo>
                    <a:cubicBezTo>
                      <a:pt x="2507" y="2607"/>
                      <a:pt x="1128" y="5214"/>
                      <a:pt x="0" y="7946"/>
                    </a:cubicBezTo>
                    <a:lnTo>
                      <a:pt x="3760" y="1"/>
                    </a:ln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658;p31">
                <a:extLst>
                  <a:ext uri="{FF2B5EF4-FFF2-40B4-BE49-F238E27FC236}">
                    <a16:creationId xmlns:a16="http://schemas.microsoft.com/office/drawing/2014/main" id="{F95DBE45-F9BF-46F7-BE08-EFFA964A08DA}"/>
                  </a:ext>
                </a:extLst>
              </p:cNvPr>
              <p:cNvSpPr/>
              <p:nvPr/>
            </p:nvSpPr>
            <p:spPr>
              <a:xfrm>
                <a:off x="10101750" y="1013500"/>
                <a:ext cx="113225" cy="210150"/>
              </a:xfrm>
              <a:custGeom>
                <a:avLst/>
                <a:gdLst/>
                <a:ahLst/>
                <a:cxnLst/>
                <a:rect l="l" t="t" r="r" b="b"/>
                <a:pathLst>
                  <a:path w="4529" h="8406" extrusionOk="0">
                    <a:moveTo>
                      <a:pt x="4160" y="0"/>
                    </a:moveTo>
                    <a:cubicBezTo>
                      <a:pt x="4080" y="0"/>
                      <a:pt x="3998" y="40"/>
                      <a:pt x="3931" y="136"/>
                    </a:cubicBezTo>
                    <a:cubicBezTo>
                      <a:pt x="2678" y="2742"/>
                      <a:pt x="1325" y="5349"/>
                      <a:pt x="72" y="7955"/>
                    </a:cubicBezTo>
                    <a:cubicBezTo>
                      <a:pt x="0" y="8186"/>
                      <a:pt x="194" y="8405"/>
                      <a:pt x="385" y="8405"/>
                    </a:cubicBezTo>
                    <a:cubicBezTo>
                      <a:pt x="462" y="8405"/>
                      <a:pt x="540" y="8368"/>
                      <a:pt x="598" y="8281"/>
                    </a:cubicBezTo>
                    <a:cubicBezTo>
                      <a:pt x="1851" y="5675"/>
                      <a:pt x="3104" y="3043"/>
                      <a:pt x="4458" y="436"/>
                    </a:cubicBezTo>
                    <a:cubicBezTo>
                      <a:pt x="4528" y="225"/>
                      <a:pt x="4350" y="0"/>
                      <a:pt x="41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659;p31">
                <a:extLst>
                  <a:ext uri="{FF2B5EF4-FFF2-40B4-BE49-F238E27FC236}">
                    <a16:creationId xmlns:a16="http://schemas.microsoft.com/office/drawing/2014/main" id="{6DD66DE3-7493-4928-AC31-5F5C5B100385}"/>
                  </a:ext>
                </a:extLst>
              </p:cNvPr>
              <p:cNvSpPr/>
              <p:nvPr/>
            </p:nvSpPr>
            <p:spPr>
              <a:xfrm>
                <a:off x="10139875" y="1035050"/>
                <a:ext cx="120325" cy="219325"/>
              </a:xfrm>
              <a:custGeom>
                <a:avLst/>
                <a:gdLst/>
                <a:ahLst/>
                <a:cxnLst/>
                <a:rect l="l" t="t" r="r" b="b"/>
                <a:pathLst>
                  <a:path w="4813" h="8773" extrusionOk="0">
                    <a:moveTo>
                      <a:pt x="4812" y="1"/>
                    </a:moveTo>
                    <a:lnTo>
                      <a:pt x="1692" y="5688"/>
                    </a:lnTo>
                    <a:lnTo>
                      <a:pt x="1692" y="5688"/>
                    </a:lnTo>
                    <a:cubicBezTo>
                      <a:pt x="2744" y="3794"/>
                      <a:pt x="3805" y="1902"/>
                      <a:pt x="4812" y="1"/>
                    </a:cubicBezTo>
                    <a:close/>
                    <a:moveTo>
                      <a:pt x="1692" y="5688"/>
                    </a:moveTo>
                    <a:cubicBezTo>
                      <a:pt x="1122" y="6714"/>
                      <a:pt x="555" y="7742"/>
                      <a:pt x="0" y="8773"/>
                    </a:cubicBezTo>
                    <a:lnTo>
                      <a:pt x="1692" y="5688"/>
                    </a:ln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660;p31">
                <a:extLst>
                  <a:ext uri="{FF2B5EF4-FFF2-40B4-BE49-F238E27FC236}">
                    <a16:creationId xmlns:a16="http://schemas.microsoft.com/office/drawing/2014/main" id="{CA51ED52-7A59-4ECB-97D6-B44153D46A58}"/>
                  </a:ext>
                </a:extLst>
              </p:cNvPr>
              <p:cNvSpPr/>
              <p:nvPr/>
            </p:nvSpPr>
            <p:spPr>
              <a:xfrm>
                <a:off x="10131375" y="1029075"/>
                <a:ext cx="137750" cy="231275"/>
              </a:xfrm>
              <a:custGeom>
                <a:avLst/>
                <a:gdLst/>
                <a:ahLst/>
                <a:cxnLst/>
                <a:rect l="l" t="t" r="r" b="b"/>
                <a:pathLst>
                  <a:path w="5510" h="9251" extrusionOk="0">
                    <a:moveTo>
                      <a:pt x="5130" y="1"/>
                    </a:moveTo>
                    <a:cubicBezTo>
                      <a:pt x="5053" y="1"/>
                      <a:pt x="4982" y="40"/>
                      <a:pt x="4952" y="139"/>
                    </a:cubicBezTo>
                    <a:cubicBezTo>
                      <a:pt x="3273" y="3047"/>
                      <a:pt x="1719" y="5979"/>
                      <a:pt x="140" y="8911"/>
                    </a:cubicBezTo>
                    <a:cubicBezTo>
                      <a:pt x="1" y="9050"/>
                      <a:pt x="212" y="9250"/>
                      <a:pt x="387" y="9250"/>
                    </a:cubicBezTo>
                    <a:cubicBezTo>
                      <a:pt x="465" y="9250"/>
                      <a:pt x="535" y="9211"/>
                      <a:pt x="566" y="9112"/>
                    </a:cubicBezTo>
                    <a:cubicBezTo>
                      <a:pt x="2120" y="6179"/>
                      <a:pt x="3799" y="3272"/>
                      <a:pt x="5353" y="340"/>
                    </a:cubicBezTo>
                    <a:cubicBezTo>
                      <a:pt x="5509" y="201"/>
                      <a:pt x="5304" y="1"/>
                      <a:pt x="51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661;p31">
                <a:extLst>
                  <a:ext uri="{FF2B5EF4-FFF2-40B4-BE49-F238E27FC236}">
                    <a16:creationId xmlns:a16="http://schemas.microsoft.com/office/drawing/2014/main" id="{268FF744-EC86-48B2-B22A-1ABC3A398B1B}"/>
                  </a:ext>
                </a:extLst>
              </p:cNvPr>
              <p:cNvSpPr/>
              <p:nvPr/>
            </p:nvSpPr>
            <p:spPr>
              <a:xfrm>
                <a:off x="10176825" y="1053225"/>
                <a:ext cx="132875" cy="224325"/>
              </a:xfrm>
              <a:custGeom>
                <a:avLst/>
                <a:gdLst/>
                <a:ahLst/>
                <a:cxnLst/>
                <a:rect l="l" t="t" r="r" b="b"/>
                <a:pathLst>
                  <a:path w="5315" h="8973" extrusionOk="0">
                    <a:moveTo>
                      <a:pt x="5314" y="0"/>
                    </a:moveTo>
                    <a:lnTo>
                      <a:pt x="5314" y="0"/>
                    </a:lnTo>
                    <a:cubicBezTo>
                      <a:pt x="3334" y="2933"/>
                      <a:pt x="1555" y="5965"/>
                      <a:pt x="1" y="8973"/>
                    </a:cubicBezTo>
                    <a:lnTo>
                      <a:pt x="5314" y="0"/>
                    </a:ln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662;p31">
                <a:extLst>
                  <a:ext uri="{FF2B5EF4-FFF2-40B4-BE49-F238E27FC236}">
                    <a16:creationId xmlns:a16="http://schemas.microsoft.com/office/drawing/2014/main" id="{F825E12F-3001-4DAD-9FF8-328F996E51F0}"/>
                  </a:ext>
                </a:extLst>
              </p:cNvPr>
              <p:cNvSpPr/>
              <p:nvPr/>
            </p:nvSpPr>
            <p:spPr>
              <a:xfrm>
                <a:off x="10166900" y="1045925"/>
                <a:ext cx="152025" cy="240375"/>
              </a:xfrm>
              <a:custGeom>
                <a:avLst/>
                <a:gdLst/>
                <a:ahLst/>
                <a:cxnLst/>
                <a:rect l="l" t="t" r="r" b="b"/>
                <a:pathLst>
                  <a:path w="6081" h="9615" extrusionOk="0">
                    <a:moveTo>
                      <a:pt x="5672" y="0"/>
                    </a:moveTo>
                    <a:cubicBezTo>
                      <a:pt x="5602" y="0"/>
                      <a:pt x="5539" y="28"/>
                      <a:pt x="5511" y="92"/>
                    </a:cubicBezTo>
                    <a:cubicBezTo>
                      <a:pt x="3531" y="3124"/>
                      <a:pt x="1751" y="6032"/>
                      <a:pt x="72" y="9165"/>
                    </a:cubicBezTo>
                    <a:cubicBezTo>
                      <a:pt x="1" y="9396"/>
                      <a:pt x="195" y="9614"/>
                      <a:pt x="385" y="9614"/>
                    </a:cubicBezTo>
                    <a:cubicBezTo>
                      <a:pt x="463" y="9614"/>
                      <a:pt x="540" y="9578"/>
                      <a:pt x="598" y="9490"/>
                    </a:cubicBezTo>
                    <a:cubicBezTo>
                      <a:pt x="2177" y="6358"/>
                      <a:pt x="3932" y="3325"/>
                      <a:pt x="5937" y="393"/>
                    </a:cubicBezTo>
                    <a:cubicBezTo>
                      <a:pt x="6080" y="177"/>
                      <a:pt x="5851" y="0"/>
                      <a:pt x="56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663;p31">
                <a:extLst>
                  <a:ext uri="{FF2B5EF4-FFF2-40B4-BE49-F238E27FC236}">
                    <a16:creationId xmlns:a16="http://schemas.microsoft.com/office/drawing/2014/main" id="{A0CD3892-A84A-4A61-B023-BBB30C1ABACB}"/>
                  </a:ext>
                </a:extLst>
              </p:cNvPr>
              <p:cNvSpPr/>
              <p:nvPr/>
            </p:nvSpPr>
            <p:spPr>
              <a:xfrm>
                <a:off x="10208175" y="1082050"/>
                <a:ext cx="138475" cy="216800"/>
              </a:xfrm>
              <a:custGeom>
                <a:avLst/>
                <a:gdLst/>
                <a:ahLst/>
                <a:cxnLst/>
                <a:rect l="l" t="t" r="r" b="b"/>
                <a:pathLst>
                  <a:path w="5539" h="8672" extrusionOk="0">
                    <a:moveTo>
                      <a:pt x="5539" y="0"/>
                    </a:moveTo>
                    <a:lnTo>
                      <a:pt x="0" y="8672"/>
                    </a:lnTo>
                    <a:cubicBezTo>
                      <a:pt x="1980" y="5840"/>
                      <a:pt x="3760" y="2933"/>
                      <a:pt x="5539" y="0"/>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664;p31">
                <a:extLst>
                  <a:ext uri="{FF2B5EF4-FFF2-40B4-BE49-F238E27FC236}">
                    <a16:creationId xmlns:a16="http://schemas.microsoft.com/office/drawing/2014/main" id="{D05113D8-C0A7-41EF-9F0C-9473C0BB194E}"/>
                  </a:ext>
                </a:extLst>
              </p:cNvPr>
              <p:cNvSpPr/>
              <p:nvPr/>
            </p:nvSpPr>
            <p:spPr>
              <a:xfrm>
                <a:off x="10199025" y="1074750"/>
                <a:ext cx="154450" cy="229800"/>
              </a:xfrm>
              <a:custGeom>
                <a:avLst/>
                <a:gdLst/>
                <a:ahLst/>
                <a:cxnLst/>
                <a:rect l="l" t="t" r="r" b="b"/>
                <a:pathLst>
                  <a:path w="6178" h="9192" extrusionOk="0">
                    <a:moveTo>
                      <a:pt x="5787" y="0"/>
                    </a:moveTo>
                    <a:cubicBezTo>
                      <a:pt x="5711" y="0"/>
                      <a:pt x="5636" y="28"/>
                      <a:pt x="5579" y="92"/>
                    </a:cubicBezTo>
                    <a:cubicBezTo>
                      <a:pt x="3900" y="3099"/>
                      <a:pt x="2020" y="5931"/>
                      <a:pt x="141" y="8864"/>
                    </a:cubicBezTo>
                    <a:cubicBezTo>
                      <a:pt x="1" y="9003"/>
                      <a:pt x="214" y="9191"/>
                      <a:pt x="390" y="9191"/>
                    </a:cubicBezTo>
                    <a:cubicBezTo>
                      <a:pt x="466" y="9191"/>
                      <a:pt x="536" y="9156"/>
                      <a:pt x="567" y="9064"/>
                    </a:cubicBezTo>
                    <a:cubicBezTo>
                      <a:pt x="2547" y="6232"/>
                      <a:pt x="4326" y="3325"/>
                      <a:pt x="6105" y="392"/>
                    </a:cubicBezTo>
                    <a:cubicBezTo>
                      <a:pt x="6177" y="177"/>
                      <a:pt x="5979" y="0"/>
                      <a:pt x="57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665;p31">
                <a:extLst>
                  <a:ext uri="{FF2B5EF4-FFF2-40B4-BE49-F238E27FC236}">
                    <a16:creationId xmlns:a16="http://schemas.microsoft.com/office/drawing/2014/main" id="{32116187-3751-4849-A8A4-F715DF3EA5F9}"/>
                  </a:ext>
                </a:extLst>
              </p:cNvPr>
              <p:cNvSpPr/>
              <p:nvPr/>
            </p:nvSpPr>
            <p:spPr>
              <a:xfrm>
                <a:off x="10249525" y="1105225"/>
                <a:ext cx="130975" cy="211800"/>
              </a:xfrm>
              <a:custGeom>
                <a:avLst/>
                <a:gdLst/>
                <a:ahLst/>
                <a:cxnLst/>
                <a:rect l="l" t="t" r="r" b="b"/>
                <a:pathLst>
                  <a:path w="5239" h="8472" extrusionOk="0">
                    <a:moveTo>
                      <a:pt x="5238" y="1"/>
                    </a:moveTo>
                    <a:lnTo>
                      <a:pt x="1466" y="6101"/>
                    </a:lnTo>
                    <a:lnTo>
                      <a:pt x="1466" y="6101"/>
                    </a:lnTo>
                    <a:cubicBezTo>
                      <a:pt x="2796" y="4100"/>
                      <a:pt x="4064" y="2088"/>
                      <a:pt x="5238" y="1"/>
                    </a:cubicBezTo>
                    <a:close/>
                    <a:moveTo>
                      <a:pt x="1466" y="6101"/>
                    </a:moveTo>
                    <a:cubicBezTo>
                      <a:pt x="1263" y="6407"/>
                      <a:pt x="1058" y="6713"/>
                      <a:pt x="852" y="7018"/>
                    </a:cubicBezTo>
                    <a:cubicBezTo>
                      <a:pt x="527" y="7519"/>
                      <a:pt x="226" y="7945"/>
                      <a:pt x="0" y="8472"/>
                    </a:cubicBezTo>
                    <a:lnTo>
                      <a:pt x="1466" y="6101"/>
                    </a:ln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666;p31">
                <a:extLst>
                  <a:ext uri="{FF2B5EF4-FFF2-40B4-BE49-F238E27FC236}">
                    <a16:creationId xmlns:a16="http://schemas.microsoft.com/office/drawing/2014/main" id="{1E167EF6-D5D7-4395-8AB9-B0F1533B7B34}"/>
                  </a:ext>
                </a:extLst>
              </p:cNvPr>
              <p:cNvSpPr/>
              <p:nvPr/>
            </p:nvSpPr>
            <p:spPr>
              <a:xfrm>
                <a:off x="10241025" y="1099025"/>
                <a:ext cx="147775" cy="223975"/>
              </a:xfrm>
              <a:custGeom>
                <a:avLst/>
                <a:gdLst/>
                <a:ahLst/>
                <a:cxnLst/>
                <a:rect l="l" t="t" r="r" b="b"/>
                <a:pathLst>
                  <a:path w="5911" h="8959" extrusionOk="0">
                    <a:moveTo>
                      <a:pt x="5617" y="1"/>
                    </a:moveTo>
                    <a:cubicBezTo>
                      <a:pt x="5529" y="1"/>
                      <a:pt x="5430" y="45"/>
                      <a:pt x="5353" y="148"/>
                    </a:cubicBezTo>
                    <a:cubicBezTo>
                      <a:pt x="4526" y="1627"/>
                      <a:pt x="3699" y="2980"/>
                      <a:pt x="2746" y="4434"/>
                    </a:cubicBezTo>
                    <a:cubicBezTo>
                      <a:pt x="2345" y="5161"/>
                      <a:pt x="1919" y="5787"/>
                      <a:pt x="1393" y="6514"/>
                    </a:cubicBezTo>
                    <a:cubicBezTo>
                      <a:pt x="967" y="7141"/>
                      <a:pt x="466" y="7893"/>
                      <a:pt x="140" y="8620"/>
                    </a:cubicBezTo>
                    <a:cubicBezTo>
                      <a:pt x="1" y="8759"/>
                      <a:pt x="151" y="8958"/>
                      <a:pt x="332" y="8958"/>
                    </a:cubicBezTo>
                    <a:cubicBezTo>
                      <a:pt x="411" y="8958"/>
                      <a:pt x="497" y="8920"/>
                      <a:pt x="566" y="8820"/>
                    </a:cubicBezTo>
                    <a:cubicBezTo>
                      <a:pt x="967" y="8093"/>
                      <a:pt x="1393" y="7467"/>
                      <a:pt x="1919" y="6740"/>
                    </a:cubicBezTo>
                    <a:cubicBezTo>
                      <a:pt x="2345" y="6113"/>
                      <a:pt x="2746" y="5386"/>
                      <a:pt x="3273" y="4760"/>
                    </a:cubicBezTo>
                    <a:cubicBezTo>
                      <a:pt x="4100" y="3281"/>
                      <a:pt x="4952" y="1828"/>
                      <a:pt x="5779" y="374"/>
                    </a:cubicBezTo>
                    <a:cubicBezTo>
                      <a:pt x="5910" y="160"/>
                      <a:pt x="5783" y="1"/>
                      <a:pt x="5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667;p31">
                <a:extLst>
                  <a:ext uri="{FF2B5EF4-FFF2-40B4-BE49-F238E27FC236}">
                    <a16:creationId xmlns:a16="http://schemas.microsoft.com/office/drawing/2014/main" id="{5CA10904-150A-4178-B3C7-20105DE88FE9}"/>
                  </a:ext>
                </a:extLst>
              </p:cNvPr>
              <p:cNvSpPr/>
              <p:nvPr/>
            </p:nvSpPr>
            <p:spPr>
              <a:xfrm>
                <a:off x="10289000" y="1142200"/>
                <a:ext cx="125325" cy="190500"/>
              </a:xfrm>
              <a:custGeom>
                <a:avLst/>
                <a:gdLst/>
                <a:ahLst/>
                <a:cxnLst/>
                <a:rect l="l" t="t" r="r" b="b"/>
                <a:pathLst>
                  <a:path w="5013" h="7620" extrusionOk="0">
                    <a:moveTo>
                      <a:pt x="5013" y="0"/>
                    </a:moveTo>
                    <a:lnTo>
                      <a:pt x="0" y="7619"/>
                    </a:lnTo>
                    <a:cubicBezTo>
                      <a:pt x="1780" y="5113"/>
                      <a:pt x="3434" y="2607"/>
                      <a:pt x="5013" y="0"/>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668;p31">
                <a:extLst>
                  <a:ext uri="{FF2B5EF4-FFF2-40B4-BE49-F238E27FC236}">
                    <a16:creationId xmlns:a16="http://schemas.microsoft.com/office/drawing/2014/main" id="{DC415B5B-D77C-4304-8659-CBEBB1A496C3}"/>
                  </a:ext>
                </a:extLst>
              </p:cNvPr>
              <p:cNvSpPr/>
              <p:nvPr/>
            </p:nvSpPr>
            <p:spPr>
              <a:xfrm>
                <a:off x="10279925" y="1135550"/>
                <a:ext cx="143025" cy="201675"/>
              </a:xfrm>
              <a:custGeom>
                <a:avLst/>
                <a:gdLst/>
                <a:ahLst/>
                <a:cxnLst/>
                <a:rect l="l" t="t" r="r" b="b"/>
                <a:pathLst>
                  <a:path w="5721" h="8067" extrusionOk="0">
                    <a:moveTo>
                      <a:pt x="5437" y="0"/>
                    </a:moveTo>
                    <a:cubicBezTo>
                      <a:pt x="5348" y="0"/>
                      <a:pt x="5247" y="49"/>
                      <a:pt x="5175" y="166"/>
                    </a:cubicBezTo>
                    <a:cubicBezTo>
                      <a:pt x="3596" y="2773"/>
                      <a:pt x="1917" y="5279"/>
                      <a:pt x="163" y="7685"/>
                    </a:cubicBezTo>
                    <a:cubicBezTo>
                      <a:pt x="0" y="7902"/>
                      <a:pt x="176" y="8066"/>
                      <a:pt x="362" y="8066"/>
                    </a:cubicBezTo>
                    <a:cubicBezTo>
                      <a:pt x="434" y="8066"/>
                      <a:pt x="508" y="8042"/>
                      <a:pt x="564" y="7986"/>
                    </a:cubicBezTo>
                    <a:cubicBezTo>
                      <a:pt x="2343" y="5580"/>
                      <a:pt x="4022" y="2973"/>
                      <a:pt x="5576" y="367"/>
                    </a:cubicBezTo>
                    <a:cubicBezTo>
                      <a:pt x="5721" y="157"/>
                      <a:pt x="5597" y="0"/>
                      <a:pt x="54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669;p31">
                <a:extLst>
                  <a:ext uri="{FF2B5EF4-FFF2-40B4-BE49-F238E27FC236}">
                    <a16:creationId xmlns:a16="http://schemas.microsoft.com/office/drawing/2014/main" id="{FE086C92-B831-4D2D-86FF-C223445DDA1C}"/>
                  </a:ext>
                </a:extLst>
              </p:cNvPr>
              <p:cNvSpPr/>
              <p:nvPr/>
            </p:nvSpPr>
            <p:spPr>
              <a:xfrm>
                <a:off x="10377975" y="1199200"/>
                <a:ext cx="49525" cy="68325"/>
              </a:xfrm>
              <a:custGeom>
                <a:avLst/>
                <a:gdLst/>
                <a:ahLst/>
                <a:cxnLst/>
                <a:rect l="l" t="t" r="r" b="b"/>
                <a:pathLst>
                  <a:path w="1981" h="2733" extrusionOk="0">
                    <a:moveTo>
                      <a:pt x="1980" y="1"/>
                    </a:moveTo>
                    <a:lnTo>
                      <a:pt x="0" y="2733"/>
                    </a:lnTo>
                    <a:cubicBezTo>
                      <a:pt x="627" y="1881"/>
                      <a:pt x="1353" y="953"/>
                      <a:pt x="1980" y="1"/>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670;p31">
                <a:extLst>
                  <a:ext uri="{FF2B5EF4-FFF2-40B4-BE49-F238E27FC236}">
                    <a16:creationId xmlns:a16="http://schemas.microsoft.com/office/drawing/2014/main" id="{DC22F224-6099-484C-887C-B17835C4B573}"/>
                  </a:ext>
                </a:extLst>
              </p:cNvPr>
              <p:cNvSpPr/>
              <p:nvPr/>
            </p:nvSpPr>
            <p:spPr>
              <a:xfrm>
                <a:off x="10369825" y="1193550"/>
                <a:ext cx="66175" cy="80875"/>
              </a:xfrm>
              <a:custGeom>
                <a:avLst/>
                <a:gdLst/>
                <a:ahLst/>
                <a:cxnLst/>
                <a:rect l="l" t="t" r="r" b="b"/>
                <a:pathLst>
                  <a:path w="2647" h="3235" extrusionOk="0">
                    <a:moveTo>
                      <a:pt x="2311" y="0"/>
                    </a:moveTo>
                    <a:cubicBezTo>
                      <a:pt x="2232" y="0"/>
                      <a:pt x="2148" y="36"/>
                      <a:pt x="2080" y="127"/>
                    </a:cubicBezTo>
                    <a:cubicBezTo>
                      <a:pt x="1454" y="1079"/>
                      <a:pt x="827" y="1906"/>
                      <a:pt x="101" y="2859"/>
                    </a:cubicBezTo>
                    <a:cubicBezTo>
                      <a:pt x="0" y="2959"/>
                      <a:pt x="0" y="3059"/>
                      <a:pt x="101" y="3159"/>
                    </a:cubicBezTo>
                    <a:cubicBezTo>
                      <a:pt x="151" y="3209"/>
                      <a:pt x="232" y="3235"/>
                      <a:pt x="301" y="3235"/>
                    </a:cubicBezTo>
                    <a:cubicBezTo>
                      <a:pt x="370" y="3235"/>
                      <a:pt x="426" y="3209"/>
                      <a:pt x="426" y="3159"/>
                    </a:cubicBezTo>
                    <a:cubicBezTo>
                      <a:pt x="1153" y="2332"/>
                      <a:pt x="1880" y="1280"/>
                      <a:pt x="2507" y="352"/>
                    </a:cubicBezTo>
                    <a:cubicBezTo>
                      <a:pt x="2647" y="195"/>
                      <a:pt x="2493" y="0"/>
                      <a:pt x="23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671;p31">
                <a:extLst>
                  <a:ext uri="{FF2B5EF4-FFF2-40B4-BE49-F238E27FC236}">
                    <a16:creationId xmlns:a16="http://schemas.microsoft.com/office/drawing/2014/main" id="{C9AA31AA-EEE2-47EF-A54B-7DBC282FD9DA}"/>
                  </a:ext>
                </a:extLst>
              </p:cNvPr>
              <p:cNvSpPr/>
              <p:nvPr/>
            </p:nvSpPr>
            <p:spPr>
              <a:xfrm>
                <a:off x="10202525" y="1050725"/>
                <a:ext cx="13175" cy="28825"/>
              </a:xfrm>
              <a:custGeom>
                <a:avLst/>
                <a:gdLst/>
                <a:ahLst/>
                <a:cxnLst/>
                <a:rect l="l" t="t" r="r" b="b"/>
                <a:pathLst>
                  <a:path w="527" h="1153" extrusionOk="0">
                    <a:moveTo>
                      <a:pt x="527" y="0"/>
                    </a:moveTo>
                    <a:lnTo>
                      <a:pt x="527" y="0"/>
                    </a:lnTo>
                    <a:cubicBezTo>
                      <a:pt x="494" y="69"/>
                      <a:pt x="465" y="135"/>
                      <a:pt x="436" y="198"/>
                    </a:cubicBezTo>
                    <a:lnTo>
                      <a:pt x="436" y="198"/>
                    </a:lnTo>
                    <a:lnTo>
                      <a:pt x="527" y="0"/>
                    </a:lnTo>
                    <a:close/>
                    <a:moveTo>
                      <a:pt x="436" y="198"/>
                    </a:moveTo>
                    <a:lnTo>
                      <a:pt x="1" y="1153"/>
                    </a:lnTo>
                    <a:cubicBezTo>
                      <a:pt x="190" y="796"/>
                      <a:pt x="291" y="527"/>
                      <a:pt x="436" y="198"/>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672;p31">
                <a:extLst>
                  <a:ext uri="{FF2B5EF4-FFF2-40B4-BE49-F238E27FC236}">
                    <a16:creationId xmlns:a16="http://schemas.microsoft.com/office/drawing/2014/main" id="{2BDA7051-2994-490C-B928-63A137538F60}"/>
                  </a:ext>
                </a:extLst>
              </p:cNvPr>
              <p:cNvSpPr/>
              <p:nvPr/>
            </p:nvSpPr>
            <p:spPr>
              <a:xfrm>
                <a:off x="10195000" y="1045700"/>
                <a:ext cx="28850" cy="38875"/>
              </a:xfrm>
              <a:custGeom>
                <a:avLst/>
                <a:gdLst/>
                <a:ahLst/>
                <a:cxnLst/>
                <a:rect l="l" t="t" r="r" b="b"/>
                <a:pathLst>
                  <a:path w="1154" h="1555" extrusionOk="0">
                    <a:moveTo>
                      <a:pt x="928" y="1"/>
                    </a:moveTo>
                    <a:cubicBezTo>
                      <a:pt x="828" y="1"/>
                      <a:pt x="728" y="1"/>
                      <a:pt x="627" y="101"/>
                    </a:cubicBezTo>
                    <a:cubicBezTo>
                      <a:pt x="427" y="502"/>
                      <a:pt x="201" y="828"/>
                      <a:pt x="101" y="1128"/>
                    </a:cubicBezTo>
                    <a:cubicBezTo>
                      <a:pt x="1" y="1254"/>
                      <a:pt x="1" y="1454"/>
                      <a:pt x="101" y="1554"/>
                    </a:cubicBezTo>
                    <a:cubicBezTo>
                      <a:pt x="302" y="1554"/>
                      <a:pt x="427" y="1554"/>
                      <a:pt x="527" y="1454"/>
                    </a:cubicBezTo>
                    <a:cubicBezTo>
                      <a:pt x="728" y="1028"/>
                      <a:pt x="928" y="727"/>
                      <a:pt x="1053" y="402"/>
                    </a:cubicBezTo>
                    <a:cubicBezTo>
                      <a:pt x="1154" y="301"/>
                      <a:pt x="1154" y="101"/>
                      <a:pt x="9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673;p31">
                <a:extLst>
                  <a:ext uri="{FF2B5EF4-FFF2-40B4-BE49-F238E27FC236}">
                    <a16:creationId xmlns:a16="http://schemas.microsoft.com/office/drawing/2014/main" id="{5FAC939B-6054-4F04-A697-AB05E580159B}"/>
                  </a:ext>
                </a:extLst>
              </p:cNvPr>
              <p:cNvSpPr/>
              <p:nvPr/>
            </p:nvSpPr>
            <p:spPr>
              <a:xfrm>
                <a:off x="10098525" y="1136550"/>
                <a:ext cx="20700" cy="39500"/>
              </a:xfrm>
              <a:custGeom>
                <a:avLst/>
                <a:gdLst/>
                <a:ahLst/>
                <a:cxnLst/>
                <a:rect l="l" t="t" r="r" b="b"/>
                <a:pathLst>
                  <a:path w="828" h="1580" extrusionOk="0">
                    <a:moveTo>
                      <a:pt x="827" y="1"/>
                    </a:moveTo>
                    <a:lnTo>
                      <a:pt x="0" y="1580"/>
                    </a:lnTo>
                    <a:cubicBezTo>
                      <a:pt x="301" y="1053"/>
                      <a:pt x="627" y="527"/>
                      <a:pt x="827" y="1"/>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674;p31">
                <a:extLst>
                  <a:ext uri="{FF2B5EF4-FFF2-40B4-BE49-F238E27FC236}">
                    <a16:creationId xmlns:a16="http://schemas.microsoft.com/office/drawing/2014/main" id="{48C5A506-FEEF-497F-881D-D530A5241F05}"/>
                  </a:ext>
                </a:extLst>
              </p:cNvPr>
              <p:cNvSpPr/>
              <p:nvPr/>
            </p:nvSpPr>
            <p:spPr>
              <a:xfrm>
                <a:off x="10090375" y="1129675"/>
                <a:ext cx="36975" cy="52425"/>
              </a:xfrm>
              <a:custGeom>
                <a:avLst/>
                <a:gdLst/>
                <a:ahLst/>
                <a:cxnLst/>
                <a:rect l="l" t="t" r="r" b="b"/>
                <a:pathLst>
                  <a:path w="1479" h="2097" extrusionOk="0">
                    <a:moveTo>
                      <a:pt x="1116" y="0"/>
                    </a:moveTo>
                    <a:cubicBezTo>
                      <a:pt x="1053" y="0"/>
                      <a:pt x="1003" y="25"/>
                      <a:pt x="953" y="75"/>
                    </a:cubicBezTo>
                    <a:cubicBezTo>
                      <a:pt x="627" y="602"/>
                      <a:pt x="426" y="1228"/>
                      <a:pt x="101" y="1754"/>
                    </a:cubicBezTo>
                    <a:cubicBezTo>
                      <a:pt x="0" y="1855"/>
                      <a:pt x="101" y="1955"/>
                      <a:pt x="226" y="2055"/>
                    </a:cubicBezTo>
                    <a:cubicBezTo>
                      <a:pt x="255" y="2085"/>
                      <a:pt x="285" y="2097"/>
                      <a:pt x="314" y="2097"/>
                    </a:cubicBezTo>
                    <a:cubicBezTo>
                      <a:pt x="385" y="2097"/>
                      <a:pt x="456" y="2026"/>
                      <a:pt x="527" y="1955"/>
                    </a:cubicBezTo>
                    <a:cubicBezTo>
                      <a:pt x="852" y="1429"/>
                      <a:pt x="1153" y="902"/>
                      <a:pt x="1479" y="401"/>
                    </a:cubicBezTo>
                    <a:cubicBezTo>
                      <a:pt x="1479" y="276"/>
                      <a:pt x="1479" y="75"/>
                      <a:pt x="1354" y="75"/>
                    </a:cubicBezTo>
                    <a:cubicBezTo>
                      <a:pt x="1253" y="25"/>
                      <a:pt x="1178" y="0"/>
                      <a:pt x="11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675;p31">
                <a:extLst>
                  <a:ext uri="{FF2B5EF4-FFF2-40B4-BE49-F238E27FC236}">
                    <a16:creationId xmlns:a16="http://schemas.microsoft.com/office/drawing/2014/main" id="{3FE42473-DE1B-48E7-B920-6CE84ABC202A}"/>
                  </a:ext>
                </a:extLst>
              </p:cNvPr>
              <p:cNvSpPr/>
              <p:nvPr/>
            </p:nvSpPr>
            <p:spPr>
              <a:xfrm>
                <a:off x="10278350" y="1100225"/>
                <a:ext cx="28825" cy="55150"/>
              </a:xfrm>
              <a:custGeom>
                <a:avLst/>
                <a:gdLst/>
                <a:ahLst/>
                <a:cxnLst/>
                <a:rect l="l" t="t" r="r" b="b"/>
                <a:pathLst>
                  <a:path w="1153" h="2206" extrusionOk="0">
                    <a:moveTo>
                      <a:pt x="1153" y="0"/>
                    </a:moveTo>
                    <a:lnTo>
                      <a:pt x="1153" y="0"/>
                    </a:lnTo>
                    <a:cubicBezTo>
                      <a:pt x="905" y="424"/>
                      <a:pt x="699" y="847"/>
                      <a:pt x="486" y="1276"/>
                    </a:cubicBezTo>
                    <a:lnTo>
                      <a:pt x="486" y="1276"/>
                    </a:lnTo>
                    <a:lnTo>
                      <a:pt x="1153" y="0"/>
                    </a:lnTo>
                    <a:close/>
                    <a:moveTo>
                      <a:pt x="486" y="1276"/>
                    </a:moveTo>
                    <a:lnTo>
                      <a:pt x="0" y="2206"/>
                    </a:lnTo>
                    <a:cubicBezTo>
                      <a:pt x="178" y="1892"/>
                      <a:pt x="334" y="1582"/>
                      <a:pt x="486" y="1276"/>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676;p31">
                <a:extLst>
                  <a:ext uri="{FF2B5EF4-FFF2-40B4-BE49-F238E27FC236}">
                    <a16:creationId xmlns:a16="http://schemas.microsoft.com/office/drawing/2014/main" id="{0AC19E76-39EF-4BDB-83A8-A36BB2F21AA8}"/>
                  </a:ext>
                </a:extLst>
              </p:cNvPr>
              <p:cNvSpPr/>
              <p:nvPr/>
            </p:nvSpPr>
            <p:spPr>
              <a:xfrm>
                <a:off x="10269825" y="1093700"/>
                <a:ext cx="46050" cy="67350"/>
              </a:xfrm>
              <a:custGeom>
                <a:avLst/>
                <a:gdLst/>
                <a:ahLst/>
                <a:cxnLst/>
                <a:rect l="l" t="t" r="r" b="b"/>
                <a:pathLst>
                  <a:path w="1842" h="2694" extrusionOk="0">
                    <a:moveTo>
                      <a:pt x="1503" y="1"/>
                    </a:moveTo>
                    <a:cubicBezTo>
                      <a:pt x="1415" y="1"/>
                      <a:pt x="1328" y="48"/>
                      <a:pt x="1294" y="161"/>
                    </a:cubicBezTo>
                    <a:cubicBezTo>
                      <a:pt x="867" y="888"/>
                      <a:pt x="441" y="1614"/>
                      <a:pt x="141" y="2341"/>
                    </a:cubicBezTo>
                    <a:cubicBezTo>
                      <a:pt x="0" y="2499"/>
                      <a:pt x="154" y="2693"/>
                      <a:pt x="337" y="2693"/>
                    </a:cubicBezTo>
                    <a:cubicBezTo>
                      <a:pt x="415" y="2693"/>
                      <a:pt x="499" y="2657"/>
                      <a:pt x="567" y="2567"/>
                    </a:cubicBezTo>
                    <a:cubicBezTo>
                      <a:pt x="968" y="1840"/>
                      <a:pt x="1294" y="1088"/>
                      <a:pt x="1695" y="361"/>
                    </a:cubicBezTo>
                    <a:cubicBezTo>
                      <a:pt x="1842" y="165"/>
                      <a:pt x="1669" y="1"/>
                      <a:pt x="15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677;p31">
                <a:extLst>
                  <a:ext uri="{FF2B5EF4-FFF2-40B4-BE49-F238E27FC236}">
                    <a16:creationId xmlns:a16="http://schemas.microsoft.com/office/drawing/2014/main" id="{278CAD3E-D9CA-4C83-8C00-5201EC528A7B}"/>
                  </a:ext>
                </a:extLst>
              </p:cNvPr>
              <p:cNvSpPr/>
              <p:nvPr/>
            </p:nvSpPr>
            <p:spPr>
              <a:xfrm>
                <a:off x="10346625" y="1191700"/>
                <a:ext cx="7550" cy="15675"/>
              </a:xfrm>
              <a:custGeom>
                <a:avLst/>
                <a:gdLst/>
                <a:ahLst/>
                <a:cxnLst/>
                <a:rect l="l" t="t" r="r" b="b"/>
                <a:pathLst>
                  <a:path w="302" h="627" extrusionOk="0">
                    <a:moveTo>
                      <a:pt x="302" y="0"/>
                    </a:moveTo>
                    <a:lnTo>
                      <a:pt x="302" y="0"/>
                    </a:lnTo>
                    <a:cubicBezTo>
                      <a:pt x="252" y="100"/>
                      <a:pt x="201" y="207"/>
                      <a:pt x="151" y="314"/>
                    </a:cubicBezTo>
                    <a:lnTo>
                      <a:pt x="302" y="0"/>
                    </a:lnTo>
                    <a:close/>
                    <a:moveTo>
                      <a:pt x="151" y="314"/>
                    </a:moveTo>
                    <a:lnTo>
                      <a:pt x="1" y="627"/>
                    </a:lnTo>
                    <a:cubicBezTo>
                      <a:pt x="51" y="527"/>
                      <a:pt x="101" y="420"/>
                      <a:pt x="151" y="314"/>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678;p31">
                <a:extLst>
                  <a:ext uri="{FF2B5EF4-FFF2-40B4-BE49-F238E27FC236}">
                    <a16:creationId xmlns:a16="http://schemas.microsoft.com/office/drawing/2014/main" id="{53AD5F3F-8C3B-484E-85A5-589148E02120}"/>
                  </a:ext>
                </a:extLst>
              </p:cNvPr>
              <p:cNvSpPr/>
              <p:nvPr/>
            </p:nvSpPr>
            <p:spPr>
              <a:xfrm>
                <a:off x="10338500" y="1184575"/>
                <a:ext cx="23825" cy="30325"/>
              </a:xfrm>
              <a:custGeom>
                <a:avLst/>
                <a:gdLst/>
                <a:ahLst/>
                <a:cxnLst/>
                <a:rect l="l" t="t" r="r" b="b"/>
                <a:pathLst>
                  <a:path w="953" h="1213" extrusionOk="0">
                    <a:moveTo>
                      <a:pt x="617" y="1"/>
                    </a:moveTo>
                    <a:cubicBezTo>
                      <a:pt x="541" y="1"/>
                      <a:pt x="484" y="56"/>
                      <a:pt x="426" y="185"/>
                    </a:cubicBezTo>
                    <a:cubicBezTo>
                      <a:pt x="326" y="385"/>
                      <a:pt x="201" y="586"/>
                      <a:pt x="0" y="812"/>
                    </a:cubicBezTo>
                    <a:cubicBezTo>
                      <a:pt x="0" y="912"/>
                      <a:pt x="0" y="1112"/>
                      <a:pt x="100" y="1213"/>
                    </a:cubicBezTo>
                    <a:cubicBezTo>
                      <a:pt x="201" y="1213"/>
                      <a:pt x="426" y="1213"/>
                      <a:pt x="526" y="1112"/>
                    </a:cubicBezTo>
                    <a:cubicBezTo>
                      <a:pt x="627" y="812"/>
                      <a:pt x="727" y="586"/>
                      <a:pt x="827" y="385"/>
                    </a:cubicBezTo>
                    <a:cubicBezTo>
                      <a:pt x="953" y="285"/>
                      <a:pt x="953" y="85"/>
                      <a:pt x="827" y="85"/>
                    </a:cubicBezTo>
                    <a:cubicBezTo>
                      <a:pt x="742" y="31"/>
                      <a:pt x="674" y="1"/>
                      <a:pt x="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9" name="Google Shape;5190;p65">
            <a:extLst>
              <a:ext uri="{FF2B5EF4-FFF2-40B4-BE49-F238E27FC236}">
                <a16:creationId xmlns:a16="http://schemas.microsoft.com/office/drawing/2014/main" id="{91EBC43C-21B0-4168-AC4B-3E1CEAB0836B}"/>
              </a:ext>
            </a:extLst>
          </p:cNvPr>
          <p:cNvGrpSpPr/>
          <p:nvPr/>
        </p:nvGrpSpPr>
        <p:grpSpPr>
          <a:xfrm>
            <a:off x="1273234" y="3684457"/>
            <a:ext cx="1118298" cy="615068"/>
            <a:chOff x="2084325" y="363300"/>
            <a:chExt cx="484150" cy="254100"/>
          </a:xfrm>
        </p:grpSpPr>
        <p:sp>
          <p:nvSpPr>
            <p:cNvPr id="100" name="Google Shape;5191;p65">
              <a:extLst>
                <a:ext uri="{FF2B5EF4-FFF2-40B4-BE49-F238E27FC236}">
                  <a16:creationId xmlns:a16="http://schemas.microsoft.com/office/drawing/2014/main" id="{E89DFECC-8E4F-4FF2-8871-61C8B6AF62D9}"/>
                </a:ext>
              </a:extLst>
            </p:cNvPr>
            <p:cNvSpPr/>
            <p:nvPr/>
          </p:nvSpPr>
          <p:spPr>
            <a:xfrm>
              <a:off x="2084325" y="363300"/>
              <a:ext cx="484150" cy="254100"/>
            </a:xfrm>
            <a:custGeom>
              <a:avLst/>
              <a:gdLst/>
              <a:ahLst/>
              <a:cxnLst/>
              <a:rect l="l" t="t" r="r" b="b"/>
              <a:pathLst>
                <a:path w="19366" h="10164" extrusionOk="0">
                  <a:moveTo>
                    <a:pt x="9686" y="1128"/>
                  </a:moveTo>
                  <a:cubicBezTo>
                    <a:pt x="10195" y="1128"/>
                    <a:pt x="10707" y="1226"/>
                    <a:pt x="11196" y="1428"/>
                  </a:cubicBezTo>
                  <a:cubicBezTo>
                    <a:pt x="12671" y="2042"/>
                    <a:pt x="13635" y="3482"/>
                    <a:pt x="13635" y="5081"/>
                  </a:cubicBezTo>
                  <a:cubicBezTo>
                    <a:pt x="13632" y="7264"/>
                    <a:pt x="11864" y="9031"/>
                    <a:pt x="9684" y="9034"/>
                  </a:cubicBezTo>
                  <a:cubicBezTo>
                    <a:pt x="8085" y="9034"/>
                    <a:pt x="6643" y="8071"/>
                    <a:pt x="6032" y="6592"/>
                  </a:cubicBezTo>
                  <a:cubicBezTo>
                    <a:pt x="5420" y="5117"/>
                    <a:pt x="5758" y="3415"/>
                    <a:pt x="6887" y="2286"/>
                  </a:cubicBezTo>
                  <a:cubicBezTo>
                    <a:pt x="7645" y="1530"/>
                    <a:pt x="8657" y="1128"/>
                    <a:pt x="9686" y="1128"/>
                  </a:cubicBezTo>
                  <a:close/>
                  <a:moveTo>
                    <a:pt x="9684" y="1"/>
                  </a:moveTo>
                  <a:cubicBezTo>
                    <a:pt x="4502" y="1"/>
                    <a:pt x="361" y="4512"/>
                    <a:pt x="190" y="4704"/>
                  </a:cubicBezTo>
                  <a:cubicBezTo>
                    <a:pt x="0" y="4918"/>
                    <a:pt x="0" y="5243"/>
                    <a:pt x="190" y="5457"/>
                  </a:cubicBezTo>
                  <a:cubicBezTo>
                    <a:pt x="361" y="5650"/>
                    <a:pt x="4502" y="10164"/>
                    <a:pt x="9684" y="10164"/>
                  </a:cubicBezTo>
                  <a:cubicBezTo>
                    <a:pt x="14867" y="10164"/>
                    <a:pt x="19004" y="5650"/>
                    <a:pt x="19176" y="5457"/>
                  </a:cubicBezTo>
                  <a:cubicBezTo>
                    <a:pt x="19365" y="5243"/>
                    <a:pt x="19365" y="4918"/>
                    <a:pt x="19176" y="4704"/>
                  </a:cubicBezTo>
                  <a:cubicBezTo>
                    <a:pt x="19004" y="4512"/>
                    <a:pt x="14867" y="1"/>
                    <a:pt x="968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1" name="Google Shape;5192;p65">
              <a:extLst>
                <a:ext uri="{FF2B5EF4-FFF2-40B4-BE49-F238E27FC236}">
                  <a16:creationId xmlns:a16="http://schemas.microsoft.com/office/drawing/2014/main" id="{FD2B5EAF-57BF-4C23-BCC4-905D9494945F}"/>
                </a:ext>
              </a:extLst>
            </p:cNvPr>
            <p:cNvSpPr/>
            <p:nvPr/>
          </p:nvSpPr>
          <p:spPr>
            <a:xfrm>
              <a:off x="2250600" y="419775"/>
              <a:ext cx="145175" cy="141125"/>
            </a:xfrm>
            <a:custGeom>
              <a:avLst/>
              <a:gdLst/>
              <a:ahLst/>
              <a:cxnLst/>
              <a:rect l="l" t="t" r="r" b="b"/>
              <a:pathLst>
                <a:path w="5807" h="5645" extrusionOk="0">
                  <a:moveTo>
                    <a:pt x="3018" y="0"/>
                  </a:moveTo>
                  <a:cubicBezTo>
                    <a:pt x="1922" y="0"/>
                    <a:pt x="929" y="634"/>
                    <a:pt x="468" y="1626"/>
                  </a:cubicBezTo>
                  <a:cubicBezTo>
                    <a:pt x="1" y="2623"/>
                    <a:pt x="158" y="3797"/>
                    <a:pt x="862" y="4637"/>
                  </a:cubicBezTo>
                  <a:cubicBezTo>
                    <a:pt x="1407" y="5287"/>
                    <a:pt x="2203" y="5645"/>
                    <a:pt x="3025" y="5645"/>
                  </a:cubicBezTo>
                  <a:cubicBezTo>
                    <a:pt x="3270" y="5645"/>
                    <a:pt x="3518" y="5613"/>
                    <a:pt x="3762" y="5547"/>
                  </a:cubicBezTo>
                  <a:cubicBezTo>
                    <a:pt x="4825" y="5258"/>
                    <a:pt x="5620" y="4382"/>
                    <a:pt x="5807" y="3297"/>
                  </a:cubicBezTo>
                  <a:lnTo>
                    <a:pt x="5807" y="3297"/>
                  </a:lnTo>
                  <a:cubicBezTo>
                    <a:pt x="5625" y="3356"/>
                    <a:pt x="5446" y="3383"/>
                    <a:pt x="5272" y="3383"/>
                  </a:cubicBezTo>
                  <a:cubicBezTo>
                    <a:pt x="4356" y="3383"/>
                    <a:pt x="3596" y="2626"/>
                    <a:pt x="3596" y="1692"/>
                  </a:cubicBezTo>
                  <a:cubicBezTo>
                    <a:pt x="3596" y="1147"/>
                    <a:pt x="3861" y="633"/>
                    <a:pt x="4307" y="316"/>
                  </a:cubicBezTo>
                  <a:cubicBezTo>
                    <a:pt x="3913" y="112"/>
                    <a:pt x="3476" y="3"/>
                    <a:pt x="3033" y="0"/>
                  </a:cubicBezTo>
                  <a:cubicBezTo>
                    <a:pt x="3028" y="0"/>
                    <a:pt x="3023" y="0"/>
                    <a:pt x="301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698182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30"/>
          <p:cNvSpPr txBox="1">
            <a:spLocks noGrp="1"/>
          </p:cNvSpPr>
          <p:nvPr>
            <p:ph type="ctrTitle"/>
          </p:nvPr>
        </p:nvSpPr>
        <p:spPr>
          <a:xfrm>
            <a:off x="2492100" y="2123475"/>
            <a:ext cx="4159800" cy="1124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t>Importar PDFs</a:t>
            </a:r>
            <a:endParaRPr dirty="0"/>
          </a:p>
        </p:txBody>
      </p:sp>
      <p:sp>
        <p:nvSpPr>
          <p:cNvPr id="569" name="Google Shape;569;p30"/>
          <p:cNvSpPr txBox="1">
            <a:spLocks noGrp="1"/>
          </p:cNvSpPr>
          <p:nvPr>
            <p:ph type="title" idx="2"/>
          </p:nvPr>
        </p:nvSpPr>
        <p:spPr>
          <a:xfrm>
            <a:off x="2492100" y="1483386"/>
            <a:ext cx="4159800" cy="704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02</a:t>
            </a:r>
            <a:endParaRPr dirty="0"/>
          </a:p>
        </p:txBody>
      </p:sp>
      <p:sp>
        <p:nvSpPr>
          <p:cNvPr id="570" name="Google Shape;570;p30"/>
          <p:cNvSpPr/>
          <p:nvPr/>
        </p:nvSpPr>
        <p:spPr>
          <a:xfrm>
            <a:off x="3655800" y="3866701"/>
            <a:ext cx="1832405" cy="244805"/>
          </a:xfrm>
          <a:custGeom>
            <a:avLst/>
            <a:gdLst/>
            <a:ahLst/>
            <a:cxnLst/>
            <a:rect l="l" t="t" r="r" b="b"/>
            <a:pathLst>
              <a:path w="55866" h="7463" extrusionOk="0">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1" name="Google Shape;571;p30"/>
          <p:cNvGrpSpPr/>
          <p:nvPr/>
        </p:nvGrpSpPr>
        <p:grpSpPr>
          <a:xfrm rot="10667963">
            <a:off x="7458206" y="1380526"/>
            <a:ext cx="1385983" cy="2705355"/>
            <a:chOff x="409722" y="228600"/>
            <a:chExt cx="1385931" cy="2705253"/>
          </a:xfrm>
        </p:grpSpPr>
        <p:grpSp>
          <p:nvGrpSpPr>
            <p:cNvPr id="572" name="Google Shape;572;p30"/>
            <p:cNvGrpSpPr/>
            <p:nvPr/>
          </p:nvGrpSpPr>
          <p:grpSpPr>
            <a:xfrm rot="-617154" flipH="1">
              <a:off x="575967" y="402323"/>
              <a:ext cx="1053440" cy="2450002"/>
              <a:chOff x="3817855" y="1437512"/>
              <a:chExt cx="541146" cy="1128254"/>
            </a:xfrm>
          </p:grpSpPr>
          <p:sp>
            <p:nvSpPr>
              <p:cNvPr id="573" name="Google Shape;573;p30"/>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0"/>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5" name="Google Shape;575;p30"/>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6" name="Google Shape;576;p30"/>
          <p:cNvGrpSpPr/>
          <p:nvPr/>
        </p:nvGrpSpPr>
        <p:grpSpPr>
          <a:xfrm rot="-230834">
            <a:off x="262018" y="1063686"/>
            <a:ext cx="1386005" cy="2705399"/>
            <a:chOff x="409722" y="228600"/>
            <a:chExt cx="1385931" cy="2705253"/>
          </a:xfrm>
        </p:grpSpPr>
        <p:grpSp>
          <p:nvGrpSpPr>
            <p:cNvPr id="577" name="Google Shape;577;p30"/>
            <p:cNvGrpSpPr/>
            <p:nvPr/>
          </p:nvGrpSpPr>
          <p:grpSpPr>
            <a:xfrm rot="-617154" flipH="1">
              <a:off x="575967" y="402323"/>
              <a:ext cx="1053440" cy="2450002"/>
              <a:chOff x="3817855" y="1437512"/>
              <a:chExt cx="541146" cy="1128254"/>
            </a:xfrm>
          </p:grpSpPr>
          <p:sp>
            <p:nvSpPr>
              <p:cNvPr id="578" name="Google Shape;578;p30"/>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0"/>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0" name="Google Shape;580;p30"/>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8642;p64">
            <a:extLst>
              <a:ext uri="{FF2B5EF4-FFF2-40B4-BE49-F238E27FC236}">
                <a16:creationId xmlns:a16="http://schemas.microsoft.com/office/drawing/2014/main" id="{E6CFFA4F-EA6F-461F-B2A2-5EB424375EC8}"/>
              </a:ext>
            </a:extLst>
          </p:cNvPr>
          <p:cNvGrpSpPr/>
          <p:nvPr/>
        </p:nvGrpSpPr>
        <p:grpSpPr>
          <a:xfrm>
            <a:off x="6713759" y="2967122"/>
            <a:ext cx="912119" cy="855018"/>
            <a:chOff x="3512070" y="1956222"/>
            <a:chExt cx="373983" cy="363622"/>
          </a:xfrm>
        </p:grpSpPr>
        <p:sp>
          <p:nvSpPr>
            <p:cNvPr id="61" name="Google Shape;8643;p64">
              <a:extLst>
                <a:ext uri="{FF2B5EF4-FFF2-40B4-BE49-F238E27FC236}">
                  <a16:creationId xmlns:a16="http://schemas.microsoft.com/office/drawing/2014/main" id="{B0FE1B53-1083-4C8E-AEB6-81E93491AF5F}"/>
                </a:ext>
              </a:extLst>
            </p:cNvPr>
            <p:cNvSpPr/>
            <p:nvPr/>
          </p:nvSpPr>
          <p:spPr>
            <a:xfrm>
              <a:off x="3547316" y="2232314"/>
              <a:ext cx="316069" cy="53841"/>
            </a:xfrm>
            <a:custGeom>
              <a:avLst/>
              <a:gdLst/>
              <a:ahLst/>
              <a:cxnLst/>
              <a:rect l="l" t="t" r="r" b="b"/>
              <a:pathLst>
                <a:path w="21110" h="3596" extrusionOk="0">
                  <a:moveTo>
                    <a:pt x="1809" y="1"/>
                  </a:moveTo>
                  <a:cubicBezTo>
                    <a:pt x="800" y="1"/>
                    <a:pt x="1" y="799"/>
                    <a:pt x="1" y="1788"/>
                  </a:cubicBezTo>
                  <a:cubicBezTo>
                    <a:pt x="1" y="2776"/>
                    <a:pt x="800" y="3596"/>
                    <a:pt x="1809" y="3596"/>
                  </a:cubicBezTo>
                  <a:lnTo>
                    <a:pt x="21109" y="3596"/>
                  </a:lnTo>
                  <a:lnTo>
                    <a:pt x="21109" y="1"/>
                  </a:lnTo>
                  <a:close/>
                </a:path>
              </a:pathLst>
            </a:custGeom>
            <a:solidFill>
              <a:srgbClr val="F8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8644;p64">
              <a:extLst>
                <a:ext uri="{FF2B5EF4-FFF2-40B4-BE49-F238E27FC236}">
                  <a16:creationId xmlns:a16="http://schemas.microsoft.com/office/drawing/2014/main" id="{F8BFEE8A-DC46-4541-97C5-DA2A54DDD285}"/>
                </a:ext>
              </a:extLst>
            </p:cNvPr>
            <p:cNvSpPr/>
            <p:nvPr/>
          </p:nvSpPr>
          <p:spPr>
            <a:xfrm>
              <a:off x="3548903" y="2232314"/>
              <a:ext cx="314482" cy="53841"/>
            </a:xfrm>
            <a:custGeom>
              <a:avLst/>
              <a:gdLst/>
              <a:ahLst/>
              <a:cxnLst/>
              <a:rect l="l" t="t" r="r" b="b"/>
              <a:pathLst>
                <a:path w="21004" h="3596" extrusionOk="0">
                  <a:moveTo>
                    <a:pt x="19805" y="1"/>
                  </a:moveTo>
                  <a:lnTo>
                    <a:pt x="19805" y="1640"/>
                  </a:lnTo>
                  <a:cubicBezTo>
                    <a:pt x="19805" y="2061"/>
                    <a:pt x="19469" y="2397"/>
                    <a:pt x="19048" y="2397"/>
                  </a:cubicBezTo>
                  <a:lnTo>
                    <a:pt x="0" y="2397"/>
                  </a:lnTo>
                  <a:cubicBezTo>
                    <a:pt x="252" y="3112"/>
                    <a:pt x="925" y="3596"/>
                    <a:pt x="1703" y="3596"/>
                  </a:cubicBezTo>
                  <a:lnTo>
                    <a:pt x="21003" y="3596"/>
                  </a:lnTo>
                  <a:lnTo>
                    <a:pt x="21003" y="1"/>
                  </a:lnTo>
                  <a:close/>
                </a:path>
              </a:pathLst>
            </a:custGeom>
            <a:solidFill>
              <a:srgbClr val="E1E7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8645;p64">
              <a:extLst>
                <a:ext uri="{FF2B5EF4-FFF2-40B4-BE49-F238E27FC236}">
                  <a16:creationId xmlns:a16="http://schemas.microsoft.com/office/drawing/2014/main" id="{F4CD559C-0AAA-4FA5-8DDF-401E963AACCF}"/>
                </a:ext>
              </a:extLst>
            </p:cNvPr>
            <p:cNvSpPr/>
            <p:nvPr/>
          </p:nvSpPr>
          <p:spPr>
            <a:xfrm>
              <a:off x="3515215" y="2198312"/>
              <a:ext cx="370524" cy="121217"/>
            </a:xfrm>
            <a:custGeom>
              <a:avLst/>
              <a:gdLst/>
              <a:ahLst/>
              <a:cxnLst/>
              <a:rect l="l" t="t" r="r" b="b"/>
              <a:pathLst>
                <a:path w="24747" h="8096" extrusionOk="0">
                  <a:moveTo>
                    <a:pt x="3953" y="1"/>
                  </a:moveTo>
                  <a:cubicBezTo>
                    <a:pt x="1746" y="64"/>
                    <a:pt x="0" y="1851"/>
                    <a:pt x="0" y="4038"/>
                  </a:cubicBezTo>
                  <a:cubicBezTo>
                    <a:pt x="0" y="6245"/>
                    <a:pt x="1746" y="8032"/>
                    <a:pt x="3953" y="8095"/>
                  </a:cubicBezTo>
                  <a:lnTo>
                    <a:pt x="24010" y="8095"/>
                  </a:lnTo>
                  <a:cubicBezTo>
                    <a:pt x="24410" y="8095"/>
                    <a:pt x="24746" y="7759"/>
                    <a:pt x="24746" y="7338"/>
                  </a:cubicBezTo>
                  <a:lnTo>
                    <a:pt x="24746" y="6582"/>
                  </a:lnTo>
                  <a:cubicBezTo>
                    <a:pt x="24746" y="6182"/>
                    <a:pt x="24410" y="5846"/>
                    <a:pt x="24010" y="5846"/>
                  </a:cubicBezTo>
                  <a:lnTo>
                    <a:pt x="3953" y="5867"/>
                  </a:lnTo>
                  <a:cubicBezTo>
                    <a:pt x="2965" y="5867"/>
                    <a:pt x="2166" y="5068"/>
                    <a:pt x="2145" y="4101"/>
                  </a:cubicBezTo>
                  <a:cubicBezTo>
                    <a:pt x="2145" y="3070"/>
                    <a:pt x="2965" y="2251"/>
                    <a:pt x="3995" y="2251"/>
                  </a:cubicBezTo>
                  <a:lnTo>
                    <a:pt x="24010" y="2251"/>
                  </a:lnTo>
                  <a:cubicBezTo>
                    <a:pt x="24410" y="2251"/>
                    <a:pt x="24746" y="1914"/>
                    <a:pt x="24746" y="1515"/>
                  </a:cubicBezTo>
                  <a:lnTo>
                    <a:pt x="24746" y="758"/>
                  </a:lnTo>
                  <a:cubicBezTo>
                    <a:pt x="24746" y="337"/>
                    <a:pt x="24410" y="1"/>
                    <a:pt x="24010" y="1"/>
                  </a:cubicBezTo>
                  <a:close/>
                </a:path>
              </a:pathLst>
            </a:custGeom>
            <a:solidFill>
              <a:srgbClr val="E5EA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8646;p64">
              <a:extLst>
                <a:ext uri="{FF2B5EF4-FFF2-40B4-BE49-F238E27FC236}">
                  <a16:creationId xmlns:a16="http://schemas.microsoft.com/office/drawing/2014/main" id="{70715431-091D-4915-AF87-20666CE096D1}"/>
                </a:ext>
              </a:extLst>
            </p:cNvPr>
            <p:cNvSpPr/>
            <p:nvPr/>
          </p:nvSpPr>
          <p:spPr>
            <a:xfrm>
              <a:off x="3864628" y="2198626"/>
              <a:ext cx="21426" cy="33703"/>
            </a:xfrm>
            <a:custGeom>
              <a:avLst/>
              <a:gdLst/>
              <a:ahLst/>
              <a:cxnLst/>
              <a:rect l="l" t="t" r="r" b="b"/>
              <a:pathLst>
                <a:path w="1431" h="2251" extrusionOk="0">
                  <a:moveTo>
                    <a:pt x="0" y="1"/>
                  </a:moveTo>
                  <a:lnTo>
                    <a:pt x="0" y="2251"/>
                  </a:lnTo>
                  <a:lnTo>
                    <a:pt x="673" y="2251"/>
                  </a:lnTo>
                  <a:cubicBezTo>
                    <a:pt x="1094" y="2251"/>
                    <a:pt x="1430" y="1914"/>
                    <a:pt x="1430" y="1494"/>
                  </a:cubicBezTo>
                  <a:lnTo>
                    <a:pt x="1430" y="758"/>
                  </a:lnTo>
                  <a:cubicBezTo>
                    <a:pt x="1430" y="337"/>
                    <a:pt x="1094" y="1"/>
                    <a:pt x="6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8647;p64">
              <a:extLst>
                <a:ext uri="{FF2B5EF4-FFF2-40B4-BE49-F238E27FC236}">
                  <a16:creationId xmlns:a16="http://schemas.microsoft.com/office/drawing/2014/main" id="{F5FE864A-BA31-4A13-B0EC-73E33F41E341}"/>
                </a:ext>
              </a:extLst>
            </p:cNvPr>
            <p:cNvSpPr/>
            <p:nvPr/>
          </p:nvSpPr>
          <p:spPr>
            <a:xfrm>
              <a:off x="3864628" y="2286141"/>
              <a:ext cx="21426" cy="33703"/>
            </a:xfrm>
            <a:custGeom>
              <a:avLst/>
              <a:gdLst/>
              <a:ahLst/>
              <a:cxnLst/>
              <a:rect l="l" t="t" r="r" b="b"/>
              <a:pathLst>
                <a:path w="1431" h="2251" extrusionOk="0">
                  <a:moveTo>
                    <a:pt x="0" y="1"/>
                  </a:moveTo>
                  <a:lnTo>
                    <a:pt x="0" y="2250"/>
                  </a:lnTo>
                  <a:lnTo>
                    <a:pt x="673" y="2250"/>
                  </a:lnTo>
                  <a:cubicBezTo>
                    <a:pt x="1094" y="2229"/>
                    <a:pt x="1430" y="1914"/>
                    <a:pt x="1430" y="1493"/>
                  </a:cubicBezTo>
                  <a:lnTo>
                    <a:pt x="1430" y="737"/>
                  </a:lnTo>
                  <a:cubicBezTo>
                    <a:pt x="1430" y="337"/>
                    <a:pt x="1094" y="1"/>
                    <a:pt x="67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8648;p64">
              <a:extLst>
                <a:ext uri="{FF2B5EF4-FFF2-40B4-BE49-F238E27FC236}">
                  <a16:creationId xmlns:a16="http://schemas.microsoft.com/office/drawing/2014/main" id="{A17E7A17-1B0E-4389-96A4-3EF1B68A54B1}"/>
                </a:ext>
              </a:extLst>
            </p:cNvPr>
            <p:cNvSpPr/>
            <p:nvPr/>
          </p:nvSpPr>
          <p:spPr>
            <a:xfrm>
              <a:off x="3574401" y="2259070"/>
              <a:ext cx="52583" cy="52838"/>
            </a:xfrm>
            <a:custGeom>
              <a:avLst/>
              <a:gdLst/>
              <a:ahLst/>
              <a:cxnLst/>
              <a:rect l="l" t="t" r="r" b="b"/>
              <a:pathLst>
                <a:path w="3512" h="3529" extrusionOk="0">
                  <a:moveTo>
                    <a:pt x="736" y="1"/>
                  </a:moveTo>
                  <a:cubicBezTo>
                    <a:pt x="336" y="1"/>
                    <a:pt x="0" y="337"/>
                    <a:pt x="0" y="758"/>
                  </a:cubicBezTo>
                  <a:lnTo>
                    <a:pt x="0" y="2776"/>
                  </a:lnTo>
                  <a:cubicBezTo>
                    <a:pt x="0" y="3200"/>
                    <a:pt x="343" y="3529"/>
                    <a:pt x="740" y="3529"/>
                  </a:cubicBezTo>
                  <a:cubicBezTo>
                    <a:pt x="835" y="3529"/>
                    <a:pt x="933" y="3510"/>
                    <a:pt x="1030" y="3470"/>
                  </a:cubicBezTo>
                  <a:lnTo>
                    <a:pt x="1787" y="3154"/>
                  </a:lnTo>
                  <a:lnTo>
                    <a:pt x="2460" y="3449"/>
                  </a:lnTo>
                  <a:cubicBezTo>
                    <a:pt x="2560" y="3490"/>
                    <a:pt x="2662" y="3510"/>
                    <a:pt x="2760" y="3510"/>
                  </a:cubicBezTo>
                  <a:cubicBezTo>
                    <a:pt x="3160" y="3510"/>
                    <a:pt x="3511" y="3193"/>
                    <a:pt x="3511" y="2755"/>
                  </a:cubicBezTo>
                  <a:lnTo>
                    <a:pt x="3511" y="758"/>
                  </a:lnTo>
                  <a:cubicBezTo>
                    <a:pt x="3511" y="337"/>
                    <a:pt x="3175" y="1"/>
                    <a:pt x="277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8649;p64">
              <a:extLst>
                <a:ext uri="{FF2B5EF4-FFF2-40B4-BE49-F238E27FC236}">
                  <a16:creationId xmlns:a16="http://schemas.microsoft.com/office/drawing/2014/main" id="{D477D8FA-D382-4875-85C2-0BEFD0D93328}"/>
                </a:ext>
              </a:extLst>
            </p:cNvPr>
            <p:cNvSpPr/>
            <p:nvPr/>
          </p:nvSpPr>
          <p:spPr>
            <a:xfrm>
              <a:off x="3547316" y="1990239"/>
              <a:ext cx="316069" cy="53841"/>
            </a:xfrm>
            <a:custGeom>
              <a:avLst/>
              <a:gdLst/>
              <a:ahLst/>
              <a:cxnLst/>
              <a:rect l="l" t="t" r="r" b="b"/>
              <a:pathLst>
                <a:path w="21110" h="3596" extrusionOk="0">
                  <a:moveTo>
                    <a:pt x="1809" y="1"/>
                  </a:moveTo>
                  <a:cubicBezTo>
                    <a:pt x="800" y="1"/>
                    <a:pt x="1" y="800"/>
                    <a:pt x="1" y="1788"/>
                  </a:cubicBezTo>
                  <a:cubicBezTo>
                    <a:pt x="1" y="2776"/>
                    <a:pt x="800" y="3596"/>
                    <a:pt x="1809" y="3596"/>
                  </a:cubicBezTo>
                  <a:lnTo>
                    <a:pt x="21109" y="3596"/>
                  </a:lnTo>
                  <a:lnTo>
                    <a:pt x="21109" y="1"/>
                  </a:lnTo>
                  <a:close/>
                </a:path>
              </a:pathLst>
            </a:custGeom>
            <a:solidFill>
              <a:srgbClr val="F8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8650;p64">
              <a:extLst>
                <a:ext uri="{FF2B5EF4-FFF2-40B4-BE49-F238E27FC236}">
                  <a16:creationId xmlns:a16="http://schemas.microsoft.com/office/drawing/2014/main" id="{B7837D0A-CECC-4905-BCD4-DFF657694EFA}"/>
                </a:ext>
              </a:extLst>
            </p:cNvPr>
            <p:cNvSpPr/>
            <p:nvPr/>
          </p:nvSpPr>
          <p:spPr>
            <a:xfrm>
              <a:off x="3548903" y="1990239"/>
              <a:ext cx="314482" cy="53841"/>
            </a:xfrm>
            <a:custGeom>
              <a:avLst/>
              <a:gdLst/>
              <a:ahLst/>
              <a:cxnLst/>
              <a:rect l="l" t="t" r="r" b="b"/>
              <a:pathLst>
                <a:path w="21004" h="3596" extrusionOk="0">
                  <a:moveTo>
                    <a:pt x="19805" y="1"/>
                  </a:moveTo>
                  <a:lnTo>
                    <a:pt x="19805" y="1641"/>
                  </a:lnTo>
                  <a:cubicBezTo>
                    <a:pt x="19805" y="2061"/>
                    <a:pt x="19469" y="2398"/>
                    <a:pt x="19048" y="2398"/>
                  </a:cubicBezTo>
                  <a:lnTo>
                    <a:pt x="0" y="2398"/>
                  </a:lnTo>
                  <a:cubicBezTo>
                    <a:pt x="252" y="3112"/>
                    <a:pt x="925" y="3596"/>
                    <a:pt x="1703" y="3596"/>
                  </a:cubicBezTo>
                  <a:lnTo>
                    <a:pt x="21003" y="3596"/>
                  </a:lnTo>
                  <a:lnTo>
                    <a:pt x="21003" y="1"/>
                  </a:lnTo>
                  <a:close/>
                </a:path>
              </a:pathLst>
            </a:custGeom>
            <a:solidFill>
              <a:srgbClr val="E1E7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8651;p64">
              <a:extLst>
                <a:ext uri="{FF2B5EF4-FFF2-40B4-BE49-F238E27FC236}">
                  <a16:creationId xmlns:a16="http://schemas.microsoft.com/office/drawing/2014/main" id="{283BB28A-5F77-40DF-8FF7-DF7A22E139FF}"/>
                </a:ext>
              </a:extLst>
            </p:cNvPr>
            <p:cNvSpPr/>
            <p:nvPr/>
          </p:nvSpPr>
          <p:spPr>
            <a:xfrm>
              <a:off x="3512070" y="1956222"/>
              <a:ext cx="373669" cy="121247"/>
            </a:xfrm>
            <a:custGeom>
              <a:avLst/>
              <a:gdLst/>
              <a:ahLst/>
              <a:cxnLst/>
              <a:rect l="l" t="t" r="r" b="b"/>
              <a:pathLst>
                <a:path w="24957" h="8098" extrusionOk="0">
                  <a:moveTo>
                    <a:pt x="4049" y="1"/>
                  </a:moveTo>
                  <a:cubicBezTo>
                    <a:pt x="1829" y="1"/>
                    <a:pt x="0" y="1806"/>
                    <a:pt x="0" y="4039"/>
                  </a:cubicBezTo>
                  <a:cubicBezTo>
                    <a:pt x="0" y="6284"/>
                    <a:pt x="1850" y="8097"/>
                    <a:pt x="4086" y="8097"/>
                  </a:cubicBezTo>
                  <a:cubicBezTo>
                    <a:pt x="4112" y="8097"/>
                    <a:pt x="4137" y="8097"/>
                    <a:pt x="4163" y="8097"/>
                  </a:cubicBezTo>
                  <a:lnTo>
                    <a:pt x="24220" y="8097"/>
                  </a:lnTo>
                  <a:cubicBezTo>
                    <a:pt x="24620" y="8097"/>
                    <a:pt x="24956" y="7760"/>
                    <a:pt x="24956" y="7340"/>
                  </a:cubicBezTo>
                  <a:lnTo>
                    <a:pt x="24956" y="6583"/>
                  </a:lnTo>
                  <a:cubicBezTo>
                    <a:pt x="24956" y="6183"/>
                    <a:pt x="24620" y="5847"/>
                    <a:pt x="24220" y="5847"/>
                  </a:cubicBezTo>
                  <a:lnTo>
                    <a:pt x="4163" y="5847"/>
                  </a:lnTo>
                  <a:lnTo>
                    <a:pt x="4163" y="5868"/>
                  </a:lnTo>
                  <a:cubicBezTo>
                    <a:pt x="3175" y="5847"/>
                    <a:pt x="2376" y="5069"/>
                    <a:pt x="2355" y="4102"/>
                  </a:cubicBezTo>
                  <a:cubicBezTo>
                    <a:pt x="2355" y="3072"/>
                    <a:pt x="3175" y="2252"/>
                    <a:pt x="4205" y="2252"/>
                  </a:cubicBezTo>
                  <a:lnTo>
                    <a:pt x="24220" y="2252"/>
                  </a:lnTo>
                  <a:cubicBezTo>
                    <a:pt x="24620" y="2252"/>
                    <a:pt x="24956" y="1915"/>
                    <a:pt x="24956" y="1495"/>
                  </a:cubicBezTo>
                  <a:lnTo>
                    <a:pt x="24956" y="759"/>
                  </a:lnTo>
                  <a:cubicBezTo>
                    <a:pt x="24956" y="339"/>
                    <a:pt x="24620" y="2"/>
                    <a:pt x="24220" y="2"/>
                  </a:cubicBezTo>
                  <a:lnTo>
                    <a:pt x="4163" y="2"/>
                  </a:lnTo>
                  <a:cubicBezTo>
                    <a:pt x="4125" y="1"/>
                    <a:pt x="4087" y="1"/>
                    <a:pt x="4049" y="1"/>
                  </a:cubicBezTo>
                  <a:close/>
                </a:path>
              </a:pathLst>
            </a:custGeom>
            <a:solidFill>
              <a:srgbClr val="A9B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8652;p64">
              <a:extLst>
                <a:ext uri="{FF2B5EF4-FFF2-40B4-BE49-F238E27FC236}">
                  <a16:creationId xmlns:a16="http://schemas.microsoft.com/office/drawing/2014/main" id="{225B668A-5B83-4569-A3F0-69F1FCAE7112}"/>
                </a:ext>
              </a:extLst>
            </p:cNvPr>
            <p:cNvSpPr/>
            <p:nvPr/>
          </p:nvSpPr>
          <p:spPr>
            <a:xfrm>
              <a:off x="3864628" y="1956566"/>
              <a:ext cx="21426" cy="33688"/>
            </a:xfrm>
            <a:custGeom>
              <a:avLst/>
              <a:gdLst/>
              <a:ahLst/>
              <a:cxnLst/>
              <a:rect l="l" t="t" r="r" b="b"/>
              <a:pathLst>
                <a:path w="1431" h="2250" extrusionOk="0">
                  <a:moveTo>
                    <a:pt x="0" y="0"/>
                  </a:moveTo>
                  <a:lnTo>
                    <a:pt x="0" y="2250"/>
                  </a:lnTo>
                  <a:lnTo>
                    <a:pt x="673" y="2250"/>
                  </a:lnTo>
                  <a:cubicBezTo>
                    <a:pt x="1094" y="2250"/>
                    <a:pt x="1430" y="1913"/>
                    <a:pt x="1430" y="1493"/>
                  </a:cubicBezTo>
                  <a:lnTo>
                    <a:pt x="1430" y="757"/>
                  </a:lnTo>
                  <a:cubicBezTo>
                    <a:pt x="1430" y="337"/>
                    <a:pt x="1094" y="0"/>
                    <a:pt x="673" y="0"/>
                  </a:cubicBezTo>
                  <a:close/>
                </a:path>
              </a:pathLst>
            </a:custGeom>
            <a:solidFill>
              <a:srgbClr val="97A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8653;p64">
              <a:extLst>
                <a:ext uri="{FF2B5EF4-FFF2-40B4-BE49-F238E27FC236}">
                  <a16:creationId xmlns:a16="http://schemas.microsoft.com/office/drawing/2014/main" id="{002EFC07-B74D-4BD8-8E98-058D6714F520}"/>
                </a:ext>
              </a:extLst>
            </p:cNvPr>
            <p:cNvSpPr/>
            <p:nvPr/>
          </p:nvSpPr>
          <p:spPr>
            <a:xfrm>
              <a:off x="3864628" y="2044065"/>
              <a:ext cx="21426" cy="33703"/>
            </a:xfrm>
            <a:custGeom>
              <a:avLst/>
              <a:gdLst/>
              <a:ahLst/>
              <a:cxnLst/>
              <a:rect l="l" t="t" r="r" b="b"/>
              <a:pathLst>
                <a:path w="1431" h="2251" extrusionOk="0">
                  <a:moveTo>
                    <a:pt x="0" y="1"/>
                  </a:moveTo>
                  <a:lnTo>
                    <a:pt x="0" y="2251"/>
                  </a:lnTo>
                  <a:lnTo>
                    <a:pt x="673" y="2251"/>
                  </a:lnTo>
                  <a:cubicBezTo>
                    <a:pt x="1094" y="2251"/>
                    <a:pt x="1430" y="1914"/>
                    <a:pt x="1430" y="1494"/>
                  </a:cubicBezTo>
                  <a:lnTo>
                    <a:pt x="1430" y="737"/>
                  </a:lnTo>
                  <a:cubicBezTo>
                    <a:pt x="1430" y="337"/>
                    <a:pt x="1094" y="1"/>
                    <a:pt x="673" y="1"/>
                  </a:cubicBezTo>
                  <a:close/>
                </a:path>
              </a:pathLst>
            </a:custGeom>
            <a:solidFill>
              <a:srgbClr val="97A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8654;p64">
              <a:extLst>
                <a:ext uri="{FF2B5EF4-FFF2-40B4-BE49-F238E27FC236}">
                  <a16:creationId xmlns:a16="http://schemas.microsoft.com/office/drawing/2014/main" id="{42685953-7BA6-4674-B7A5-749BF3AE4847}"/>
                </a:ext>
              </a:extLst>
            </p:cNvPr>
            <p:cNvSpPr/>
            <p:nvPr/>
          </p:nvSpPr>
          <p:spPr>
            <a:xfrm>
              <a:off x="3574401" y="2016995"/>
              <a:ext cx="52583" cy="52733"/>
            </a:xfrm>
            <a:custGeom>
              <a:avLst/>
              <a:gdLst/>
              <a:ahLst/>
              <a:cxnLst/>
              <a:rect l="l" t="t" r="r" b="b"/>
              <a:pathLst>
                <a:path w="3512" h="3522" extrusionOk="0">
                  <a:moveTo>
                    <a:pt x="736" y="1"/>
                  </a:moveTo>
                  <a:cubicBezTo>
                    <a:pt x="336" y="1"/>
                    <a:pt x="0" y="337"/>
                    <a:pt x="0" y="758"/>
                  </a:cubicBezTo>
                  <a:lnTo>
                    <a:pt x="0" y="2776"/>
                  </a:lnTo>
                  <a:cubicBezTo>
                    <a:pt x="0" y="3205"/>
                    <a:pt x="349" y="3521"/>
                    <a:pt x="752" y="3521"/>
                  </a:cubicBezTo>
                  <a:cubicBezTo>
                    <a:pt x="843" y="3521"/>
                    <a:pt x="937" y="3505"/>
                    <a:pt x="1030" y="3470"/>
                  </a:cubicBezTo>
                  <a:lnTo>
                    <a:pt x="1787" y="3155"/>
                  </a:lnTo>
                  <a:lnTo>
                    <a:pt x="2460" y="3449"/>
                  </a:lnTo>
                  <a:cubicBezTo>
                    <a:pt x="2560" y="3491"/>
                    <a:pt x="2662" y="3510"/>
                    <a:pt x="2760" y="3510"/>
                  </a:cubicBezTo>
                  <a:cubicBezTo>
                    <a:pt x="3160" y="3510"/>
                    <a:pt x="3511" y="3193"/>
                    <a:pt x="3511" y="2755"/>
                  </a:cubicBezTo>
                  <a:lnTo>
                    <a:pt x="3511" y="758"/>
                  </a:lnTo>
                  <a:cubicBezTo>
                    <a:pt x="3511" y="337"/>
                    <a:pt x="3175" y="1"/>
                    <a:pt x="2775"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8655;p64">
              <a:extLst>
                <a:ext uri="{FF2B5EF4-FFF2-40B4-BE49-F238E27FC236}">
                  <a16:creationId xmlns:a16="http://schemas.microsoft.com/office/drawing/2014/main" id="{07A09978-109A-4C41-B487-63D02CD0613C}"/>
                </a:ext>
              </a:extLst>
            </p:cNvPr>
            <p:cNvSpPr/>
            <p:nvPr/>
          </p:nvSpPr>
          <p:spPr>
            <a:xfrm>
              <a:off x="3536311" y="2111127"/>
              <a:ext cx="315740" cy="53841"/>
            </a:xfrm>
            <a:custGeom>
              <a:avLst/>
              <a:gdLst/>
              <a:ahLst/>
              <a:cxnLst/>
              <a:rect l="l" t="t" r="r" b="b"/>
              <a:pathLst>
                <a:path w="21088" h="3596" extrusionOk="0">
                  <a:moveTo>
                    <a:pt x="0" y="0"/>
                  </a:moveTo>
                  <a:lnTo>
                    <a:pt x="0" y="3595"/>
                  </a:lnTo>
                  <a:lnTo>
                    <a:pt x="19300" y="3595"/>
                  </a:lnTo>
                  <a:cubicBezTo>
                    <a:pt x="20289" y="3595"/>
                    <a:pt x="21088" y="2796"/>
                    <a:pt x="21088" y="1808"/>
                  </a:cubicBezTo>
                  <a:cubicBezTo>
                    <a:pt x="21088" y="820"/>
                    <a:pt x="20289" y="0"/>
                    <a:pt x="19300" y="0"/>
                  </a:cubicBezTo>
                  <a:close/>
                </a:path>
              </a:pathLst>
            </a:custGeom>
            <a:solidFill>
              <a:srgbClr val="F8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8656;p64">
              <a:extLst>
                <a:ext uri="{FF2B5EF4-FFF2-40B4-BE49-F238E27FC236}">
                  <a16:creationId xmlns:a16="http://schemas.microsoft.com/office/drawing/2014/main" id="{71D0245D-055F-4493-A4E6-ACB4AB52BC89}"/>
                </a:ext>
              </a:extLst>
            </p:cNvPr>
            <p:cNvSpPr/>
            <p:nvPr/>
          </p:nvSpPr>
          <p:spPr>
            <a:xfrm>
              <a:off x="3536311" y="2111127"/>
              <a:ext cx="315740" cy="53841"/>
            </a:xfrm>
            <a:custGeom>
              <a:avLst/>
              <a:gdLst/>
              <a:ahLst/>
              <a:cxnLst/>
              <a:rect l="l" t="t" r="r" b="b"/>
              <a:pathLst>
                <a:path w="21088" h="3596" extrusionOk="0">
                  <a:moveTo>
                    <a:pt x="19279" y="0"/>
                  </a:moveTo>
                  <a:cubicBezTo>
                    <a:pt x="19679" y="1178"/>
                    <a:pt x="18817" y="2397"/>
                    <a:pt x="17576" y="2397"/>
                  </a:cubicBezTo>
                  <a:lnTo>
                    <a:pt x="0" y="2397"/>
                  </a:lnTo>
                  <a:lnTo>
                    <a:pt x="0" y="3595"/>
                  </a:lnTo>
                  <a:lnTo>
                    <a:pt x="19300" y="3595"/>
                  </a:lnTo>
                  <a:cubicBezTo>
                    <a:pt x="20289" y="3595"/>
                    <a:pt x="21088" y="2796"/>
                    <a:pt x="21088" y="1808"/>
                  </a:cubicBezTo>
                  <a:cubicBezTo>
                    <a:pt x="21088" y="820"/>
                    <a:pt x="20289" y="0"/>
                    <a:pt x="19300" y="0"/>
                  </a:cubicBezTo>
                  <a:close/>
                </a:path>
              </a:pathLst>
            </a:custGeom>
            <a:solidFill>
              <a:srgbClr val="E1E7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8657;p64">
              <a:extLst>
                <a:ext uri="{FF2B5EF4-FFF2-40B4-BE49-F238E27FC236}">
                  <a16:creationId xmlns:a16="http://schemas.microsoft.com/office/drawing/2014/main" id="{AFCCF807-3EDD-43E9-B96F-8E2CBA18D60A}"/>
                </a:ext>
              </a:extLst>
            </p:cNvPr>
            <p:cNvSpPr/>
            <p:nvPr/>
          </p:nvSpPr>
          <p:spPr>
            <a:xfrm>
              <a:off x="3513642" y="2077439"/>
              <a:ext cx="370509" cy="120888"/>
            </a:xfrm>
            <a:custGeom>
              <a:avLst/>
              <a:gdLst/>
              <a:ahLst/>
              <a:cxnLst/>
              <a:rect l="l" t="t" r="r" b="b"/>
              <a:pathLst>
                <a:path w="24746" h="8074" extrusionOk="0">
                  <a:moveTo>
                    <a:pt x="757" y="1"/>
                  </a:moveTo>
                  <a:cubicBezTo>
                    <a:pt x="337" y="1"/>
                    <a:pt x="0" y="337"/>
                    <a:pt x="0" y="757"/>
                  </a:cubicBezTo>
                  <a:lnTo>
                    <a:pt x="0" y="1493"/>
                  </a:lnTo>
                  <a:cubicBezTo>
                    <a:pt x="0" y="1914"/>
                    <a:pt x="337" y="2250"/>
                    <a:pt x="757" y="2250"/>
                  </a:cubicBezTo>
                  <a:lnTo>
                    <a:pt x="20772" y="2250"/>
                  </a:lnTo>
                  <a:cubicBezTo>
                    <a:pt x="21782" y="2250"/>
                    <a:pt x="22602" y="3070"/>
                    <a:pt x="22602" y="4079"/>
                  </a:cubicBezTo>
                  <a:cubicBezTo>
                    <a:pt x="22602" y="5067"/>
                    <a:pt x="21803" y="5845"/>
                    <a:pt x="20814" y="5845"/>
                  </a:cubicBezTo>
                  <a:lnTo>
                    <a:pt x="20814" y="5824"/>
                  </a:lnTo>
                  <a:lnTo>
                    <a:pt x="757" y="5824"/>
                  </a:lnTo>
                  <a:cubicBezTo>
                    <a:pt x="337" y="5824"/>
                    <a:pt x="0" y="6161"/>
                    <a:pt x="0" y="6581"/>
                  </a:cubicBezTo>
                  <a:lnTo>
                    <a:pt x="0" y="7338"/>
                  </a:lnTo>
                  <a:cubicBezTo>
                    <a:pt x="0" y="7738"/>
                    <a:pt x="337" y="8074"/>
                    <a:pt x="757" y="8074"/>
                  </a:cubicBezTo>
                  <a:lnTo>
                    <a:pt x="20814" y="8074"/>
                  </a:lnTo>
                  <a:cubicBezTo>
                    <a:pt x="23001" y="8032"/>
                    <a:pt x="24746" y="6224"/>
                    <a:pt x="24746" y="4037"/>
                  </a:cubicBezTo>
                  <a:cubicBezTo>
                    <a:pt x="24746" y="1851"/>
                    <a:pt x="23001" y="64"/>
                    <a:pt x="20814" y="1"/>
                  </a:cubicBezTo>
                  <a:close/>
                </a:path>
              </a:pathLst>
            </a:custGeom>
            <a:solidFill>
              <a:srgbClr val="97A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8658;p64">
              <a:extLst>
                <a:ext uri="{FF2B5EF4-FFF2-40B4-BE49-F238E27FC236}">
                  <a16:creationId xmlns:a16="http://schemas.microsoft.com/office/drawing/2014/main" id="{FEBE84DF-7418-4A4F-A40E-CEDAA68B3D07}"/>
                </a:ext>
              </a:extLst>
            </p:cNvPr>
            <p:cNvSpPr/>
            <p:nvPr/>
          </p:nvSpPr>
          <p:spPr>
            <a:xfrm>
              <a:off x="3806385" y="2077753"/>
              <a:ext cx="77767" cy="120888"/>
            </a:xfrm>
            <a:custGeom>
              <a:avLst/>
              <a:gdLst/>
              <a:ahLst/>
              <a:cxnLst/>
              <a:rect l="l" t="t" r="r" b="b"/>
              <a:pathLst>
                <a:path w="5194" h="8074" extrusionOk="0">
                  <a:moveTo>
                    <a:pt x="1" y="1"/>
                  </a:moveTo>
                  <a:cubicBezTo>
                    <a:pt x="2188" y="43"/>
                    <a:pt x="3933" y="1851"/>
                    <a:pt x="3933" y="4037"/>
                  </a:cubicBezTo>
                  <a:cubicBezTo>
                    <a:pt x="3933" y="6224"/>
                    <a:pt x="2188" y="8011"/>
                    <a:pt x="1" y="8074"/>
                  </a:cubicBezTo>
                  <a:lnTo>
                    <a:pt x="1262" y="8074"/>
                  </a:lnTo>
                  <a:cubicBezTo>
                    <a:pt x="3449" y="8011"/>
                    <a:pt x="5194" y="6224"/>
                    <a:pt x="5194" y="4037"/>
                  </a:cubicBezTo>
                  <a:cubicBezTo>
                    <a:pt x="5194" y="1851"/>
                    <a:pt x="3449" y="43"/>
                    <a:pt x="1262" y="1"/>
                  </a:cubicBezTo>
                  <a:close/>
                </a:path>
              </a:pathLst>
            </a:custGeom>
            <a:solidFill>
              <a:srgbClr val="7B90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8659;p64">
              <a:extLst>
                <a:ext uri="{FF2B5EF4-FFF2-40B4-BE49-F238E27FC236}">
                  <a16:creationId xmlns:a16="http://schemas.microsoft.com/office/drawing/2014/main" id="{2E806939-802C-469C-BE4A-9F28A2D9283C}"/>
                </a:ext>
              </a:extLst>
            </p:cNvPr>
            <p:cNvSpPr/>
            <p:nvPr/>
          </p:nvSpPr>
          <p:spPr>
            <a:xfrm>
              <a:off x="3772397" y="2138182"/>
              <a:ext cx="52898" cy="52568"/>
            </a:xfrm>
            <a:custGeom>
              <a:avLst/>
              <a:gdLst/>
              <a:ahLst/>
              <a:cxnLst/>
              <a:rect l="l" t="t" r="r" b="b"/>
              <a:pathLst>
                <a:path w="3533" h="3511" extrusionOk="0">
                  <a:moveTo>
                    <a:pt x="720" y="0"/>
                  </a:moveTo>
                  <a:cubicBezTo>
                    <a:pt x="317" y="0"/>
                    <a:pt x="0" y="329"/>
                    <a:pt x="0" y="737"/>
                  </a:cubicBezTo>
                  <a:lnTo>
                    <a:pt x="0" y="2734"/>
                  </a:lnTo>
                  <a:cubicBezTo>
                    <a:pt x="0" y="3173"/>
                    <a:pt x="365" y="3489"/>
                    <a:pt x="759" y="3489"/>
                  </a:cubicBezTo>
                  <a:cubicBezTo>
                    <a:pt x="856" y="3489"/>
                    <a:pt x="956" y="3470"/>
                    <a:pt x="1052" y="3428"/>
                  </a:cubicBezTo>
                  <a:lnTo>
                    <a:pt x="1745" y="3134"/>
                  </a:lnTo>
                  <a:lnTo>
                    <a:pt x="2502" y="3449"/>
                  </a:lnTo>
                  <a:cubicBezTo>
                    <a:pt x="2599" y="3491"/>
                    <a:pt x="2697" y="3510"/>
                    <a:pt x="2794" y="3510"/>
                  </a:cubicBezTo>
                  <a:cubicBezTo>
                    <a:pt x="3182" y="3510"/>
                    <a:pt x="3532" y="3197"/>
                    <a:pt x="3532" y="2776"/>
                  </a:cubicBezTo>
                  <a:lnTo>
                    <a:pt x="3532" y="737"/>
                  </a:lnTo>
                  <a:cubicBezTo>
                    <a:pt x="3532" y="349"/>
                    <a:pt x="3215" y="0"/>
                    <a:pt x="2811" y="0"/>
                  </a:cubicBezTo>
                  <a:cubicBezTo>
                    <a:pt x="2799" y="0"/>
                    <a:pt x="2787" y="1"/>
                    <a:pt x="2776" y="1"/>
                  </a:cubicBezTo>
                  <a:lnTo>
                    <a:pt x="757" y="1"/>
                  </a:lnTo>
                  <a:cubicBezTo>
                    <a:pt x="745" y="1"/>
                    <a:pt x="732" y="0"/>
                    <a:pt x="72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8777;p64">
            <a:extLst>
              <a:ext uri="{FF2B5EF4-FFF2-40B4-BE49-F238E27FC236}">
                <a16:creationId xmlns:a16="http://schemas.microsoft.com/office/drawing/2014/main" id="{47C24414-1153-4182-ACC2-585C2D67D59E}"/>
              </a:ext>
            </a:extLst>
          </p:cNvPr>
          <p:cNvGrpSpPr/>
          <p:nvPr/>
        </p:nvGrpSpPr>
        <p:grpSpPr>
          <a:xfrm>
            <a:off x="1432950" y="2001726"/>
            <a:ext cx="993124" cy="1455059"/>
            <a:chOff x="1341612" y="3340055"/>
            <a:chExt cx="259399" cy="370524"/>
          </a:xfrm>
        </p:grpSpPr>
        <p:sp>
          <p:nvSpPr>
            <p:cNvPr id="79" name="Google Shape;8778;p64">
              <a:extLst>
                <a:ext uri="{FF2B5EF4-FFF2-40B4-BE49-F238E27FC236}">
                  <a16:creationId xmlns:a16="http://schemas.microsoft.com/office/drawing/2014/main" id="{AFE93E2A-087D-4D03-809F-43D31354B475}"/>
                </a:ext>
              </a:extLst>
            </p:cNvPr>
            <p:cNvSpPr/>
            <p:nvPr/>
          </p:nvSpPr>
          <p:spPr>
            <a:xfrm>
              <a:off x="1383954" y="3340055"/>
              <a:ext cx="43615" cy="35664"/>
            </a:xfrm>
            <a:custGeom>
              <a:avLst/>
              <a:gdLst/>
              <a:ahLst/>
              <a:cxnLst/>
              <a:rect l="l" t="t" r="r" b="b"/>
              <a:pathLst>
                <a:path w="2913" h="2382" extrusionOk="0">
                  <a:moveTo>
                    <a:pt x="999" y="0"/>
                  </a:moveTo>
                  <a:cubicBezTo>
                    <a:pt x="452" y="0"/>
                    <a:pt x="11" y="442"/>
                    <a:pt x="11" y="989"/>
                  </a:cubicBezTo>
                  <a:lnTo>
                    <a:pt x="11" y="2019"/>
                  </a:lnTo>
                  <a:cubicBezTo>
                    <a:pt x="0" y="2260"/>
                    <a:pt x="179" y="2381"/>
                    <a:pt x="360" y="2381"/>
                  </a:cubicBezTo>
                  <a:cubicBezTo>
                    <a:pt x="542" y="2381"/>
                    <a:pt x="726" y="2260"/>
                    <a:pt x="726" y="2019"/>
                  </a:cubicBezTo>
                  <a:lnTo>
                    <a:pt x="726" y="989"/>
                  </a:lnTo>
                  <a:cubicBezTo>
                    <a:pt x="726" y="841"/>
                    <a:pt x="852" y="736"/>
                    <a:pt x="999" y="736"/>
                  </a:cubicBezTo>
                  <a:lnTo>
                    <a:pt x="1924" y="736"/>
                  </a:lnTo>
                  <a:cubicBezTo>
                    <a:pt x="2071" y="736"/>
                    <a:pt x="2197" y="841"/>
                    <a:pt x="2197" y="989"/>
                  </a:cubicBezTo>
                  <a:lnTo>
                    <a:pt x="2197" y="2019"/>
                  </a:lnTo>
                  <a:cubicBezTo>
                    <a:pt x="2197" y="2260"/>
                    <a:pt x="2376" y="2381"/>
                    <a:pt x="2555" y="2381"/>
                  </a:cubicBezTo>
                  <a:cubicBezTo>
                    <a:pt x="2733" y="2381"/>
                    <a:pt x="2912" y="2260"/>
                    <a:pt x="2912" y="2019"/>
                  </a:cubicBezTo>
                  <a:lnTo>
                    <a:pt x="2912" y="989"/>
                  </a:lnTo>
                  <a:cubicBezTo>
                    <a:pt x="2912" y="442"/>
                    <a:pt x="2471" y="0"/>
                    <a:pt x="1924" y="0"/>
                  </a:cubicBezTo>
                  <a:close/>
                </a:path>
              </a:pathLst>
            </a:custGeom>
            <a:solidFill>
              <a:srgbClr val="344D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779;p64">
              <a:extLst>
                <a:ext uri="{FF2B5EF4-FFF2-40B4-BE49-F238E27FC236}">
                  <a16:creationId xmlns:a16="http://schemas.microsoft.com/office/drawing/2014/main" id="{9466EA3F-F213-45C9-8CD0-8EC7EF4429BF}"/>
                </a:ext>
              </a:extLst>
            </p:cNvPr>
            <p:cNvSpPr/>
            <p:nvPr/>
          </p:nvSpPr>
          <p:spPr>
            <a:xfrm>
              <a:off x="1363966" y="3403329"/>
              <a:ext cx="237045" cy="307251"/>
            </a:xfrm>
            <a:custGeom>
              <a:avLst/>
              <a:gdLst/>
              <a:ahLst/>
              <a:cxnLst/>
              <a:rect l="l" t="t" r="r" b="b"/>
              <a:pathLst>
                <a:path w="15832" h="20521" extrusionOk="0">
                  <a:moveTo>
                    <a:pt x="736" y="0"/>
                  </a:moveTo>
                  <a:cubicBezTo>
                    <a:pt x="337" y="0"/>
                    <a:pt x="0" y="337"/>
                    <a:pt x="0" y="757"/>
                  </a:cubicBezTo>
                  <a:lnTo>
                    <a:pt x="0" y="19763"/>
                  </a:lnTo>
                  <a:cubicBezTo>
                    <a:pt x="0" y="20184"/>
                    <a:pt x="337" y="20520"/>
                    <a:pt x="736" y="20520"/>
                  </a:cubicBezTo>
                  <a:lnTo>
                    <a:pt x="15075" y="20520"/>
                  </a:lnTo>
                  <a:cubicBezTo>
                    <a:pt x="15495" y="20520"/>
                    <a:pt x="15832" y="20184"/>
                    <a:pt x="15832" y="19763"/>
                  </a:cubicBezTo>
                  <a:lnTo>
                    <a:pt x="15832" y="757"/>
                  </a:lnTo>
                  <a:cubicBezTo>
                    <a:pt x="15832" y="337"/>
                    <a:pt x="15495" y="0"/>
                    <a:pt x="15075" y="0"/>
                  </a:cubicBezTo>
                  <a:close/>
                </a:path>
              </a:pathLst>
            </a:custGeom>
            <a:solidFill>
              <a:srgbClr val="EEF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780;p64">
              <a:extLst>
                <a:ext uri="{FF2B5EF4-FFF2-40B4-BE49-F238E27FC236}">
                  <a16:creationId xmlns:a16="http://schemas.microsoft.com/office/drawing/2014/main" id="{8DA50C44-782E-4E4A-BC19-7379718520C9}"/>
                </a:ext>
              </a:extLst>
            </p:cNvPr>
            <p:cNvSpPr/>
            <p:nvPr/>
          </p:nvSpPr>
          <p:spPr>
            <a:xfrm>
              <a:off x="1341612" y="3371841"/>
              <a:ext cx="237045" cy="306936"/>
            </a:xfrm>
            <a:custGeom>
              <a:avLst/>
              <a:gdLst/>
              <a:ahLst/>
              <a:cxnLst/>
              <a:rect l="l" t="t" r="r" b="b"/>
              <a:pathLst>
                <a:path w="15832" h="20500" extrusionOk="0">
                  <a:moveTo>
                    <a:pt x="736" y="1"/>
                  </a:moveTo>
                  <a:cubicBezTo>
                    <a:pt x="337" y="1"/>
                    <a:pt x="1" y="337"/>
                    <a:pt x="1" y="737"/>
                  </a:cubicBezTo>
                  <a:lnTo>
                    <a:pt x="1" y="19764"/>
                  </a:lnTo>
                  <a:cubicBezTo>
                    <a:pt x="1" y="20163"/>
                    <a:pt x="337" y="20500"/>
                    <a:pt x="736" y="20500"/>
                  </a:cubicBezTo>
                  <a:lnTo>
                    <a:pt x="15075" y="20500"/>
                  </a:lnTo>
                  <a:cubicBezTo>
                    <a:pt x="15495" y="20500"/>
                    <a:pt x="15832" y="20163"/>
                    <a:pt x="15832" y="19743"/>
                  </a:cubicBezTo>
                  <a:lnTo>
                    <a:pt x="15832" y="737"/>
                  </a:lnTo>
                  <a:cubicBezTo>
                    <a:pt x="15832" y="337"/>
                    <a:pt x="15495" y="1"/>
                    <a:pt x="15075" y="1"/>
                  </a:cubicBezTo>
                  <a:close/>
                </a:path>
              </a:pathLst>
            </a:custGeom>
            <a:solidFill>
              <a:srgbClr val="FBFC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781;p64">
              <a:extLst>
                <a:ext uri="{FF2B5EF4-FFF2-40B4-BE49-F238E27FC236}">
                  <a16:creationId xmlns:a16="http://schemas.microsoft.com/office/drawing/2014/main" id="{FCE74E27-AA6F-49D0-AB63-BAF8625BBDD9}"/>
                </a:ext>
              </a:extLst>
            </p:cNvPr>
            <p:cNvSpPr/>
            <p:nvPr/>
          </p:nvSpPr>
          <p:spPr>
            <a:xfrm>
              <a:off x="1556303" y="3371841"/>
              <a:ext cx="22354" cy="306936"/>
            </a:xfrm>
            <a:custGeom>
              <a:avLst/>
              <a:gdLst/>
              <a:ahLst/>
              <a:cxnLst/>
              <a:rect l="l" t="t" r="r" b="b"/>
              <a:pathLst>
                <a:path w="1493" h="20500" extrusionOk="0">
                  <a:moveTo>
                    <a:pt x="0" y="1"/>
                  </a:moveTo>
                  <a:lnTo>
                    <a:pt x="0" y="20500"/>
                  </a:lnTo>
                  <a:lnTo>
                    <a:pt x="736" y="20500"/>
                  </a:lnTo>
                  <a:cubicBezTo>
                    <a:pt x="1156" y="20500"/>
                    <a:pt x="1493" y="20163"/>
                    <a:pt x="1493" y="19743"/>
                  </a:cubicBezTo>
                  <a:lnTo>
                    <a:pt x="1493" y="737"/>
                  </a:lnTo>
                  <a:cubicBezTo>
                    <a:pt x="1493" y="337"/>
                    <a:pt x="1156" y="1"/>
                    <a:pt x="736" y="1"/>
                  </a:cubicBezTo>
                  <a:close/>
                </a:path>
              </a:pathLst>
            </a:custGeom>
            <a:solidFill>
              <a:srgbClr val="F5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782;p64">
              <a:extLst>
                <a:ext uri="{FF2B5EF4-FFF2-40B4-BE49-F238E27FC236}">
                  <a16:creationId xmlns:a16="http://schemas.microsoft.com/office/drawing/2014/main" id="{20EBFC60-EA1F-4AF4-A3EE-47346199DD15}"/>
                </a:ext>
              </a:extLst>
            </p:cNvPr>
            <p:cNvSpPr/>
            <p:nvPr/>
          </p:nvSpPr>
          <p:spPr>
            <a:xfrm>
              <a:off x="1379387" y="3455583"/>
              <a:ext cx="44708" cy="44708"/>
            </a:xfrm>
            <a:custGeom>
              <a:avLst/>
              <a:gdLst/>
              <a:ahLst/>
              <a:cxnLst/>
              <a:rect l="l" t="t" r="r" b="b"/>
              <a:pathLst>
                <a:path w="2986" h="2986" extrusionOk="0">
                  <a:moveTo>
                    <a:pt x="190" y="0"/>
                  </a:moveTo>
                  <a:cubicBezTo>
                    <a:pt x="85" y="0"/>
                    <a:pt x="0" y="84"/>
                    <a:pt x="0" y="190"/>
                  </a:cubicBezTo>
                  <a:lnTo>
                    <a:pt x="0" y="2797"/>
                  </a:lnTo>
                  <a:cubicBezTo>
                    <a:pt x="0" y="2902"/>
                    <a:pt x="85" y="2986"/>
                    <a:pt x="190" y="2986"/>
                  </a:cubicBezTo>
                  <a:lnTo>
                    <a:pt x="2797" y="2986"/>
                  </a:lnTo>
                  <a:cubicBezTo>
                    <a:pt x="2902" y="2986"/>
                    <a:pt x="2986" y="2902"/>
                    <a:pt x="2986" y="2797"/>
                  </a:cubicBezTo>
                  <a:lnTo>
                    <a:pt x="2986" y="190"/>
                  </a:lnTo>
                  <a:cubicBezTo>
                    <a:pt x="2986" y="84"/>
                    <a:pt x="2902" y="0"/>
                    <a:pt x="2797" y="0"/>
                  </a:cubicBezTo>
                  <a:close/>
                </a:path>
              </a:pathLst>
            </a:custGeom>
            <a:solidFill>
              <a:srgbClr val="D1DB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783;p64">
              <a:extLst>
                <a:ext uri="{FF2B5EF4-FFF2-40B4-BE49-F238E27FC236}">
                  <a16:creationId xmlns:a16="http://schemas.microsoft.com/office/drawing/2014/main" id="{4A9C574D-6392-496A-9F93-4CCBFAC86460}"/>
                </a:ext>
              </a:extLst>
            </p:cNvPr>
            <p:cNvSpPr/>
            <p:nvPr/>
          </p:nvSpPr>
          <p:spPr>
            <a:xfrm>
              <a:off x="1379387" y="3527975"/>
              <a:ext cx="44708" cy="44723"/>
            </a:xfrm>
            <a:custGeom>
              <a:avLst/>
              <a:gdLst/>
              <a:ahLst/>
              <a:cxnLst/>
              <a:rect l="l" t="t" r="r" b="b"/>
              <a:pathLst>
                <a:path w="2986" h="2987" extrusionOk="0">
                  <a:moveTo>
                    <a:pt x="190" y="1"/>
                  </a:moveTo>
                  <a:cubicBezTo>
                    <a:pt x="85" y="1"/>
                    <a:pt x="0" y="85"/>
                    <a:pt x="0" y="190"/>
                  </a:cubicBezTo>
                  <a:lnTo>
                    <a:pt x="0" y="2776"/>
                  </a:lnTo>
                  <a:cubicBezTo>
                    <a:pt x="0" y="2881"/>
                    <a:pt x="85" y="2986"/>
                    <a:pt x="190" y="2986"/>
                  </a:cubicBezTo>
                  <a:lnTo>
                    <a:pt x="2797" y="2986"/>
                  </a:lnTo>
                  <a:cubicBezTo>
                    <a:pt x="2902" y="2986"/>
                    <a:pt x="2986" y="2881"/>
                    <a:pt x="2986" y="2776"/>
                  </a:cubicBezTo>
                  <a:lnTo>
                    <a:pt x="2986" y="190"/>
                  </a:lnTo>
                  <a:cubicBezTo>
                    <a:pt x="2986" y="85"/>
                    <a:pt x="2902" y="1"/>
                    <a:pt x="2797" y="1"/>
                  </a:cubicBezTo>
                  <a:close/>
                </a:path>
              </a:pathLst>
            </a:custGeom>
            <a:solidFill>
              <a:srgbClr val="B2C2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784;p64">
              <a:extLst>
                <a:ext uri="{FF2B5EF4-FFF2-40B4-BE49-F238E27FC236}">
                  <a16:creationId xmlns:a16="http://schemas.microsoft.com/office/drawing/2014/main" id="{596853A2-DABC-4F4F-8B1A-1915B0F320B4}"/>
                </a:ext>
              </a:extLst>
            </p:cNvPr>
            <p:cNvSpPr/>
            <p:nvPr/>
          </p:nvSpPr>
          <p:spPr>
            <a:xfrm>
              <a:off x="1379387" y="3600067"/>
              <a:ext cx="44708" cy="44708"/>
            </a:xfrm>
            <a:custGeom>
              <a:avLst/>
              <a:gdLst/>
              <a:ahLst/>
              <a:cxnLst/>
              <a:rect l="l" t="t" r="r" b="b"/>
              <a:pathLst>
                <a:path w="2986" h="2986" extrusionOk="0">
                  <a:moveTo>
                    <a:pt x="190" y="1"/>
                  </a:moveTo>
                  <a:cubicBezTo>
                    <a:pt x="85" y="1"/>
                    <a:pt x="0" y="85"/>
                    <a:pt x="0" y="211"/>
                  </a:cubicBezTo>
                  <a:lnTo>
                    <a:pt x="0" y="2797"/>
                  </a:lnTo>
                  <a:cubicBezTo>
                    <a:pt x="0" y="2902"/>
                    <a:pt x="85" y="2986"/>
                    <a:pt x="190" y="2986"/>
                  </a:cubicBezTo>
                  <a:lnTo>
                    <a:pt x="2797" y="2986"/>
                  </a:lnTo>
                  <a:cubicBezTo>
                    <a:pt x="2902" y="2986"/>
                    <a:pt x="2986" y="2902"/>
                    <a:pt x="2986" y="2797"/>
                  </a:cubicBezTo>
                  <a:lnTo>
                    <a:pt x="2986" y="211"/>
                  </a:lnTo>
                  <a:cubicBezTo>
                    <a:pt x="2986" y="85"/>
                    <a:pt x="2902" y="1"/>
                    <a:pt x="2797" y="1"/>
                  </a:cubicBezTo>
                  <a:close/>
                </a:path>
              </a:pathLst>
            </a:custGeom>
            <a:solidFill>
              <a:srgbClr val="BEC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785;p64">
              <a:extLst>
                <a:ext uri="{FF2B5EF4-FFF2-40B4-BE49-F238E27FC236}">
                  <a16:creationId xmlns:a16="http://schemas.microsoft.com/office/drawing/2014/main" id="{919294A5-3354-40FF-8FB6-C61B8BD71248}"/>
                </a:ext>
              </a:extLst>
            </p:cNvPr>
            <p:cNvSpPr/>
            <p:nvPr/>
          </p:nvSpPr>
          <p:spPr>
            <a:xfrm>
              <a:off x="1444233" y="3459041"/>
              <a:ext cx="103894" cy="11035"/>
            </a:xfrm>
            <a:custGeom>
              <a:avLst/>
              <a:gdLst/>
              <a:ahLst/>
              <a:cxnLst/>
              <a:rect l="l" t="t" r="r" b="b"/>
              <a:pathLst>
                <a:path w="6939" h="737" extrusionOk="0">
                  <a:moveTo>
                    <a:pt x="484" y="1"/>
                  </a:moveTo>
                  <a:cubicBezTo>
                    <a:pt x="0" y="1"/>
                    <a:pt x="0" y="736"/>
                    <a:pt x="484" y="736"/>
                  </a:cubicBezTo>
                  <a:lnTo>
                    <a:pt x="6455" y="736"/>
                  </a:lnTo>
                  <a:cubicBezTo>
                    <a:pt x="6939" y="736"/>
                    <a:pt x="6939" y="1"/>
                    <a:pt x="6455" y="1"/>
                  </a:cubicBezTo>
                  <a:close/>
                </a:path>
              </a:pathLst>
            </a:custGeom>
            <a:solidFill>
              <a:srgbClr val="546C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86;p64">
              <a:extLst>
                <a:ext uri="{FF2B5EF4-FFF2-40B4-BE49-F238E27FC236}">
                  <a16:creationId xmlns:a16="http://schemas.microsoft.com/office/drawing/2014/main" id="{49D7489A-A86E-4551-9A59-0943BA1EA4D1}"/>
                </a:ext>
              </a:extLst>
            </p:cNvPr>
            <p:cNvSpPr/>
            <p:nvPr/>
          </p:nvSpPr>
          <p:spPr>
            <a:xfrm>
              <a:off x="1444233" y="3482967"/>
              <a:ext cx="103894" cy="10720"/>
            </a:xfrm>
            <a:custGeom>
              <a:avLst/>
              <a:gdLst/>
              <a:ahLst/>
              <a:cxnLst/>
              <a:rect l="l" t="t" r="r" b="b"/>
              <a:pathLst>
                <a:path w="6939" h="716" extrusionOk="0">
                  <a:moveTo>
                    <a:pt x="484" y="0"/>
                  </a:moveTo>
                  <a:cubicBezTo>
                    <a:pt x="0" y="0"/>
                    <a:pt x="0" y="715"/>
                    <a:pt x="484" y="715"/>
                  </a:cubicBezTo>
                  <a:lnTo>
                    <a:pt x="6455" y="715"/>
                  </a:lnTo>
                  <a:cubicBezTo>
                    <a:pt x="6939" y="715"/>
                    <a:pt x="6939" y="0"/>
                    <a:pt x="6455" y="0"/>
                  </a:cubicBezTo>
                  <a:close/>
                </a:path>
              </a:pathLst>
            </a:custGeom>
            <a:solidFill>
              <a:srgbClr val="546C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787;p64">
              <a:extLst>
                <a:ext uri="{FF2B5EF4-FFF2-40B4-BE49-F238E27FC236}">
                  <a16:creationId xmlns:a16="http://schemas.microsoft.com/office/drawing/2014/main" id="{CAC5DBA1-1954-406C-8F5E-3CDD9C26F3A1}"/>
                </a:ext>
              </a:extLst>
            </p:cNvPr>
            <p:cNvSpPr/>
            <p:nvPr/>
          </p:nvSpPr>
          <p:spPr>
            <a:xfrm>
              <a:off x="1444233" y="3531433"/>
              <a:ext cx="103894" cy="10735"/>
            </a:xfrm>
            <a:custGeom>
              <a:avLst/>
              <a:gdLst/>
              <a:ahLst/>
              <a:cxnLst/>
              <a:rect l="l" t="t" r="r" b="b"/>
              <a:pathLst>
                <a:path w="6939" h="717" extrusionOk="0">
                  <a:moveTo>
                    <a:pt x="464" y="1"/>
                  </a:moveTo>
                  <a:cubicBezTo>
                    <a:pt x="1" y="1"/>
                    <a:pt x="7" y="716"/>
                    <a:pt x="484" y="716"/>
                  </a:cubicBezTo>
                  <a:lnTo>
                    <a:pt x="6455" y="716"/>
                  </a:lnTo>
                  <a:cubicBezTo>
                    <a:pt x="6939" y="716"/>
                    <a:pt x="6939" y="1"/>
                    <a:pt x="6455" y="1"/>
                  </a:cubicBezTo>
                  <a:lnTo>
                    <a:pt x="484" y="1"/>
                  </a:lnTo>
                  <a:cubicBezTo>
                    <a:pt x="477" y="1"/>
                    <a:pt x="471" y="1"/>
                    <a:pt x="464" y="1"/>
                  </a:cubicBezTo>
                  <a:close/>
                </a:path>
              </a:pathLst>
            </a:custGeom>
            <a:solidFill>
              <a:srgbClr val="546C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788;p64">
              <a:extLst>
                <a:ext uri="{FF2B5EF4-FFF2-40B4-BE49-F238E27FC236}">
                  <a16:creationId xmlns:a16="http://schemas.microsoft.com/office/drawing/2014/main" id="{932EF448-B291-453C-B1A9-71BB2965C75F}"/>
                </a:ext>
              </a:extLst>
            </p:cNvPr>
            <p:cNvSpPr/>
            <p:nvPr/>
          </p:nvSpPr>
          <p:spPr>
            <a:xfrm>
              <a:off x="1444233" y="3555359"/>
              <a:ext cx="103894" cy="10720"/>
            </a:xfrm>
            <a:custGeom>
              <a:avLst/>
              <a:gdLst/>
              <a:ahLst/>
              <a:cxnLst/>
              <a:rect l="l" t="t" r="r" b="b"/>
              <a:pathLst>
                <a:path w="6939" h="716" extrusionOk="0">
                  <a:moveTo>
                    <a:pt x="464" y="1"/>
                  </a:moveTo>
                  <a:cubicBezTo>
                    <a:pt x="1" y="1"/>
                    <a:pt x="7" y="716"/>
                    <a:pt x="484" y="716"/>
                  </a:cubicBezTo>
                  <a:lnTo>
                    <a:pt x="6455" y="716"/>
                  </a:lnTo>
                  <a:cubicBezTo>
                    <a:pt x="6939" y="716"/>
                    <a:pt x="6939" y="1"/>
                    <a:pt x="6455" y="1"/>
                  </a:cubicBezTo>
                  <a:lnTo>
                    <a:pt x="484" y="1"/>
                  </a:lnTo>
                  <a:cubicBezTo>
                    <a:pt x="477" y="1"/>
                    <a:pt x="471" y="1"/>
                    <a:pt x="464" y="1"/>
                  </a:cubicBezTo>
                  <a:close/>
                </a:path>
              </a:pathLst>
            </a:custGeom>
            <a:solidFill>
              <a:srgbClr val="546C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8789;p64">
              <a:extLst>
                <a:ext uri="{FF2B5EF4-FFF2-40B4-BE49-F238E27FC236}">
                  <a16:creationId xmlns:a16="http://schemas.microsoft.com/office/drawing/2014/main" id="{926AC4BE-0A0C-4F90-8519-907E45E2BAFF}"/>
                </a:ext>
              </a:extLst>
            </p:cNvPr>
            <p:cNvSpPr/>
            <p:nvPr/>
          </p:nvSpPr>
          <p:spPr>
            <a:xfrm>
              <a:off x="1444233" y="3603526"/>
              <a:ext cx="103894" cy="11035"/>
            </a:xfrm>
            <a:custGeom>
              <a:avLst/>
              <a:gdLst/>
              <a:ahLst/>
              <a:cxnLst/>
              <a:rect l="l" t="t" r="r" b="b"/>
              <a:pathLst>
                <a:path w="6939" h="737" extrusionOk="0">
                  <a:moveTo>
                    <a:pt x="484" y="1"/>
                  </a:moveTo>
                  <a:cubicBezTo>
                    <a:pt x="0" y="1"/>
                    <a:pt x="0" y="737"/>
                    <a:pt x="484" y="737"/>
                  </a:cubicBezTo>
                  <a:lnTo>
                    <a:pt x="6455" y="737"/>
                  </a:lnTo>
                  <a:cubicBezTo>
                    <a:pt x="6939" y="737"/>
                    <a:pt x="6939" y="1"/>
                    <a:pt x="6455" y="1"/>
                  </a:cubicBezTo>
                  <a:close/>
                </a:path>
              </a:pathLst>
            </a:custGeom>
            <a:solidFill>
              <a:srgbClr val="546C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8790;p64">
              <a:extLst>
                <a:ext uri="{FF2B5EF4-FFF2-40B4-BE49-F238E27FC236}">
                  <a16:creationId xmlns:a16="http://schemas.microsoft.com/office/drawing/2014/main" id="{C18B903F-532B-4812-BC36-809B90D2A25E}"/>
                </a:ext>
              </a:extLst>
            </p:cNvPr>
            <p:cNvSpPr/>
            <p:nvPr/>
          </p:nvSpPr>
          <p:spPr>
            <a:xfrm>
              <a:off x="1444233" y="3627452"/>
              <a:ext cx="103894" cy="11035"/>
            </a:xfrm>
            <a:custGeom>
              <a:avLst/>
              <a:gdLst/>
              <a:ahLst/>
              <a:cxnLst/>
              <a:rect l="l" t="t" r="r" b="b"/>
              <a:pathLst>
                <a:path w="6939" h="737" extrusionOk="0">
                  <a:moveTo>
                    <a:pt x="484" y="1"/>
                  </a:moveTo>
                  <a:cubicBezTo>
                    <a:pt x="0" y="1"/>
                    <a:pt x="0" y="736"/>
                    <a:pt x="484" y="736"/>
                  </a:cubicBezTo>
                  <a:lnTo>
                    <a:pt x="6455" y="736"/>
                  </a:lnTo>
                  <a:cubicBezTo>
                    <a:pt x="6939" y="736"/>
                    <a:pt x="6939" y="1"/>
                    <a:pt x="6455" y="1"/>
                  </a:cubicBezTo>
                  <a:close/>
                </a:path>
              </a:pathLst>
            </a:custGeom>
            <a:solidFill>
              <a:srgbClr val="546C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8791;p64">
              <a:extLst>
                <a:ext uri="{FF2B5EF4-FFF2-40B4-BE49-F238E27FC236}">
                  <a16:creationId xmlns:a16="http://schemas.microsoft.com/office/drawing/2014/main" id="{DCDEB548-B0D9-421D-9553-9D75A848B7A2}"/>
                </a:ext>
              </a:extLst>
            </p:cNvPr>
            <p:cNvSpPr/>
            <p:nvPr/>
          </p:nvSpPr>
          <p:spPr>
            <a:xfrm>
              <a:off x="1390183" y="3448845"/>
              <a:ext cx="55413" cy="37087"/>
            </a:xfrm>
            <a:custGeom>
              <a:avLst/>
              <a:gdLst/>
              <a:ahLst/>
              <a:cxnLst/>
              <a:rect l="l" t="t" r="r" b="b"/>
              <a:pathLst>
                <a:path w="3701" h="2477" extrusionOk="0">
                  <a:moveTo>
                    <a:pt x="3156" y="0"/>
                  </a:moveTo>
                  <a:cubicBezTo>
                    <a:pt x="3077" y="0"/>
                    <a:pt x="2995" y="28"/>
                    <a:pt x="2917" y="93"/>
                  </a:cubicBezTo>
                  <a:lnTo>
                    <a:pt x="1130" y="1607"/>
                  </a:lnTo>
                  <a:lnTo>
                    <a:pt x="772" y="1228"/>
                  </a:lnTo>
                  <a:cubicBezTo>
                    <a:pt x="722" y="1155"/>
                    <a:pt x="653" y="1124"/>
                    <a:pt x="580" y="1124"/>
                  </a:cubicBezTo>
                  <a:cubicBezTo>
                    <a:pt x="319" y="1124"/>
                    <a:pt x="0" y="1515"/>
                    <a:pt x="247" y="1712"/>
                  </a:cubicBezTo>
                  <a:lnTo>
                    <a:pt x="856" y="2364"/>
                  </a:lnTo>
                  <a:cubicBezTo>
                    <a:pt x="922" y="2440"/>
                    <a:pt x="1010" y="2477"/>
                    <a:pt x="1103" y="2477"/>
                  </a:cubicBezTo>
                  <a:cubicBezTo>
                    <a:pt x="1189" y="2477"/>
                    <a:pt x="1280" y="2445"/>
                    <a:pt x="1361" y="2385"/>
                  </a:cubicBezTo>
                  <a:lnTo>
                    <a:pt x="3400" y="640"/>
                  </a:lnTo>
                  <a:cubicBezTo>
                    <a:pt x="3701" y="406"/>
                    <a:pt x="3458" y="0"/>
                    <a:pt x="3156" y="0"/>
                  </a:cubicBezTo>
                  <a:close/>
                </a:path>
              </a:pathLst>
            </a:custGeom>
            <a:solidFill>
              <a:srgbClr val="546C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8792;p64">
              <a:extLst>
                <a:ext uri="{FF2B5EF4-FFF2-40B4-BE49-F238E27FC236}">
                  <a16:creationId xmlns:a16="http://schemas.microsoft.com/office/drawing/2014/main" id="{A5131D01-137A-4A04-B401-21164018FD2A}"/>
                </a:ext>
              </a:extLst>
            </p:cNvPr>
            <p:cNvSpPr/>
            <p:nvPr/>
          </p:nvSpPr>
          <p:spPr>
            <a:xfrm>
              <a:off x="1390183" y="3521686"/>
              <a:ext cx="54874" cy="37147"/>
            </a:xfrm>
            <a:custGeom>
              <a:avLst/>
              <a:gdLst/>
              <a:ahLst/>
              <a:cxnLst/>
              <a:rect l="l" t="t" r="r" b="b"/>
              <a:pathLst>
                <a:path w="3665" h="2481" extrusionOk="0">
                  <a:moveTo>
                    <a:pt x="3137" y="0"/>
                  </a:moveTo>
                  <a:cubicBezTo>
                    <a:pt x="3064" y="0"/>
                    <a:pt x="2988" y="25"/>
                    <a:pt x="2917" y="85"/>
                  </a:cubicBezTo>
                  <a:lnTo>
                    <a:pt x="2917" y="106"/>
                  </a:lnTo>
                  <a:lnTo>
                    <a:pt x="1130" y="1619"/>
                  </a:lnTo>
                  <a:lnTo>
                    <a:pt x="772" y="1220"/>
                  </a:lnTo>
                  <a:cubicBezTo>
                    <a:pt x="722" y="1146"/>
                    <a:pt x="653" y="1116"/>
                    <a:pt x="580" y="1116"/>
                  </a:cubicBezTo>
                  <a:cubicBezTo>
                    <a:pt x="319" y="1116"/>
                    <a:pt x="0" y="1506"/>
                    <a:pt x="247" y="1703"/>
                  </a:cubicBezTo>
                  <a:lnTo>
                    <a:pt x="856" y="2355"/>
                  </a:lnTo>
                  <a:cubicBezTo>
                    <a:pt x="927" y="2437"/>
                    <a:pt x="1023" y="2480"/>
                    <a:pt x="1124" y="2480"/>
                  </a:cubicBezTo>
                  <a:cubicBezTo>
                    <a:pt x="1204" y="2480"/>
                    <a:pt x="1286" y="2453"/>
                    <a:pt x="1361" y="2397"/>
                  </a:cubicBezTo>
                  <a:lnTo>
                    <a:pt x="3379" y="652"/>
                  </a:lnTo>
                  <a:cubicBezTo>
                    <a:pt x="3665" y="400"/>
                    <a:pt x="3427" y="0"/>
                    <a:pt x="3137" y="0"/>
                  </a:cubicBezTo>
                  <a:close/>
                </a:path>
              </a:pathLst>
            </a:custGeom>
            <a:solidFill>
              <a:srgbClr val="546C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8793;p64">
              <a:extLst>
                <a:ext uri="{FF2B5EF4-FFF2-40B4-BE49-F238E27FC236}">
                  <a16:creationId xmlns:a16="http://schemas.microsoft.com/office/drawing/2014/main" id="{43B08DBE-6290-455D-9BF0-9A8F4F661E3E}"/>
                </a:ext>
              </a:extLst>
            </p:cNvPr>
            <p:cNvSpPr/>
            <p:nvPr/>
          </p:nvSpPr>
          <p:spPr>
            <a:xfrm>
              <a:off x="1390183" y="3595216"/>
              <a:ext cx="55413" cy="37267"/>
            </a:xfrm>
            <a:custGeom>
              <a:avLst/>
              <a:gdLst/>
              <a:ahLst/>
              <a:cxnLst/>
              <a:rect l="l" t="t" r="r" b="b"/>
              <a:pathLst>
                <a:path w="3701" h="2489" extrusionOk="0">
                  <a:moveTo>
                    <a:pt x="3155" y="1"/>
                  </a:moveTo>
                  <a:cubicBezTo>
                    <a:pt x="3077" y="1"/>
                    <a:pt x="2995" y="28"/>
                    <a:pt x="2917" y="93"/>
                  </a:cubicBezTo>
                  <a:lnTo>
                    <a:pt x="2917" y="114"/>
                  </a:lnTo>
                  <a:lnTo>
                    <a:pt x="1130" y="1628"/>
                  </a:lnTo>
                  <a:lnTo>
                    <a:pt x="772" y="1229"/>
                  </a:lnTo>
                  <a:cubicBezTo>
                    <a:pt x="722" y="1155"/>
                    <a:pt x="653" y="1125"/>
                    <a:pt x="580" y="1125"/>
                  </a:cubicBezTo>
                  <a:cubicBezTo>
                    <a:pt x="319" y="1125"/>
                    <a:pt x="0" y="1515"/>
                    <a:pt x="247" y="1712"/>
                  </a:cubicBezTo>
                  <a:lnTo>
                    <a:pt x="856" y="2364"/>
                  </a:lnTo>
                  <a:cubicBezTo>
                    <a:pt x="927" y="2446"/>
                    <a:pt x="1023" y="2489"/>
                    <a:pt x="1124" y="2489"/>
                  </a:cubicBezTo>
                  <a:cubicBezTo>
                    <a:pt x="1204" y="2489"/>
                    <a:pt x="1286" y="2462"/>
                    <a:pt x="1361" y="2406"/>
                  </a:cubicBezTo>
                  <a:lnTo>
                    <a:pt x="3400" y="661"/>
                  </a:lnTo>
                  <a:cubicBezTo>
                    <a:pt x="3701" y="410"/>
                    <a:pt x="3458" y="1"/>
                    <a:pt x="3155" y="1"/>
                  </a:cubicBezTo>
                  <a:close/>
                </a:path>
              </a:pathLst>
            </a:custGeom>
            <a:solidFill>
              <a:srgbClr val="546C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8794;p64">
              <a:extLst>
                <a:ext uri="{FF2B5EF4-FFF2-40B4-BE49-F238E27FC236}">
                  <a16:creationId xmlns:a16="http://schemas.microsoft.com/office/drawing/2014/main" id="{ADB00429-BCE9-4079-9D34-2C698DB26639}"/>
                </a:ext>
              </a:extLst>
            </p:cNvPr>
            <p:cNvSpPr/>
            <p:nvPr/>
          </p:nvSpPr>
          <p:spPr>
            <a:xfrm>
              <a:off x="1368682" y="3362409"/>
              <a:ext cx="74309" cy="38734"/>
            </a:xfrm>
            <a:custGeom>
              <a:avLst/>
              <a:gdLst/>
              <a:ahLst/>
              <a:cxnLst/>
              <a:rect l="l" t="t" r="r" b="b"/>
              <a:pathLst>
                <a:path w="4963" h="2587" extrusionOk="0">
                  <a:moveTo>
                    <a:pt x="736" y="0"/>
                  </a:moveTo>
                  <a:cubicBezTo>
                    <a:pt x="316" y="0"/>
                    <a:pt x="1" y="336"/>
                    <a:pt x="1" y="736"/>
                  </a:cubicBezTo>
                  <a:lnTo>
                    <a:pt x="1" y="2250"/>
                  </a:lnTo>
                  <a:cubicBezTo>
                    <a:pt x="1" y="2439"/>
                    <a:pt x="148" y="2586"/>
                    <a:pt x="337" y="2586"/>
                  </a:cubicBezTo>
                  <a:lnTo>
                    <a:pt x="4626" y="2586"/>
                  </a:lnTo>
                  <a:cubicBezTo>
                    <a:pt x="4815" y="2586"/>
                    <a:pt x="4962" y="2439"/>
                    <a:pt x="4962" y="2250"/>
                  </a:cubicBezTo>
                  <a:lnTo>
                    <a:pt x="4962" y="736"/>
                  </a:lnTo>
                  <a:cubicBezTo>
                    <a:pt x="4962" y="336"/>
                    <a:pt x="4647" y="0"/>
                    <a:pt x="4227" y="0"/>
                  </a:cubicBezTo>
                  <a:close/>
                </a:path>
              </a:pathLst>
            </a:custGeom>
            <a:solidFill>
              <a:srgbClr val="546C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8795;p64">
              <a:extLst>
                <a:ext uri="{FF2B5EF4-FFF2-40B4-BE49-F238E27FC236}">
                  <a16:creationId xmlns:a16="http://schemas.microsoft.com/office/drawing/2014/main" id="{2B20C1C5-3849-47E9-8ECC-A56B83F868AD}"/>
                </a:ext>
              </a:extLst>
            </p:cNvPr>
            <p:cNvSpPr/>
            <p:nvPr/>
          </p:nvSpPr>
          <p:spPr>
            <a:xfrm>
              <a:off x="1409602" y="3362409"/>
              <a:ext cx="33389" cy="38734"/>
            </a:xfrm>
            <a:custGeom>
              <a:avLst/>
              <a:gdLst/>
              <a:ahLst/>
              <a:cxnLst/>
              <a:rect l="l" t="t" r="r" b="b"/>
              <a:pathLst>
                <a:path w="2230" h="2587" extrusionOk="0">
                  <a:moveTo>
                    <a:pt x="1" y="0"/>
                  </a:moveTo>
                  <a:cubicBezTo>
                    <a:pt x="400" y="0"/>
                    <a:pt x="737" y="336"/>
                    <a:pt x="737" y="736"/>
                  </a:cubicBezTo>
                  <a:lnTo>
                    <a:pt x="737" y="2250"/>
                  </a:lnTo>
                  <a:cubicBezTo>
                    <a:pt x="737" y="2439"/>
                    <a:pt x="589" y="2586"/>
                    <a:pt x="400" y="2586"/>
                  </a:cubicBezTo>
                  <a:lnTo>
                    <a:pt x="1893" y="2586"/>
                  </a:lnTo>
                  <a:cubicBezTo>
                    <a:pt x="2082" y="2586"/>
                    <a:pt x="2229" y="2439"/>
                    <a:pt x="2229" y="2250"/>
                  </a:cubicBezTo>
                  <a:lnTo>
                    <a:pt x="2229" y="736"/>
                  </a:lnTo>
                  <a:cubicBezTo>
                    <a:pt x="2229" y="336"/>
                    <a:pt x="1893" y="0"/>
                    <a:pt x="1494"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4" name="Imagen 53">
            <a:extLst>
              <a:ext uri="{FF2B5EF4-FFF2-40B4-BE49-F238E27FC236}">
                <a16:creationId xmlns:a16="http://schemas.microsoft.com/office/drawing/2014/main" id="{B8679DF5-FE01-4E17-A7F3-7DA40F32477B}"/>
              </a:ext>
            </a:extLst>
          </p:cNvPr>
          <p:cNvPicPr>
            <a:picLocks noChangeAspect="1"/>
          </p:cNvPicPr>
          <p:nvPr/>
        </p:nvPicPr>
        <p:blipFill>
          <a:blip r:embed="rId3"/>
          <a:stretch>
            <a:fillRect/>
          </a:stretch>
        </p:blipFill>
        <p:spPr>
          <a:xfrm>
            <a:off x="901628" y="631346"/>
            <a:ext cx="1106714" cy="669879"/>
          </a:xfrm>
          <a:prstGeom prst="rect">
            <a:avLst/>
          </a:prstGeom>
        </p:spPr>
      </p:pic>
    </p:spTree>
    <p:extLst>
      <p:ext uri="{BB962C8B-B14F-4D97-AF65-F5344CB8AC3E}">
        <p14:creationId xmlns:p14="http://schemas.microsoft.com/office/powerpoint/2010/main" val="3982140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022"/>
        <p:cNvGrpSpPr/>
        <p:nvPr/>
      </p:nvGrpSpPr>
      <p:grpSpPr>
        <a:xfrm>
          <a:off x="0" y="0"/>
          <a:ext cx="0" cy="0"/>
          <a:chOff x="0" y="0"/>
          <a:chExt cx="0" cy="0"/>
        </a:xfrm>
      </p:grpSpPr>
      <p:sp>
        <p:nvSpPr>
          <p:cNvPr id="1023" name="Google Shape;1023;p40"/>
          <p:cNvSpPr txBox="1">
            <a:spLocks noGrp="1"/>
          </p:cNvSpPr>
          <p:nvPr>
            <p:ph type="subTitle" idx="1"/>
          </p:nvPr>
        </p:nvSpPr>
        <p:spPr>
          <a:xfrm>
            <a:off x="670560" y="1968020"/>
            <a:ext cx="3817619" cy="1253785"/>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Primero se debe cargar la ruta de la carpeta local en la cual se encuentran los archivos PDFs. Por ejemplo: </a:t>
            </a:r>
          </a:p>
          <a:p>
            <a:pPr marL="0" lvl="0" indent="0" algn="ctr" rtl="0">
              <a:spcBef>
                <a:spcPts val="0"/>
              </a:spcBef>
              <a:spcAft>
                <a:spcPts val="0"/>
              </a:spcAft>
              <a:buNone/>
            </a:pPr>
            <a:endParaRPr lang="en" dirty="0"/>
          </a:p>
          <a:p>
            <a:pPr marL="0" lvl="0" indent="0" algn="ctr" rtl="0">
              <a:spcBef>
                <a:spcPts val="0"/>
              </a:spcBef>
              <a:spcAft>
                <a:spcPts val="0"/>
              </a:spcAft>
              <a:buNone/>
            </a:pPr>
            <a:r>
              <a:rPr lang="es-CL" b="1" dirty="0"/>
              <a:t>m</a:t>
            </a:r>
            <a:r>
              <a:rPr lang="en" b="1" dirty="0"/>
              <a:t>y_dir &lt;- </a:t>
            </a:r>
            <a:r>
              <a:rPr lang="es-CL" b="1" dirty="0"/>
              <a:t>C:\\Users\\Admin\\Desktop\\pdfs</a:t>
            </a:r>
          </a:p>
          <a:p>
            <a:pPr marL="0" lvl="0" indent="0" algn="ctr" rtl="0">
              <a:spcBef>
                <a:spcPts val="0"/>
              </a:spcBef>
              <a:spcAft>
                <a:spcPts val="0"/>
              </a:spcAft>
              <a:buNone/>
            </a:pPr>
            <a:endParaRPr lang="es-CL" dirty="0"/>
          </a:p>
          <a:p>
            <a:pPr marL="0" lvl="0" indent="0" algn="ctr" rtl="0">
              <a:spcBef>
                <a:spcPts val="0"/>
              </a:spcBef>
              <a:spcAft>
                <a:spcPts val="0"/>
              </a:spcAft>
              <a:buNone/>
            </a:pPr>
            <a:endParaRPr dirty="0"/>
          </a:p>
        </p:txBody>
      </p:sp>
      <p:sp>
        <p:nvSpPr>
          <p:cNvPr id="1024" name="Google Shape;1024;p40"/>
          <p:cNvSpPr txBox="1">
            <a:spLocks noGrp="1"/>
          </p:cNvSpPr>
          <p:nvPr>
            <p:ph type="subTitle" idx="2"/>
          </p:nvPr>
        </p:nvSpPr>
        <p:spPr>
          <a:xfrm>
            <a:off x="4846320" y="1483740"/>
            <a:ext cx="3627120" cy="172203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ES" dirty="0"/>
              <a:t>Luego, se crea una lista con los nombres de los archivos PDFs:</a:t>
            </a:r>
          </a:p>
          <a:p>
            <a:pPr marL="0" lvl="0" indent="0" algn="ctr" rtl="0">
              <a:spcBef>
                <a:spcPts val="0"/>
              </a:spcBef>
              <a:spcAft>
                <a:spcPts val="0"/>
              </a:spcAft>
              <a:buNone/>
            </a:pPr>
            <a:endParaRPr lang="es-ES" dirty="0"/>
          </a:p>
          <a:p>
            <a:pPr marL="0" lvl="0" indent="0" algn="ctr" rtl="0">
              <a:spcBef>
                <a:spcPts val="0"/>
              </a:spcBef>
              <a:spcAft>
                <a:spcPts val="0"/>
              </a:spcAft>
              <a:buNone/>
            </a:pPr>
            <a:r>
              <a:rPr lang="es-ES" dirty="0"/>
              <a:t> </a:t>
            </a:r>
            <a:r>
              <a:rPr lang="en-US" b="1" dirty="0" err="1"/>
              <a:t>list.files</a:t>
            </a:r>
            <a:r>
              <a:rPr lang="en-US" b="1" dirty="0"/>
              <a:t>(path = </a:t>
            </a:r>
            <a:r>
              <a:rPr lang="en-US" b="1" dirty="0" err="1"/>
              <a:t>my_dir</a:t>
            </a:r>
            <a:r>
              <a:rPr lang="en-US" b="1" dirty="0"/>
              <a:t>, pattern = "pdf$")</a:t>
            </a:r>
            <a:endParaRPr b="1" dirty="0"/>
          </a:p>
        </p:txBody>
      </p:sp>
      <p:sp>
        <p:nvSpPr>
          <p:cNvPr id="1065" name="Google Shape;1065;p40"/>
          <p:cNvSpPr txBox="1">
            <a:spLocks noGrp="1"/>
          </p:cNvSpPr>
          <p:nvPr>
            <p:ph type="title"/>
          </p:nvPr>
        </p:nvSpPr>
        <p:spPr>
          <a:xfrm>
            <a:off x="1317344" y="1229084"/>
            <a:ext cx="2581200" cy="420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CL" dirty="0"/>
              <a:t>C</a:t>
            </a:r>
            <a:r>
              <a:rPr lang="en" dirty="0"/>
              <a:t>rear ruta de archivos</a:t>
            </a:r>
            <a:endParaRPr dirty="0"/>
          </a:p>
        </p:txBody>
      </p:sp>
      <p:sp>
        <p:nvSpPr>
          <p:cNvPr id="1066" name="Google Shape;1066;p40"/>
          <p:cNvSpPr txBox="1">
            <a:spLocks noGrp="1"/>
          </p:cNvSpPr>
          <p:nvPr>
            <p:ph type="title" idx="3"/>
          </p:nvPr>
        </p:nvSpPr>
        <p:spPr>
          <a:xfrm>
            <a:off x="5322607" y="874407"/>
            <a:ext cx="2581200" cy="420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Crear una lista </a:t>
            </a:r>
            <a:endParaRPr dirty="0"/>
          </a:p>
        </p:txBody>
      </p:sp>
      <p:pic>
        <p:nvPicPr>
          <p:cNvPr id="47" name="Imagen 46">
            <a:extLst>
              <a:ext uri="{FF2B5EF4-FFF2-40B4-BE49-F238E27FC236}">
                <a16:creationId xmlns:a16="http://schemas.microsoft.com/office/drawing/2014/main" id="{010461E5-503B-4019-9128-AB3DBF141D50}"/>
              </a:ext>
            </a:extLst>
          </p:cNvPr>
          <p:cNvPicPr>
            <a:picLocks noChangeAspect="1"/>
          </p:cNvPicPr>
          <p:nvPr/>
        </p:nvPicPr>
        <p:blipFill>
          <a:blip r:embed="rId3"/>
          <a:stretch>
            <a:fillRect/>
          </a:stretch>
        </p:blipFill>
        <p:spPr>
          <a:xfrm>
            <a:off x="684685" y="639411"/>
            <a:ext cx="945995" cy="572598"/>
          </a:xfrm>
          <a:prstGeom prst="rect">
            <a:avLst/>
          </a:prstGeom>
        </p:spPr>
      </p:pic>
      <p:pic>
        <p:nvPicPr>
          <p:cNvPr id="48" name="Imagen 47">
            <a:extLst>
              <a:ext uri="{FF2B5EF4-FFF2-40B4-BE49-F238E27FC236}">
                <a16:creationId xmlns:a16="http://schemas.microsoft.com/office/drawing/2014/main" id="{EEDC244A-F8C4-46F1-9CB6-A2121B002EE9}"/>
              </a:ext>
            </a:extLst>
          </p:cNvPr>
          <p:cNvPicPr>
            <a:picLocks noChangeAspect="1"/>
          </p:cNvPicPr>
          <p:nvPr/>
        </p:nvPicPr>
        <p:blipFill>
          <a:blip r:embed="rId3"/>
          <a:stretch>
            <a:fillRect/>
          </a:stretch>
        </p:blipFill>
        <p:spPr>
          <a:xfrm>
            <a:off x="4679289" y="642789"/>
            <a:ext cx="945995" cy="572598"/>
          </a:xfrm>
          <a:prstGeom prst="rect">
            <a:avLst/>
          </a:prstGeom>
        </p:spPr>
      </p:pic>
      <p:pic>
        <p:nvPicPr>
          <p:cNvPr id="3" name="Imagen 2">
            <a:extLst>
              <a:ext uri="{FF2B5EF4-FFF2-40B4-BE49-F238E27FC236}">
                <a16:creationId xmlns:a16="http://schemas.microsoft.com/office/drawing/2014/main" id="{9E3E83A4-3B48-4E2D-8000-6C55442162F6}"/>
              </a:ext>
            </a:extLst>
          </p:cNvPr>
          <p:cNvPicPr>
            <a:picLocks noChangeAspect="1"/>
          </p:cNvPicPr>
          <p:nvPr/>
        </p:nvPicPr>
        <p:blipFill>
          <a:blip r:embed="rId4"/>
          <a:stretch>
            <a:fillRect/>
          </a:stretch>
        </p:blipFill>
        <p:spPr>
          <a:xfrm>
            <a:off x="4846320" y="2768917"/>
            <a:ext cx="3533775" cy="1495425"/>
          </a:xfrm>
          <a:prstGeom prst="rect">
            <a:avLst/>
          </a:prstGeom>
        </p:spPr>
      </p:pic>
      <p:pic>
        <p:nvPicPr>
          <p:cNvPr id="5" name="Imagen 4">
            <a:extLst>
              <a:ext uri="{FF2B5EF4-FFF2-40B4-BE49-F238E27FC236}">
                <a16:creationId xmlns:a16="http://schemas.microsoft.com/office/drawing/2014/main" id="{5EE2825D-80B5-422F-8BAE-21FC05B7806C}"/>
              </a:ext>
            </a:extLst>
          </p:cNvPr>
          <p:cNvPicPr>
            <a:picLocks noChangeAspect="1"/>
          </p:cNvPicPr>
          <p:nvPr/>
        </p:nvPicPr>
        <p:blipFill>
          <a:blip r:embed="rId5"/>
          <a:stretch>
            <a:fillRect/>
          </a:stretch>
        </p:blipFill>
        <p:spPr>
          <a:xfrm>
            <a:off x="830581" y="3540442"/>
            <a:ext cx="3467100" cy="7239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0D6B2A-6F5D-40F6-B3F9-51746EC1A318}"/>
              </a:ext>
            </a:extLst>
          </p:cNvPr>
          <p:cNvSpPr>
            <a:spLocks noGrp="1"/>
          </p:cNvSpPr>
          <p:nvPr>
            <p:ph type="title"/>
          </p:nvPr>
        </p:nvSpPr>
        <p:spPr/>
        <p:txBody>
          <a:bodyPr/>
          <a:lstStyle/>
          <a:p>
            <a:r>
              <a:rPr lang="es-ES" dirty="0"/>
              <a:t>Importar los archivos</a:t>
            </a:r>
            <a:endParaRPr lang="es-CL" dirty="0"/>
          </a:p>
        </p:txBody>
      </p:sp>
      <p:sp>
        <p:nvSpPr>
          <p:cNvPr id="3" name="CuadroTexto 2">
            <a:extLst>
              <a:ext uri="{FF2B5EF4-FFF2-40B4-BE49-F238E27FC236}">
                <a16:creationId xmlns:a16="http://schemas.microsoft.com/office/drawing/2014/main" id="{BCF608E8-172A-4396-82AD-94C7AADE1581}"/>
              </a:ext>
            </a:extLst>
          </p:cNvPr>
          <p:cNvSpPr txBox="1"/>
          <p:nvPr/>
        </p:nvSpPr>
        <p:spPr>
          <a:xfrm>
            <a:off x="781022" y="1474431"/>
            <a:ext cx="7581900" cy="584775"/>
          </a:xfrm>
          <a:prstGeom prst="rect">
            <a:avLst/>
          </a:prstGeom>
          <a:noFill/>
        </p:spPr>
        <p:txBody>
          <a:bodyPr wrap="square" rtlCol="0">
            <a:spAutoFit/>
          </a:bodyPr>
          <a:lstStyle/>
          <a:p>
            <a:r>
              <a:rPr lang="en-US" sz="1600" b="1" dirty="0"/>
              <a:t>Corp &lt;- Corpus(</a:t>
            </a:r>
            <a:r>
              <a:rPr lang="en-US" sz="1600" b="1" dirty="0" err="1"/>
              <a:t>URISource</a:t>
            </a:r>
            <a:r>
              <a:rPr lang="en-US" sz="1600" b="1" dirty="0"/>
              <a:t>(file, encoding = "latin1"),</a:t>
            </a:r>
          </a:p>
          <a:p>
            <a:r>
              <a:rPr lang="en-US" sz="1600" b="1" dirty="0"/>
              <a:t>                          </a:t>
            </a:r>
            <a:r>
              <a:rPr lang="en-US" sz="1600" b="1" dirty="0" err="1"/>
              <a:t>readerControl</a:t>
            </a:r>
            <a:r>
              <a:rPr lang="en-US" sz="1600" b="1" dirty="0"/>
              <a:t> = list(reader = </a:t>
            </a:r>
            <a:r>
              <a:rPr lang="en-US" sz="1600" b="1" dirty="0" err="1"/>
              <a:t>readPDF</a:t>
            </a:r>
            <a:r>
              <a:rPr lang="en-US" sz="1600" b="1" dirty="0"/>
              <a:t>, language = "es-419"))</a:t>
            </a:r>
            <a:endParaRPr lang="es-CL" sz="1600" b="1" dirty="0"/>
          </a:p>
        </p:txBody>
      </p:sp>
      <p:sp>
        <p:nvSpPr>
          <p:cNvPr id="4" name="CuadroTexto 3">
            <a:extLst>
              <a:ext uri="{FF2B5EF4-FFF2-40B4-BE49-F238E27FC236}">
                <a16:creationId xmlns:a16="http://schemas.microsoft.com/office/drawing/2014/main" id="{AC7F8B32-8E40-46BD-9E26-772F29E17E4E}"/>
              </a:ext>
            </a:extLst>
          </p:cNvPr>
          <p:cNvSpPr txBox="1"/>
          <p:nvPr/>
        </p:nvSpPr>
        <p:spPr>
          <a:xfrm>
            <a:off x="1245830" y="2260492"/>
            <a:ext cx="6652285" cy="954107"/>
          </a:xfrm>
          <a:prstGeom prst="rect">
            <a:avLst/>
          </a:prstGeom>
          <a:noFill/>
        </p:spPr>
        <p:txBody>
          <a:bodyPr wrap="square" rtlCol="0">
            <a:spAutoFit/>
          </a:bodyPr>
          <a:lstStyle/>
          <a:p>
            <a:pPr algn="just"/>
            <a:r>
              <a:rPr lang="es-ES" dirty="0"/>
              <a:t>Posteriormente, se crea un corpus, al cual a través de la función URISource se le entrega una lista con los nombres de los PDFs. Luego, mediante el parámetro readerControl, de la función Corpus, se procesan y se importan los archivos PDFs dentro de un corpus llamado “Corp”</a:t>
            </a:r>
            <a:endParaRPr lang="es-CL" dirty="0"/>
          </a:p>
        </p:txBody>
      </p:sp>
      <p:sp>
        <p:nvSpPr>
          <p:cNvPr id="5" name="CuadroTexto 4">
            <a:extLst>
              <a:ext uri="{FF2B5EF4-FFF2-40B4-BE49-F238E27FC236}">
                <a16:creationId xmlns:a16="http://schemas.microsoft.com/office/drawing/2014/main" id="{B5B788DB-0167-42DF-85DF-57BE25B1CFFB}"/>
              </a:ext>
            </a:extLst>
          </p:cNvPr>
          <p:cNvSpPr txBox="1"/>
          <p:nvPr/>
        </p:nvSpPr>
        <p:spPr>
          <a:xfrm>
            <a:off x="2030702" y="3443199"/>
            <a:ext cx="5082540" cy="1169551"/>
          </a:xfrm>
          <a:prstGeom prst="rect">
            <a:avLst/>
          </a:prstGeom>
          <a:noFill/>
        </p:spPr>
        <p:txBody>
          <a:bodyPr wrap="square" rtlCol="0">
            <a:spAutoFit/>
          </a:bodyPr>
          <a:lstStyle/>
          <a:p>
            <a:pPr algn="just"/>
            <a:r>
              <a:rPr lang="es-ES" dirty="0"/>
              <a:t>Cabe mencionar, que la función Corpus esta diseñada para procesar un archivo, por lo que el código se hizo de tal forma que se crea un “Corp” con archivo, este se procesa y se guarda en un dataframe, para posteriormente sobrescribir el mismo “Corp” con otro archivo n veces. </a:t>
            </a:r>
            <a:endParaRPr lang="es-CL" dirty="0"/>
          </a:p>
        </p:txBody>
      </p:sp>
      <p:pic>
        <p:nvPicPr>
          <p:cNvPr id="6" name="Imagen 5">
            <a:extLst>
              <a:ext uri="{FF2B5EF4-FFF2-40B4-BE49-F238E27FC236}">
                <a16:creationId xmlns:a16="http://schemas.microsoft.com/office/drawing/2014/main" id="{F3258A95-D89F-417B-8AD8-2BFC665C0F09}"/>
              </a:ext>
            </a:extLst>
          </p:cNvPr>
          <p:cNvPicPr>
            <a:picLocks noChangeAspect="1"/>
          </p:cNvPicPr>
          <p:nvPr/>
        </p:nvPicPr>
        <p:blipFill>
          <a:blip r:embed="rId2"/>
          <a:stretch>
            <a:fillRect/>
          </a:stretch>
        </p:blipFill>
        <p:spPr>
          <a:xfrm>
            <a:off x="901628" y="631346"/>
            <a:ext cx="1106714" cy="669879"/>
          </a:xfrm>
          <a:prstGeom prst="rect">
            <a:avLst/>
          </a:prstGeom>
        </p:spPr>
      </p:pic>
    </p:spTree>
    <p:extLst>
      <p:ext uri="{BB962C8B-B14F-4D97-AF65-F5344CB8AC3E}">
        <p14:creationId xmlns:p14="http://schemas.microsoft.com/office/powerpoint/2010/main" val="3109522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30"/>
          <p:cNvSpPr txBox="1">
            <a:spLocks noGrp="1"/>
          </p:cNvSpPr>
          <p:nvPr>
            <p:ph type="ctrTitle"/>
          </p:nvPr>
        </p:nvSpPr>
        <p:spPr>
          <a:xfrm>
            <a:off x="2424569" y="2524272"/>
            <a:ext cx="4159800" cy="1124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t>Transformación de texto</a:t>
            </a:r>
            <a:endParaRPr dirty="0"/>
          </a:p>
        </p:txBody>
      </p:sp>
      <p:sp>
        <p:nvSpPr>
          <p:cNvPr id="569" name="Google Shape;569;p30"/>
          <p:cNvSpPr txBox="1">
            <a:spLocks noGrp="1"/>
          </p:cNvSpPr>
          <p:nvPr>
            <p:ph type="title" idx="2"/>
          </p:nvPr>
        </p:nvSpPr>
        <p:spPr>
          <a:xfrm>
            <a:off x="2492100" y="1483386"/>
            <a:ext cx="4159800" cy="704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03</a:t>
            </a:r>
            <a:endParaRPr dirty="0"/>
          </a:p>
        </p:txBody>
      </p:sp>
      <p:sp>
        <p:nvSpPr>
          <p:cNvPr id="570" name="Google Shape;570;p30"/>
          <p:cNvSpPr/>
          <p:nvPr/>
        </p:nvSpPr>
        <p:spPr>
          <a:xfrm>
            <a:off x="3655800" y="3866701"/>
            <a:ext cx="1832405" cy="244805"/>
          </a:xfrm>
          <a:custGeom>
            <a:avLst/>
            <a:gdLst/>
            <a:ahLst/>
            <a:cxnLst/>
            <a:rect l="l" t="t" r="r" b="b"/>
            <a:pathLst>
              <a:path w="55866" h="7463" extrusionOk="0">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1" name="Google Shape;571;p30"/>
          <p:cNvGrpSpPr/>
          <p:nvPr/>
        </p:nvGrpSpPr>
        <p:grpSpPr>
          <a:xfrm rot="10667963">
            <a:off x="7458206" y="1380526"/>
            <a:ext cx="1385983" cy="2705355"/>
            <a:chOff x="409722" y="228600"/>
            <a:chExt cx="1385931" cy="2705253"/>
          </a:xfrm>
        </p:grpSpPr>
        <p:grpSp>
          <p:nvGrpSpPr>
            <p:cNvPr id="572" name="Google Shape;572;p30"/>
            <p:cNvGrpSpPr/>
            <p:nvPr/>
          </p:nvGrpSpPr>
          <p:grpSpPr>
            <a:xfrm rot="-617154" flipH="1">
              <a:off x="575967" y="402323"/>
              <a:ext cx="1053440" cy="2450002"/>
              <a:chOff x="3817855" y="1437512"/>
              <a:chExt cx="541146" cy="1128254"/>
            </a:xfrm>
          </p:grpSpPr>
          <p:sp>
            <p:nvSpPr>
              <p:cNvPr id="573" name="Google Shape;573;p30"/>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0"/>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5" name="Google Shape;575;p30"/>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6" name="Google Shape;576;p30"/>
          <p:cNvGrpSpPr/>
          <p:nvPr/>
        </p:nvGrpSpPr>
        <p:grpSpPr>
          <a:xfrm rot="-230834">
            <a:off x="262018" y="1063686"/>
            <a:ext cx="1386005" cy="2705399"/>
            <a:chOff x="409722" y="228600"/>
            <a:chExt cx="1385931" cy="2705253"/>
          </a:xfrm>
        </p:grpSpPr>
        <p:grpSp>
          <p:nvGrpSpPr>
            <p:cNvPr id="577" name="Google Shape;577;p30"/>
            <p:cNvGrpSpPr/>
            <p:nvPr/>
          </p:nvGrpSpPr>
          <p:grpSpPr>
            <a:xfrm rot="-617154" flipH="1">
              <a:off x="575967" y="402323"/>
              <a:ext cx="1053440" cy="2450002"/>
              <a:chOff x="3817855" y="1437512"/>
              <a:chExt cx="541146" cy="1128254"/>
            </a:xfrm>
          </p:grpSpPr>
          <p:sp>
            <p:nvSpPr>
              <p:cNvPr id="578" name="Google Shape;578;p30"/>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0"/>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0" name="Google Shape;580;p30"/>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8726;p64">
            <a:extLst>
              <a:ext uri="{FF2B5EF4-FFF2-40B4-BE49-F238E27FC236}">
                <a16:creationId xmlns:a16="http://schemas.microsoft.com/office/drawing/2014/main" id="{0C6CFCEF-526D-4909-989D-443FD58428D9}"/>
              </a:ext>
            </a:extLst>
          </p:cNvPr>
          <p:cNvGrpSpPr/>
          <p:nvPr/>
        </p:nvGrpSpPr>
        <p:grpSpPr>
          <a:xfrm>
            <a:off x="1083037" y="2037616"/>
            <a:ext cx="1340549" cy="1449580"/>
            <a:chOff x="3508282" y="3810341"/>
            <a:chExt cx="351644" cy="351959"/>
          </a:xfrm>
        </p:grpSpPr>
        <p:sp>
          <p:nvSpPr>
            <p:cNvPr id="47" name="Google Shape;8727;p64">
              <a:extLst>
                <a:ext uri="{FF2B5EF4-FFF2-40B4-BE49-F238E27FC236}">
                  <a16:creationId xmlns:a16="http://schemas.microsoft.com/office/drawing/2014/main" id="{A2EC447A-19A8-41EE-8FCE-89B71551701E}"/>
                </a:ext>
              </a:extLst>
            </p:cNvPr>
            <p:cNvSpPr/>
            <p:nvPr/>
          </p:nvSpPr>
          <p:spPr>
            <a:xfrm>
              <a:off x="3508282" y="3810341"/>
              <a:ext cx="133180" cy="64232"/>
            </a:xfrm>
            <a:custGeom>
              <a:avLst/>
              <a:gdLst/>
              <a:ahLst/>
              <a:cxnLst/>
              <a:rect l="l" t="t" r="r" b="b"/>
              <a:pathLst>
                <a:path w="8895" h="4290" extrusionOk="0">
                  <a:moveTo>
                    <a:pt x="2503" y="1"/>
                  </a:moveTo>
                  <a:cubicBezTo>
                    <a:pt x="1115" y="1"/>
                    <a:pt x="1" y="1115"/>
                    <a:pt x="1" y="2503"/>
                  </a:cubicBezTo>
                  <a:cubicBezTo>
                    <a:pt x="1" y="3491"/>
                    <a:pt x="800" y="4290"/>
                    <a:pt x="1788" y="4290"/>
                  </a:cubicBezTo>
                  <a:cubicBezTo>
                    <a:pt x="2797" y="4290"/>
                    <a:pt x="7191" y="3491"/>
                    <a:pt x="7191" y="2503"/>
                  </a:cubicBezTo>
                  <a:lnTo>
                    <a:pt x="8600" y="2503"/>
                  </a:lnTo>
                  <a:cubicBezTo>
                    <a:pt x="8600" y="1809"/>
                    <a:pt x="8894" y="1178"/>
                    <a:pt x="8432" y="737"/>
                  </a:cubicBezTo>
                  <a:cubicBezTo>
                    <a:pt x="7990" y="274"/>
                    <a:pt x="3197" y="1"/>
                    <a:pt x="2503" y="1"/>
                  </a:cubicBezTo>
                  <a:close/>
                </a:path>
              </a:pathLst>
            </a:custGeom>
            <a:solidFill>
              <a:srgbClr val="E2E8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728;p64">
              <a:extLst>
                <a:ext uri="{FF2B5EF4-FFF2-40B4-BE49-F238E27FC236}">
                  <a16:creationId xmlns:a16="http://schemas.microsoft.com/office/drawing/2014/main" id="{ABCEC737-8421-423F-AFD4-B291A0BFC946}"/>
                </a:ext>
              </a:extLst>
            </p:cNvPr>
            <p:cNvSpPr/>
            <p:nvPr/>
          </p:nvSpPr>
          <p:spPr>
            <a:xfrm>
              <a:off x="3535053" y="3847802"/>
              <a:ext cx="58872" cy="26771"/>
            </a:xfrm>
            <a:custGeom>
              <a:avLst/>
              <a:gdLst/>
              <a:ahLst/>
              <a:cxnLst/>
              <a:rect l="l" t="t" r="r" b="b"/>
              <a:pathLst>
                <a:path w="3932" h="1788" extrusionOk="0">
                  <a:moveTo>
                    <a:pt x="1808" y="1"/>
                  </a:moveTo>
                  <a:cubicBezTo>
                    <a:pt x="1808" y="989"/>
                    <a:pt x="1009" y="1788"/>
                    <a:pt x="0" y="1788"/>
                  </a:cubicBezTo>
                  <a:lnTo>
                    <a:pt x="3932" y="1788"/>
                  </a:lnTo>
                  <a:lnTo>
                    <a:pt x="3932" y="1"/>
                  </a:ln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8729;p64">
              <a:extLst>
                <a:ext uri="{FF2B5EF4-FFF2-40B4-BE49-F238E27FC236}">
                  <a16:creationId xmlns:a16="http://schemas.microsoft.com/office/drawing/2014/main" id="{1C7A61FB-EC24-4F70-8ECE-A630CDBC3AE2}"/>
                </a:ext>
              </a:extLst>
            </p:cNvPr>
            <p:cNvSpPr/>
            <p:nvPr/>
          </p:nvSpPr>
          <p:spPr>
            <a:xfrm>
              <a:off x="3545743" y="3810341"/>
              <a:ext cx="239261" cy="351959"/>
            </a:xfrm>
            <a:custGeom>
              <a:avLst/>
              <a:gdLst/>
              <a:ahLst/>
              <a:cxnLst/>
              <a:rect l="l" t="t" r="r" b="b"/>
              <a:pathLst>
                <a:path w="15980" h="23507" extrusionOk="0">
                  <a:moveTo>
                    <a:pt x="1" y="1"/>
                  </a:moveTo>
                  <a:cubicBezTo>
                    <a:pt x="653" y="1"/>
                    <a:pt x="1304" y="253"/>
                    <a:pt x="1767" y="737"/>
                  </a:cubicBezTo>
                  <a:cubicBezTo>
                    <a:pt x="1872" y="821"/>
                    <a:pt x="1956" y="926"/>
                    <a:pt x="2040" y="1031"/>
                  </a:cubicBezTo>
                  <a:cubicBezTo>
                    <a:pt x="2335" y="1451"/>
                    <a:pt x="2503" y="1977"/>
                    <a:pt x="2503" y="2503"/>
                  </a:cubicBezTo>
                  <a:lnTo>
                    <a:pt x="2503" y="21004"/>
                  </a:lnTo>
                  <a:cubicBezTo>
                    <a:pt x="2503" y="22371"/>
                    <a:pt x="3617" y="23506"/>
                    <a:pt x="5005" y="23506"/>
                  </a:cubicBezTo>
                  <a:lnTo>
                    <a:pt x="8747" y="23506"/>
                  </a:lnTo>
                  <a:cubicBezTo>
                    <a:pt x="9209" y="23065"/>
                    <a:pt x="11312" y="23212"/>
                    <a:pt x="11312" y="22539"/>
                  </a:cubicBezTo>
                  <a:lnTo>
                    <a:pt x="15979" y="19217"/>
                  </a:lnTo>
                  <a:lnTo>
                    <a:pt x="15979" y="2503"/>
                  </a:lnTo>
                  <a:cubicBezTo>
                    <a:pt x="15979" y="1115"/>
                    <a:pt x="14865" y="1"/>
                    <a:pt x="13477" y="1"/>
                  </a:cubicBezTo>
                  <a:close/>
                </a:path>
              </a:pathLst>
            </a:custGeom>
            <a:solidFill>
              <a:srgbClr val="F5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8730;p64">
              <a:extLst>
                <a:ext uri="{FF2B5EF4-FFF2-40B4-BE49-F238E27FC236}">
                  <a16:creationId xmlns:a16="http://schemas.microsoft.com/office/drawing/2014/main" id="{7FD67E3D-DD6F-46DE-8087-BD15E68A2356}"/>
                </a:ext>
              </a:extLst>
            </p:cNvPr>
            <p:cNvSpPr/>
            <p:nvPr/>
          </p:nvSpPr>
          <p:spPr>
            <a:xfrm>
              <a:off x="3583205" y="4082317"/>
              <a:ext cx="201799" cy="79983"/>
            </a:xfrm>
            <a:custGeom>
              <a:avLst/>
              <a:gdLst/>
              <a:ahLst/>
              <a:cxnLst/>
              <a:rect l="l" t="t" r="r" b="b"/>
              <a:pathLst>
                <a:path w="13478" h="5342" extrusionOk="0">
                  <a:moveTo>
                    <a:pt x="1" y="1"/>
                  </a:moveTo>
                  <a:lnTo>
                    <a:pt x="1" y="2839"/>
                  </a:lnTo>
                  <a:cubicBezTo>
                    <a:pt x="1" y="4206"/>
                    <a:pt x="1115" y="5341"/>
                    <a:pt x="2503" y="5341"/>
                  </a:cubicBezTo>
                  <a:lnTo>
                    <a:pt x="6245" y="5341"/>
                  </a:lnTo>
                  <a:cubicBezTo>
                    <a:pt x="6707" y="4900"/>
                    <a:pt x="8810" y="5047"/>
                    <a:pt x="8810" y="4374"/>
                  </a:cubicBezTo>
                  <a:lnTo>
                    <a:pt x="13477" y="1052"/>
                  </a:lnTo>
                  <a:lnTo>
                    <a:pt x="13477" y="1"/>
                  </a:ln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8731;p64">
              <a:extLst>
                <a:ext uri="{FF2B5EF4-FFF2-40B4-BE49-F238E27FC236}">
                  <a16:creationId xmlns:a16="http://schemas.microsoft.com/office/drawing/2014/main" id="{F215DDBA-CAF0-41F2-BD98-A68384FB76DA}"/>
                </a:ext>
              </a:extLst>
            </p:cNvPr>
            <p:cNvSpPr/>
            <p:nvPr/>
          </p:nvSpPr>
          <p:spPr>
            <a:xfrm>
              <a:off x="3545429" y="3810341"/>
              <a:ext cx="232328" cy="15437"/>
            </a:xfrm>
            <a:custGeom>
              <a:avLst/>
              <a:gdLst/>
              <a:ahLst/>
              <a:cxnLst/>
              <a:rect l="l" t="t" r="r" b="b"/>
              <a:pathLst>
                <a:path w="15517" h="1031" extrusionOk="0">
                  <a:moveTo>
                    <a:pt x="1" y="1"/>
                  </a:moveTo>
                  <a:cubicBezTo>
                    <a:pt x="674" y="1"/>
                    <a:pt x="1304" y="253"/>
                    <a:pt x="1788" y="737"/>
                  </a:cubicBezTo>
                  <a:cubicBezTo>
                    <a:pt x="1872" y="821"/>
                    <a:pt x="1956" y="926"/>
                    <a:pt x="2040" y="1031"/>
                  </a:cubicBezTo>
                  <a:lnTo>
                    <a:pt x="15517" y="1031"/>
                  </a:lnTo>
                  <a:cubicBezTo>
                    <a:pt x="15054" y="379"/>
                    <a:pt x="14297" y="1"/>
                    <a:pt x="13498" y="1"/>
                  </a:cubicBez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8732;p64">
              <a:extLst>
                <a:ext uri="{FF2B5EF4-FFF2-40B4-BE49-F238E27FC236}">
                  <a16:creationId xmlns:a16="http://schemas.microsoft.com/office/drawing/2014/main" id="{10B991DD-8A44-44ED-A0FA-B8223229FE2B}"/>
                </a:ext>
              </a:extLst>
            </p:cNvPr>
            <p:cNvSpPr/>
            <p:nvPr/>
          </p:nvSpPr>
          <p:spPr>
            <a:xfrm>
              <a:off x="3620666" y="4097753"/>
              <a:ext cx="239261" cy="64546"/>
            </a:xfrm>
            <a:custGeom>
              <a:avLst/>
              <a:gdLst/>
              <a:ahLst/>
              <a:cxnLst/>
              <a:rect l="l" t="t" r="r" b="b"/>
              <a:pathLst>
                <a:path w="15980" h="4311" extrusionOk="0">
                  <a:moveTo>
                    <a:pt x="715" y="0"/>
                  </a:moveTo>
                  <a:cubicBezTo>
                    <a:pt x="1704" y="0"/>
                    <a:pt x="2503" y="820"/>
                    <a:pt x="2503" y="1808"/>
                  </a:cubicBezTo>
                  <a:cubicBezTo>
                    <a:pt x="2503" y="2355"/>
                    <a:pt x="2313" y="2901"/>
                    <a:pt x="1977" y="3343"/>
                  </a:cubicBezTo>
                  <a:cubicBezTo>
                    <a:pt x="1914" y="3406"/>
                    <a:pt x="1851" y="3490"/>
                    <a:pt x="1767" y="3574"/>
                  </a:cubicBezTo>
                  <a:cubicBezTo>
                    <a:pt x="1304" y="4037"/>
                    <a:pt x="673" y="4310"/>
                    <a:pt x="1" y="4310"/>
                  </a:cubicBezTo>
                  <a:lnTo>
                    <a:pt x="13477" y="4310"/>
                  </a:lnTo>
                  <a:cubicBezTo>
                    <a:pt x="14129" y="4310"/>
                    <a:pt x="14760" y="4037"/>
                    <a:pt x="15243" y="3574"/>
                  </a:cubicBezTo>
                  <a:cubicBezTo>
                    <a:pt x="15306" y="3490"/>
                    <a:pt x="15390" y="3406"/>
                    <a:pt x="15454" y="3343"/>
                  </a:cubicBezTo>
                  <a:cubicBezTo>
                    <a:pt x="15790" y="2901"/>
                    <a:pt x="15979" y="2355"/>
                    <a:pt x="15979" y="1808"/>
                  </a:cubicBezTo>
                  <a:cubicBezTo>
                    <a:pt x="15979" y="820"/>
                    <a:pt x="15180" y="21"/>
                    <a:pt x="14192" y="0"/>
                  </a:cubicBezTo>
                  <a:close/>
                </a:path>
              </a:pathLst>
            </a:custGeom>
            <a:solidFill>
              <a:srgbClr val="F5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8733;p64">
              <a:extLst>
                <a:ext uri="{FF2B5EF4-FFF2-40B4-BE49-F238E27FC236}">
                  <a16:creationId xmlns:a16="http://schemas.microsoft.com/office/drawing/2014/main" id="{D6A58326-319A-45D7-9175-821F310445F3}"/>
                </a:ext>
              </a:extLst>
            </p:cNvPr>
            <p:cNvSpPr/>
            <p:nvPr/>
          </p:nvSpPr>
          <p:spPr>
            <a:xfrm>
              <a:off x="3620666" y="4147791"/>
              <a:ext cx="231385" cy="14508"/>
            </a:xfrm>
            <a:custGeom>
              <a:avLst/>
              <a:gdLst/>
              <a:ahLst/>
              <a:cxnLst/>
              <a:rect l="l" t="t" r="r" b="b"/>
              <a:pathLst>
                <a:path w="15454" h="969" extrusionOk="0">
                  <a:moveTo>
                    <a:pt x="1977" y="1"/>
                  </a:moveTo>
                  <a:cubicBezTo>
                    <a:pt x="1914" y="64"/>
                    <a:pt x="1851" y="148"/>
                    <a:pt x="1767" y="232"/>
                  </a:cubicBezTo>
                  <a:cubicBezTo>
                    <a:pt x="1304" y="695"/>
                    <a:pt x="673" y="968"/>
                    <a:pt x="1" y="968"/>
                  </a:cubicBezTo>
                  <a:lnTo>
                    <a:pt x="13477" y="968"/>
                  </a:lnTo>
                  <a:cubicBezTo>
                    <a:pt x="14129" y="968"/>
                    <a:pt x="14760" y="695"/>
                    <a:pt x="15243" y="232"/>
                  </a:cubicBezTo>
                  <a:cubicBezTo>
                    <a:pt x="15306" y="148"/>
                    <a:pt x="15390" y="64"/>
                    <a:pt x="15454" y="1"/>
                  </a:cubicBez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8734;p64">
              <a:extLst>
                <a:ext uri="{FF2B5EF4-FFF2-40B4-BE49-F238E27FC236}">
                  <a16:creationId xmlns:a16="http://schemas.microsoft.com/office/drawing/2014/main" id="{7F22B952-474C-467E-B8F0-5603E789E953}"/>
                </a:ext>
              </a:extLst>
            </p:cNvPr>
            <p:cNvSpPr/>
            <p:nvPr/>
          </p:nvSpPr>
          <p:spPr>
            <a:xfrm>
              <a:off x="3604301" y="4097753"/>
              <a:ext cx="53841" cy="27085"/>
            </a:xfrm>
            <a:custGeom>
              <a:avLst/>
              <a:gdLst/>
              <a:ahLst/>
              <a:cxnLst/>
              <a:rect l="l" t="t" r="r" b="b"/>
              <a:pathLst>
                <a:path w="3596" h="1809" extrusionOk="0">
                  <a:moveTo>
                    <a:pt x="1787" y="0"/>
                  </a:moveTo>
                  <a:cubicBezTo>
                    <a:pt x="799" y="0"/>
                    <a:pt x="0" y="820"/>
                    <a:pt x="0" y="1808"/>
                  </a:cubicBezTo>
                  <a:lnTo>
                    <a:pt x="3596" y="1808"/>
                  </a:lnTo>
                  <a:cubicBezTo>
                    <a:pt x="3575" y="820"/>
                    <a:pt x="2776" y="0"/>
                    <a:pt x="1787" y="0"/>
                  </a:cubicBezTo>
                  <a:close/>
                </a:path>
              </a:pathLst>
            </a:custGeom>
            <a:solidFill>
              <a:srgbClr val="E2E8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8735;p64">
              <a:extLst>
                <a:ext uri="{FF2B5EF4-FFF2-40B4-BE49-F238E27FC236}">
                  <a16:creationId xmlns:a16="http://schemas.microsoft.com/office/drawing/2014/main" id="{BD60CD3A-2AD8-4866-BD38-728F2A64A2C8}"/>
                </a:ext>
              </a:extLst>
            </p:cNvPr>
            <p:cNvSpPr/>
            <p:nvPr/>
          </p:nvSpPr>
          <p:spPr>
            <a:xfrm>
              <a:off x="3606187" y="3867401"/>
              <a:ext cx="159292" cy="25124"/>
            </a:xfrm>
            <a:custGeom>
              <a:avLst/>
              <a:gdLst/>
              <a:ahLst/>
              <a:cxnLst/>
              <a:rect l="l" t="t" r="r" b="b"/>
              <a:pathLst>
                <a:path w="10639" h="1678" extrusionOk="0">
                  <a:moveTo>
                    <a:pt x="4353" y="0"/>
                  </a:moveTo>
                  <a:cubicBezTo>
                    <a:pt x="3901" y="0"/>
                    <a:pt x="3449" y="195"/>
                    <a:pt x="3133" y="584"/>
                  </a:cubicBezTo>
                  <a:cubicBezTo>
                    <a:pt x="2954" y="836"/>
                    <a:pt x="2681" y="962"/>
                    <a:pt x="2410" y="962"/>
                  </a:cubicBezTo>
                  <a:cubicBezTo>
                    <a:pt x="2140" y="962"/>
                    <a:pt x="1872" y="836"/>
                    <a:pt x="1703" y="584"/>
                  </a:cubicBezTo>
                  <a:cubicBezTo>
                    <a:pt x="1388" y="226"/>
                    <a:pt x="947" y="16"/>
                    <a:pt x="484" y="16"/>
                  </a:cubicBezTo>
                  <a:cubicBezTo>
                    <a:pt x="477" y="16"/>
                    <a:pt x="471" y="16"/>
                    <a:pt x="464" y="16"/>
                  </a:cubicBezTo>
                  <a:cubicBezTo>
                    <a:pt x="1" y="16"/>
                    <a:pt x="7" y="731"/>
                    <a:pt x="484" y="731"/>
                  </a:cubicBezTo>
                  <a:cubicBezTo>
                    <a:pt x="757" y="731"/>
                    <a:pt x="1031" y="878"/>
                    <a:pt x="1199" y="1109"/>
                  </a:cubicBezTo>
                  <a:cubicBezTo>
                    <a:pt x="1514" y="1488"/>
                    <a:pt x="1966" y="1677"/>
                    <a:pt x="2418" y="1677"/>
                  </a:cubicBezTo>
                  <a:cubicBezTo>
                    <a:pt x="2870" y="1677"/>
                    <a:pt x="3322" y="1488"/>
                    <a:pt x="3638" y="1109"/>
                  </a:cubicBezTo>
                  <a:cubicBezTo>
                    <a:pt x="3806" y="857"/>
                    <a:pt x="4079" y="731"/>
                    <a:pt x="4353" y="731"/>
                  </a:cubicBezTo>
                  <a:cubicBezTo>
                    <a:pt x="4626" y="731"/>
                    <a:pt x="4899" y="857"/>
                    <a:pt x="5067" y="1109"/>
                  </a:cubicBezTo>
                  <a:cubicBezTo>
                    <a:pt x="5383" y="1488"/>
                    <a:pt x="5835" y="1677"/>
                    <a:pt x="6287" y="1677"/>
                  </a:cubicBezTo>
                  <a:cubicBezTo>
                    <a:pt x="6739" y="1677"/>
                    <a:pt x="7191" y="1488"/>
                    <a:pt x="7506" y="1109"/>
                  </a:cubicBezTo>
                  <a:cubicBezTo>
                    <a:pt x="7685" y="857"/>
                    <a:pt x="7958" y="731"/>
                    <a:pt x="8229" y="731"/>
                  </a:cubicBezTo>
                  <a:cubicBezTo>
                    <a:pt x="8500" y="731"/>
                    <a:pt x="8768" y="857"/>
                    <a:pt x="8936" y="1109"/>
                  </a:cubicBezTo>
                  <a:cubicBezTo>
                    <a:pt x="9251" y="1467"/>
                    <a:pt x="9693" y="1677"/>
                    <a:pt x="10176" y="1677"/>
                  </a:cubicBezTo>
                  <a:cubicBezTo>
                    <a:pt x="10639" y="1677"/>
                    <a:pt x="10639" y="962"/>
                    <a:pt x="10176" y="962"/>
                  </a:cubicBezTo>
                  <a:cubicBezTo>
                    <a:pt x="9882" y="962"/>
                    <a:pt x="9609" y="815"/>
                    <a:pt x="9461" y="584"/>
                  </a:cubicBezTo>
                  <a:cubicBezTo>
                    <a:pt x="9136" y="195"/>
                    <a:pt x="8678" y="0"/>
                    <a:pt x="8224" y="0"/>
                  </a:cubicBezTo>
                  <a:cubicBezTo>
                    <a:pt x="7769" y="0"/>
                    <a:pt x="7317" y="195"/>
                    <a:pt x="7002" y="584"/>
                  </a:cubicBezTo>
                  <a:cubicBezTo>
                    <a:pt x="6833" y="836"/>
                    <a:pt x="6565" y="962"/>
                    <a:pt x="6295" y="962"/>
                  </a:cubicBezTo>
                  <a:cubicBezTo>
                    <a:pt x="6024" y="962"/>
                    <a:pt x="5751" y="836"/>
                    <a:pt x="5572" y="584"/>
                  </a:cubicBezTo>
                  <a:cubicBezTo>
                    <a:pt x="5257" y="195"/>
                    <a:pt x="4805" y="0"/>
                    <a:pt x="4353" y="0"/>
                  </a:cubicBezTo>
                  <a:close/>
                </a:path>
              </a:pathLst>
            </a:custGeom>
            <a:solidFill>
              <a:srgbClr val="243F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736;p64">
              <a:extLst>
                <a:ext uri="{FF2B5EF4-FFF2-40B4-BE49-F238E27FC236}">
                  <a16:creationId xmlns:a16="http://schemas.microsoft.com/office/drawing/2014/main" id="{2EADBC17-6A5D-4455-92DA-66AB9AE15EC0}"/>
                </a:ext>
              </a:extLst>
            </p:cNvPr>
            <p:cNvSpPr/>
            <p:nvPr/>
          </p:nvSpPr>
          <p:spPr>
            <a:xfrm>
              <a:off x="3606187" y="3904159"/>
              <a:ext cx="159292" cy="25184"/>
            </a:xfrm>
            <a:custGeom>
              <a:avLst/>
              <a:gdLst/>
              <a:ahLst/>
              <a:cxnLst/>
              <a:rect l="l" t="t" r="r" b="b"/>
              <a:pathLst>
                <a:path w="10639" h="1682" extrusionOk="0">
                  <a:moveTo>
                    <a:pt x="484" y="0"/>
                  </a:moveTo>
                  <a:cubicBezTo>
                    <a:pt x="1" y="0"/>
                    <a:pt x="1" y="736"/>
                    <a:pt x="484" y="736"/>
                  </a:cubicBezTo>
                  <a:cubicBezTo>
                    <a:pt x="757" y="736"/>
                    <a:pt x="1031" y="883"/>
                    <a:pt x="1199" y="1093"/>
                  </a:cubicBezTo>
                  <a:cubicBezTo>
                    <a:pt x="1514" y="1482"/>
                    <a:pt x="1966" y="1677"/>
                    <a:pt x="2418" y="1677"/>
                  </a:cubicBezTo>
                  <a:cubicBezTo>
                    <a:pt x="2870" y="1677"/>
                    <a:pt x="3322" y="1482"/>
                    <a:pt x="3638" y="1093"/>
                  </a:cubicBezTo>
                  <a:cubicBezTo>
                    <a:pt x="3806" y="852"/>
                    <a:pt x="4079" y="731"/>
                    <a:pt x="4353" y="731"/>
                  </a:cubicBezTo>
                  <a:cubicBezTo>
                    <a:pt x="4626" y="731"/>
                    <a:pt x="4899" y="852"/>
                    <a:pt x="5067" y="1093"/>
                  </a:cubicBezTo>
                  <a:cubicBezTo>
                    <a:pt x="5383" y="1482"/>
                    <a:pt x="5835" y="1677"/>
                    <a:pt x="6287" y="1677"/>
                  </a:cubicBezTo>
                  <a:cubicBezTo>
                    <a:pt x="6739" y="1677"/>
                    <a:pt x="7191" y="1482"/>
                    <a:pt x="7506" y="1093"/>
                  </a:cubicBezTo>
                  <a:cubicBezTo>
                    <a:pt x="7685" y="852"/>
                    <a:pt x="7958" y="731"/>
                    <a:pt x="8229" y="731"/>
                  </a:cubicBezTo>
                  <a:cubicBezTo>
                    <a:pt x="8500" y="731"/>
                    <a:pt x="8768" y="852"/>
                    <a:pt x="8936" y="1093"/>
                  </a:cubicBezTo>
                  <a:cubicBezTo>
                    <a:pt x="9251" y="1472"/>
                    <a:pt x="9693" y="1682"/>
                    <a:pt x="10176" y="1682"/>
                  </a:cubicBezTo>
                  <a:cubicBezTo>
                    <a:pt x="10639" y="1682"/>
                    <a:pt x="10639" y="967"/>
                    <a:pt x="10176" y="967"/>
                  </a:cubicBezTo>
                  <a:cubicBezTo>
                    <a:pt x="9882" y="967"/>
                    <a:pt x="9609" y="820"/>
                    <a:pt x="9461" y="589"/>
                  </a:cubicBezTo>
                  <a:cubicBezTo>
                    <a:pt x="9136" y="200"/>
                    <a:pt x="8678" y="5"/>
                    <a:pt x="8224" y="5"/>
                  </a:cubicBezTo>
                  <a:cubicBezTo>
                    <a:pt x="7769" y="5"/>
                    <a:pt x="7317" y="200"/>
                    <a:pt x="7002" y="589"/>
                  </a:cubicBezTo>
                  <a:cubicBezTo>
                    <a:pt x="6833" y="841"/>
                    <a:pt x="6565" y="967"/>
                    <a:pt x="6295" y="967"/>
                  </a:cubicBezTo>
                  <a:cubicBezTo>
                    <a:pt x="6024" y="967"/>
                    <a:pt x="5751" y="841"/>
                    <a:pt x="5572" y="589"/>
                  </a:cubicBezTo>
                  <a:cubicBezTo>
                    <a:pt x="5257" y="200"/>
                    <a:pt x="4805" y="5"/>
                    <a:pt x="4353" y="5"/>
                  </a:cubicBezTo>
                  <a:cubicBezTo>
                    <a:pt x="3901" y="5"/>
                    <a:pt x="3449" y="200"/>
                    <a:pt x="3133" y="589"/>
                  </a:cubicBezTo>
                  <a:cubicBezTo>
                    <a:pt x="2954" y="841"/>
                    <a:pt x="2681" y="967"/>
                    <a:pt x="2410" y="967"/>
                  </a:cubicBezTo>
                  <a:cubicBezTo>
                    <a:pt x="2140" y="967"/>
                    <a:pt x="1872" y="841"/>
                    <a:pt x="1703" y="589"/>
                  </a:cubicBezTo>
                  <a:cubicBezTo>
                    <a:pt x="1388" y="231"/>
                    <a:pt x="947" y="21"/>
                    <a:pt x="484" y="0"/>
                  </a:cubicBezTo>
                  <a:close/>
                </a:path>
              </a:pathLst>
            </a:custGeom>
            <a:solidFill>
              <a:srgbClr val="243F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8737;p64">
              <a:extLst>
                <a:ext uri="{FF2B5EF4-FFF2-40B4-BE49-F238E27FC236}">
                  <a16:creationId xmlns:a16="http://schemas.microsoft.com/office/drawing/2014/main" id="{57406598-EE0F-4E8F-8853-FE368D72EE96}"/>
                </a:ext>
              </a:extLst>
            </p:cNvPr>
            <p:cNvSpPr/>
            <p:nvPr/>
          </p:nvSpPr>
          <p:spPr>
            <a:xfrm>
              <a:off x="3606187" y="3940976"/>
              <a:ext cx="159292" cy="25199"/>
            </a:xfrm>
            <a:custGeom>
              <a:avLst/>
              <a:gdLst/>
              <a:ahLst/>
              <a:cxnLst/>
              <a:rect l="l" t="t" r="r" b="b"/>
              <a:pathLst>
                <a:path w="10639" h="1683" extrusionOk="0">
                  <a:moveTo>
                    <a:pt x="484" y="1"/>
                  </a:moveTo>
                  <a:cubicBezTo>
                    <a:pt x="1" y="1"/>
                    <a:pt x="1" y="737"/>
                    <a:pt x="484" y="737"/>
                  </a:cubicBezTo>
                  <a:cubicBezTo>
                    <a:pt x="757" y="737"/>
                    <a:pt x="1031" y="884"/>
                    <a:pt x="1199" y="1094"/>
                  </a:cubicBezTo>
                  <a:cubicBezTo>
                    <a:pt x="1514" y="1483"/>
                    <a:pt x="1966" y="1678"/>
                    <a:pt x="2418" y="1678"/>
                  </a:cubicBezTo>
                  <a:cubicBezTo>
                    <a:pt x="2870" y="1678"/>
                    <a:pt x="3322" y="1483"/>
                    <a:pt x="3638" y="1094"/>
                  </a:cubicBezTo>
                  <a:cubicBezTo>
                    <a:pt x="3806" y="852"/>
                    <a:pt x="4079" y="732"/>
                    <a:pt x="4353" y="732"/>
                  </a:cubicBezTo>
                  <a:cubicBezTo>
                    <a:pt x="4626" y="732"/>
                    <a:pt x="4899" y="852"/>
                    <a:pt x="5067" y="1094"/>
                  </a:cubicBezTo>
                  <a:cubicBezTo>
                    <a:pt x="5383" y="1483"/>
                    <a:pt x="5835" y="1678"/>
                    <a:pt x="6287" y="1678"/>
                  </a:cubicBezTo>
                  <a:cubicBezTo>
                    <a:pt x="6739" y="1678"/>
                    <a:pt x="7191" y="1483"/>
                    <a:pt x="7506" y="1094"/>
                  </a:cubicBezTo>
                  <a:cubicBezTo>
                    <a:pt x="7685" y="852"/>
                    <a:pt x="7958" y="732"/>
                    <a:pt x="8229" y="732"/>
                  </a:cubicBezTo>
                  <a:cubicBezTo>
                    <a:pt x="8500" y="732"/>
                    <a:pt x="8768" y="852"/>
                    <a:pt x="8936" y="1094"/>
                  </a:cubicBezTo>
                  <a:cubicBezTo>
                    <a:pt x="9251" y="1473"/>
                    <a:pt x="9693" y="1683"/>
                    <a:pt x="10176" y="1683"/>
                  </a:cubicBezTo>
                  <a:cubicBezTo>
                    <a:pt x="10639" y="1683"/>
                    <a:pt x="10639" y="968"/>
                    <a:pt x="10176" y="968"/>
                  </a:cubicBezTo>
                  <a:cubicBezTo>
                    <a:pt x="9882" y="968"/>
                    <a:pt x="9609" y="821"/>
                    <a:pt x="9461" y="590"/>
                  </a:cubicBezTo>
                  <a:cubicBezTo>
                    <a:pt x="9136" y="201"/>
                    <a:pt x="8678" y="6"/>
                    <a:pt x="8224" y="6"/>
                  </a:cubicBezTo>
                  <a:cubicBezTo>
                    <a:pt x="7769" y="6"/>
                    <a:pt x="7317" y="201"/>
                    <a:pt x="7002" y="590"/>
                  </a:cubicBezTo>
                  <a:cubicBezTo>
                    <a:pt x="6833" y="842"/>
                    <a:pt x="6565" y="968"/>
                    <a:pt x="6295" y="968"/>
                  </a:cubicBezTo>
                  <a:cubicBezTo>
                    <a:pt x="6024" y="968"/>
                    <a:pt x="5751" y="842"/>
                    <a:pt x="5572" y="590"/>
                  </a:cubicBezTo>
                  <a:cubicBezTo>
                    <a:pt x="5257" y="201"/>
                    <a:pt x="4805" y="6"/>
                    <a:pt x="4353" y="6"/>
                  </a:cubicBezTo>
                  <a:cubicBezTo>
                    <a:pt x="3901" y="6"/>
                    <a:pt x="3449" y="201"/>
                    <a:pt x="3133" y="590"/>
                  </a:cubicBezTo>
                  <a:cubicBezTo>
                    <a:pt x="2954" y="842"/>
                    <a:pt x="2681" y="968"/>
                    <a:pt x="2410" y="968"/>
                  </a:cubicBezTo>
                  <a:cubicBezTo>
                    <a:pt x="2140" y="968"/>
                    <a:pt x="1872" y="842"/>
                    <a:pt x="1703" y="590"/>
                  </a:cubicBezTo>
                  <a:cubicBezTo>
                    <a:pt x="1388" y="232"/>
                    <a:pt x="947" y="22"/>
                    <a:pt x="484" y="1"/>
                  </a:cubicBezTo>
                  <a:close/>
                </a:path>
              </a:pathLst>
            </a:custGeom>
            <a:solidFill>
              <a:srgbClr val="243F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8738;p64">
              <a:extLst>
                <a:ext uri="{FF2B5EF4-FFF2-40B4-BE49-F238E27FC236}">
                  <a16:creationId xmlns:a16="http://schemas.microsoft.com/office/drawing/2014/main" id="{72789DCF-2390-452A-A5CE-D11496F71FE0}"/>
                </a:ext>
              </a:extLst>
            </p:cNvPr>
            <p:cNvSpPr/>
            <p:nvPr/>
          </p:nvSpPr>
          <p:spPr>
            <a:xfrm>
              <a:off x="3711639" y="3882434"/>
              <a:ext cx="147030" cy="147015"/>
            </a:xfrm>
            <a:custGeom>
              <a:avLst/>
              <a:gdLst/>
              <a:ahLst/>
              <a:cxnLst/>
              <a:rect l="l" t="t" r="r" b="b"/>
              <a:pathLst>
                <a:path w="9820" h="9819" extrusionOk="0">
                  <a:moveTo>
                    <a:pt x="9819" y="0"/>
                  </a:moveTo>
                  <a:cubicBezTo>
                    <a:pt x="6665" y="169"/>
                    <a:pt x="3953" y="1220"/>
                    <a:pt x="1977" y="3196"/>
                  </a:cubicBezTo>
                  <a:cubicBezTo>
                    <a:pt x="1" y="5193"/>
                    <a:pt x="421" y="6434"/>
                    <a:pt x="232" y="9587"/>
                  </a:cubicBezTo>
                  <a:cubicBezTo>
                    <a:pt x="3407" y="9398"/>
                    <a:pt x="4647" y="9819"/>
                    <a:pt x="6623" y="7842"/>
                  </a:cubicBezTo>
                  <a:cubicBezTo>
                    <a:pt x="7107" y="7359"/>
                    <a:pt x="7548" y="6812"/>
                    <a:pt x="7927" y="6245"/>
                  </a:cubicBezTo>
                  <a:lnTo>
                    <a:pt x="6203" y="5950"/>
                  </a:lnTo>
                  <a:lnTo>
                    <a:pt x="6224" y="5929"/>
                  </a:lnTo>
                  <a:cubicBezTo>
                    <a:pt x="8326" y="4668"/>
                    <a:pt x="9672" y="2460"/>
                    <a:pt x="9819" y="42"/>
                  </a:cubicBezTo>
                  <a:lnTo>
                    <a:pt x="9819" y="0"/>
                  </a:lnTo>
                  <a:close/>
                </a:path>
              </a:pathLst>
            </a:custGeom>
            <a:solidFill>
              <a:srgbClr val="5D74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8739;p64">
              <a:extLst>
                <a:ext uri="{FF2B5EF4-FFF2-40B4-BE49-F238E27FC236}">
                  <a16:creationId xmlns:a16="http://schemas.microsoft.com/office/drawing/2014/main" id="{50EB8CB1-E755-4BAC-B35D-639624953004}"/>
                </a:ext>
              </a:extLst>
            </p:cNvPr>
            <p:cNvSpPr/>
            <p:nvPr/>
          </p:nvSpPr>
          <p:spPr>
            <a:xfrm>
              <a:off x="3682996" y="3930915"/>
              <a:ext cx="127191" cy="127176"/>
            </a:xfrm>
            <a:custGeom>
              <a:avLst/>
              <a:gdLst/>
              <a:ahLst/>
              <a:cxnLst/>
              <a:rect l="l" t="t" r="r" b="b"/>
              <a:pathLst>
                <a:path w="8495" h="8494" extrusionOk="0">
                  <a:moveTo>
                    <a:pt x="8494" y="0"/>
                  </a:moveTo>
                  <a:lnTo>
                    <a:pt x="8494" y="0"/>
                  </a:lnTo>
                  <a:cubicBezTo>
                    <a:pt x="4983" y="2061"/>
                    <a:pt x="2061" y="4983"/>
                    <a:pt x="0" y="8494"/>
                  </a:cubicBezTo>
                  <a:cubicBezTo>
                    <a:pt x="3512" y="6434"/>
                    <a:pt x="6434" y="3511"/>
                    <a:pt x="8494" y="0"/>
                  </a:cubicBezTo>
                  <a:close/>
                </a:path>
              </a:pathLst>
            </a:custGeom>
            <a:solidFill>
              <a:srgbClr val="243F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1706;p50">
            <a:extLst>
              <a:ext uri="{FF2B5EF4-FFF2-40B4-BE49-F238E27FC236}">
                <a16:creationId xmlns:a16="http://schemas.microsoft.com/office/drawing/2014/main" id="{8366F449-B69F-4AD6-A415-3A3C7EAC445B}"/>
              </a:ext>
            </a:extLst>
          </p:cNvPr>
          <p:cNvGrpSpPr/>
          <p:nvPr/>
        </p:nvGrpSpPr>
        <p:grpSpPr>
          <a:xfrm>
            <a:off x="6089624" y="2907213"/>
            <a:ext cx="1351812" cy="1124400"/>
            <a:chOff x="3220188" y="3396100"/>
            <a:chExt cx="492025" cy="370450"/>
          </a:xfrm>
        </p:grpSpPr>
        <p:sp>
          <p:nvSpPr>
            <p:cNvPr id="79" name="Google Shape;1707;p50">
              <a:extLst>
                <a:ext uri="{FF2B5EF4-FFF2-40B4-BE49-F238E27FC236}">
                  <a16:creationId xmlns:a16="http://schemas.microsoft.com/office/drawing/2014/main" id="{4AD0123D-9314-4E38-83A7-0D699FA2EC74}"/>
                </a:ext>
              </a:extLst>
            </p:cNvPr>
            <p:cNvSpPr/>
            <p:nvPr/>
          </p:nvSpPr>
          <p:spPr>
            <a:xfrm>
              <a:off x="3227613" y="3403525"/>
              <a:ext cx="477200" cy="356050"/>
            </a:xfrm>
            <a:custGeom>
              <a:avLst/>
              <a:gdLst/>
              <a:ahLst/>
              <a:cxnLst/>
              <a:rect l="l" t="t" r="r" b="b"/>
              <a:pathLst>
                <a:path w="19088" h="14242" extrusionOk="0">
                  <a:moveTo>
                    <a:pt x="0" y="0"/>
                  </a:moveTo>
                  <a:lnTo>
                    <a:pt x="0" y="14241"/>
                  </a:lnTo>
                  <a:lnTo>
                    <a:pt x="19087" y="14241"/>
                  </a:lnTo>
                  <a:lnTo>
                    <a:pt x="1908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708;p50">
              <a:extLst>
                <a:ext uri="{FF2B5EF4-FFF2-40B4-BE49-F238E27FC236}">
                  <a16:creationId xmlns:a16="http://schemas.microsoft.com/office/drawing/2014/main" id="{E4FB049F-9620-414E-84B9-CCC4442FBD2C}"/>
                </a:ext>
              </a:extLst>
            </p:cNvPr>
            <p:cNvSpPr/>
            <p:nvPr/>
          </p:nvSpPr>
          <p:spPr>
            <a:xfrm>
              <a:off x="3227613" y="3403525"/>
              <a:ext cx="137725" cy="356050"/>
            </a:xfrm>
            <a:custGeom>
              <a:avLst/>
              <a:gdLst/>
              <a:ahLst/>
              <a:cxnLst/>
              <a:rect l="l" t="t" r="r" b="b"/>
              <a:pathLst>
                <a:path w="5509" h="14242" extrusionOk="0">
                  <a:moveTo>
                    <a:pt x="0" y="0"/>
                  </a:moveTo>
                  <a:lnTo>
                    <a:pt x="0" y="14241"/>
                  </a:lnTo>
                  <a:lnTo>
                    <a:pt x="5508" y="14241"/>
                  </a:lnTo>
                  <a:lnTo>
                    <a:pt x="55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709;p50">
              <a:extLst>
                <a:ext uri="{FF2B5EF4-FFF2-40B4-BE49-F238E27FC236}">
                  <a16:creationId xmlns:a16="http://schemas.microsoft.com/office/drawing/2014/main" id="{CC84B640-0676-4343-8265-2F6D89CEC3C5}"/>
                </a:ext>
              </a:extLst>
            </p:cNvPr>
            <p:cNvSpPr/>
            <p:nvPr/>
          </p:nvSpPr>
          <p:spPr>
            <a:xfrm>
              <a:off x="3258113" y="3434450"/>
              <a:ext cx="416200" cy="294175"/>
            </a:xfrm>
            <a:custGeom>
              <a:avLst/>
              <a:gdLst/>
              <a:ahLst/>
              <a:cxnLst/>
              <a:rect l="l" t="t" r="r" b="b"/>
              <a:pathLst>
                <a:path w="16648" h="11767" extrusionOk="0">
                  <a:moveTo>
                    <a:pt x="0" y="1"/>
                  </a:moveTo>
                  <a:lnTo>
                    <a:pt x="0" y="11767"/>
                  </a:lnTo>
                  <a:lnTo>
                    <a:pt x="16647" y="11767"/>
                  </a:lnTo>
                  <a:lnTo>
                    <a:pt x="1664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710;p50">
              <a:extLst>
                <a:ext uri="{FF2B5EF4-FFF2-40B4-BE49-F238E27FC236}">
                  <a16:creationId xmlns:a16="http://schemas.microsoft.com/office/drawing/2014/main" id="{DB6E0B70-CB1A-401E-8A6E-EB8EE6D5D200}"/>
                </a:ext>
              </a:extLst>
            </p:cNvPr>
            <p:cNvSpPr/>
            <p:nvPr/>
          </p:nvSpPr>
          <p:spPr>
            <a:xfrm>
              <a:off x="3365313" y="3434450"/>
              <a:ext cx="30950" cy="194400"/>
            </a:xfrm>
            <a:custGeom>
              <a:avLst/>
              <a:gdLst/>
              <a:ahLst/>
              <a:cxnLst/>
              <a:rect l="l" t="t" r="r" b="b"/>
              <a:pathLst>
                <a:path w="1238" h="7776" extrusionOk="0">
                  <a:moveTo>
                    <a:pt x="0" y="1"/>
                  </a:moveTo>
                  <a:lnTo>
                    <a:pt x="0" y="7775"/>
                  </a:lnTo>
                  <a:lnTo>
                    <a:pt x="1238" y="7775"/>
                  </a:lnTo>
                  <a:lnTo>
                    <a:pt x="12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711;p50">
              <a:extLst>
                <a:ext uri="{FF2B5EF4-FFF2-40B4-BE49-F238E27FC236}">
                  <a16:creationId xmlns:a16="http://schemas.microsoft.com/office/drawing/2014/main" id="{C9FF5A94-7C9D-4B22-9BA0-B6CBF09ED924}"/>
                </a:ext>
              </a:extLst>
            </p:cNvPr>
            <p:cNvSpPr/>
            <p:nvPr/>
          </p:nvSpPr>
          <p:spPr>
            <a:xfrm>
              <a:off x="3251138" y="3427050"/>
              <a:ext cx="430125" cy="309000"/>
            </a:xfrm>
            <a:custGeom>
              <a:avLst/>
              <a:gdLst/>
              <a:ahLst/>
              <a:cxnLst/>
              <a:rect l="l" t="t" r="r" b="b"/>
              <a:pathLst>
                <a:path w="17205" h="12360" extrusionOk="0">
                  <a:moveTo>
                    <a:pt x="0" y="0"/>
                  </a:moveTo>
                  <a:lnTo>
                    <a:pt x="0" y="12359"/>
                  </a:lnTo>
                  <a:lnTo>
                    <a:pt x="17205" y="12359"/>
                  </a:lnTo>
                  <a:lnTo>
                    <a:pt x="17205" y="0"/>
                  </a:lnTo>
                  <a:lnTo>
                    <a:pt x="6467" y="0"/>
                  </a:lnTo>
                  <a:lnTo>
                    <a:pt x="6467" y="663"/>
                  </a:lnTo>
                  <a:lnTo>
                    <a:pt x="16630" y="663"/>
                  </a:lnTo>
                  <a:lnTo>
                    <a:pt x="16630" y="11766"/>
                  </a:lnTo>
                  <a:lnTo>
                    <a:pt x="576" y="11766"/>
                  </a:lnTo>
                  <a:lnTo>
                    <a:pt x="576" y="663"/>
                  </a:lnTo>
                  <a:lnTo>
                    <a:pt x="3992" y="663"/>
                  </a:lnTo>
                  <a:lnTo>
                    <a:pt x="399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712;p50">
              <a:extLst>
                <a:ext uri="{FF2B5EF4-FFF2-40B4-BE49-F238E27FC236}">
                  <a16:creationId xmlns:a16="http://schemas.microsoft.com/office/drawing/2014/main" id="{4E9A9403-8159-4430-BD6A-3A42F9E8A029}"/>
                </a:ext>
              </a:extLst>
            </p:cNvPr>
            <p:cNvSpPr/>
            <p:nvPr/>
          </p:nvSpPr>
          <p:spPr>
            <a:xfrm>
              <a:off x="3458138" y="3450575"/>
              <a:ext cx="16150" cy="261500"/>
            </a:xfrm>
            <a:custGeom>
              <a:avLst/>
              <a:gdLst/>
              <a:ahLst/>
              <a:cxnLst/>
              <a:rect l="l" t="t" r="r" b="b"/>
              <a:pathLst>
                <a:path w="646" h="10460" extrusionOk="0">
                  <a:moveTo>
                    <a:pt x="0" y="1"/>
                  </a:moveTo>
                  <a:lnTo>
                    <a:pt x="0" y="10459"/>
                  </a:lnTo>
                  <a:lnTo>
                    <a:pt x="645" y="10459"/>
                  </a:lnTo>
                  <a:lnTo>
                    <a:pt x="6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713;p50">
              <a:extLst>
                <a:ext uri="{FF2B5EF4-FFF2-40B4-BE49-F238E27FC236}">
                  <a16:creationId xmlns:a16="http://schemas.microsoft.com/office/drawing/2014/main" id="{FC520A50-983F-4A5D-A9DF-76C2C6509E70}"/>
                </a:ext>
              </a:extLst>
            </p:cNvPr>
            <p:cNvSpPr/>
            <p:nvPr/>
          </p:nvSpPr>
          <p:spPr>
            <a:xfrm>
              <a:off x="3220188" y="3396100"/>
              <a:ext cx="492025" cy="370450"/>
            </a:xfrm>
            <a:custGeom>
              <a:avLst/>
              <a:gdLst/>
              <a:ahLst/>
              <a:cxnLst/>
              <a:rect l="l" t="t" r="r" b="b"/>
              <a:pathLst>
                <a:path w="19681" h="14818" extrusionOk="0">
                  <a:moveTo>
                    <a:pt x="19105" y="663"/>
                  </a:moveTo>
                  <a:lnTo>
                    <a:pt x="19105" y="14242"/>
                  </a:lnTo>
                  <a:lnTo>
                    <a:pt x="10163" y="14242"/>
                  </a:lnTo>
                  <a:lnTo>
                    <a:pt x="10163" y="13876"/>
                  </a:lnTo>
                  <a:lnTo>
                    <a:pt x="9518" y="13876"/>
                  </a:lnTo>
                  <a:lnTo>
                    <a:pt x="9518" y="14242"/>
                  </a:lnTo>
                  <a:lnTo>
                    <a:pt x="576" y="14242"/>
                  </a:lnTo>
                  <a:lnTo>
                    <a:pt x="576" y="663"/>
                  </a:lnTo>
                  <a:lnTo>
                    <a:pt x="9518" y="663"/>
                  </a:lnTo>
                  <a:lnTo>
                    <a:pt x="9518" y="960"/>
                  </a:lnTo>
                  <a:lnTo>
                    <a:pt x="10163" y="960"/>
                  </a:lnTo>
                  <a:lnTo>
                    <a:pt x="10163" y="663"/>
                  </a:lnTo>
                  <a:close/>
                  <a:moveTo>
                    <a:pt x="1" y="1"/>
                  </a:moveTo>
                  <a:lnTo>
                    <a:pt x="1" y="14817"/>
                  </a:lnTo>
                  <a:lnTo>
                    <a:pt x="19681" y="14817"/>
                  </a:lnTo>
                  <a:lnTo>
                    <a:pt x="1968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714;p50">
              <a:extLst>
                <a:ext uri="{FF2B5EF4-FFF2-40B4-BE49-F238E27FC236}">
                  <a16:creationId xmlns:a16="http://schemas.microsoft.com/office/drawing/2014/main" id="{833D05F3-872D-416E-9B4D-1940A380CA98}"/>
                </a:ext>
              </a:extLst>
            </p:cNvPr>
            <p:cNvSpPr/>
            <p:nvPr/>
          </p:nvSpPr>
          <p:spPr>
            <a:xfrm>
              <a:off x="3358338" y="3427050"/>
              <a:ext cx="47075" cy="227075"/>
            </a:xfrm>
            <a:custGeom>
              <a:avLst/>
              <a:gdLst/>
              <a:ahLst/>
              <a:cxnLst/>
              <a:rect l="l" t="t" r="r" b="b"/>
              <a:pathLst>
                <a:path w="1883" h="9083" extrusionOk="0">
                  <a:moveTo>
                    <a:pt x="1221" y="663"/>
                  </a:moveTo>
                  <a:lnTo>
                    <a:pt x="1221" y="7635"/>
                  </a:lnTo>
                  <a:lnTo>
                    <a:pt x="942" y="7269"/>
                  </a:lnTo>
                  <a:lnTo>
                    <a:pt x="645" y="7635"/>
                  </a:lnTo>
                  <a:lnTo>
                    <a:pt x="645" y="663"/>
                  </a:lnTo>
                  <a:close/>
                  <a:moveTo>
                    <a:pt x="0" y="0"/>
                  </a:moveTo>
                  <a:lnTo>
                    <a:pt x="0" y="9082"/>
                  </a:lnTo>
                  <a:lnTo>
                    <a:pt x="942" y="8141"/>
                  </a:lnTo>
                  <a:lnTo>
                    <a:pt x="1883" y="9082"/>
                  </a:lnTo>
                  <a:lnTo>
                    <a:pt x="18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715;p50">
              <a:extLst>
                <a:ext uri="{FF2B5EF4-FFF2-40B4-BE49-F238E27FC236}">
                  <a16:creationId xmlns:a16="http://schemas.microsoft.com/office/drawing/2014/main" id="{DBD4BFAC-0C91-4913-8D78-FED24879297C}"/>
                </a:ext>
              </a:extLst>
            </p:cNvPr>
            <p:cNvSpPr/>
            <p:nvPr/>
          </p:nvSpPr>
          <p:spPr>
            <a:xfrm>
              <a:off x="3289038" y="3465400"/>
              <a:ext cx="61925" cy="16150"/>
            </a:xfrm>
            <a:custGeom>
              <a:avLst/>
              <a:gdLst/>
              <a:ahLst/>
              <a:cxnLst/>
              <a:rect l="l" t="t" r="r" b="b"/>
              <a:pathLst>
                <a:path w="2477" h="646" extrusionOk="0">
                  <a:moveTo>
                    <a:pt x="1" y="0"/>
                  </a:moveTo>
                  <a:lnTo>
                    <a:pt x="1" y="645"/>
                  </a:lnTo>
                  <a:lnTo>
                    <a:pt x="2476" y="645"/>
                  </a:lnTo>
                  <a:lnTo>
                    <a:pt x="247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716;p50">
              <a:extLst>
                <a:ext uri="{FF2B5EF4-FFF2-40B4-BE49-F238E27FC236}">
                  <a16:creationId xmlns:a16="http://schemas.microsoft.com/office/drawing/2014/main" id="{43640BE1-83C5-4566-8122-BD628204EEE9}"/>
                </a:ext>
              </a:extLst>
            </p:cNvPr>
            <p:cNvSpPr/>
            <p:nvPr/>
          </p:nvSpPr>
          <p:spPr>
            <a:xfrm>
              <a:off x="3412813" y="3465400"/>
              <a:ext cx="23550" cy="16150"/>
            </a:xfrm>
            <a:custGeom>
              <a:avLst/>
              <a:gdLst/>
              <a:ahLst/>
              <a:cxnLst/>
              <a:rect l="l" t="t" r="r" b="b"/>
              <a:pathLst>
                <a:path w="942" h="646" extrusionOk="0">
                  <a:moveTo>
                    <a:pt x="0" y="0"/>
                  </a:moveTo>
                  <a:lnTo>
                    <a:pt x="0" y="645"/>
                  </a:lnTo>
                  <a:lnTo>
                    <a:pt x="942" y="645"/>
                  </a:lnTo>
                  <a:lnTo>
                    <a:pt x="94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717;p50">
              <a:extLst>
                <a:ext uri="{FF2B5EF4-FFF2-40B4-BE49-F238E27FC236}">
                  <a16:creationId xmlns:a16="http://schemas.microsoft.com/office/drawing/2014/main" id="{B15F89FE-5230-4945-B2DA-0758CF305A7B}"/>
                </a:ext>
              </a:extLst>
            </p:cNvPr>
            <p:cNvSpPr/>
            <p:nvPr/>
          </p:nvSpPr>
          <p:spPr>
            <a:xfrm>
              <a:off x="3289038" y="3496350"/>
              <a:ext cx="38375" cy="16125"/>
            </a:xfrm>
            <a:custGeom>
              <a:avLst/>
              <a:gdLst/>
              <a:ahLst/>
              <a:cxnLst/>
              <a:rect l="l" t="t" r="r" b="b"/>
              <a:pathLst>
                <a:path w="1535" h="645" extrusionOk="0">
                  <a:moveTo>
                    <a:pt x="1" y="0"/>
                  </a:moveTo>
                  <a:lnTo>
                    <a:pt x="1" y="645"/>
                  </a:lnTo>
                  <a:lnTo>
                    <a:pt x="1535" y="645"/>
                  </a:lnTo>
                  <a:lnTo>
                    <a:pt x="15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718;p50">
              <a:extLst>
                <a:ext uri="{FF2B5EF4-FFF2-40B4-BE49-F238E27FC236}">
                  <a16:creationId xmlns:a16="http://schemas.microsoft.com/office/drawing/2014/main" id="{62F69371-AA2C-4FBE-99D7-281BB70B9075}"/>
                </a:ext>
              </a:extLst>
            </p:cNvPr>
            <p:cNvSpPr/>
            <p:nvPr/>
          </p:nvSpPr>
          <p:spPr>
            <a:xfrm>
              <a:off x="3334363" y="3496350"/>
              <a:ext cx="16600" cy="16125"/>
            </a:xfrm>
            <a:custGeom>
              <a:avLst/>
              <a:gdLst/>
              <a:ahLst/>
              <a:cxnLst/>
              <a:rect l="l" t="t" r="r" b="b"/>
              <a:pathLst>
                <a:path w="664" h="645" extrusionOk="0">
                  <a:moveTo>
                    <a:pt x="1" y="0"/>
                  </a:moveTo>
                  <a:lnTo>
                    <a:pt x="1" y="645"/>
                  </a:lnTo>
                  <a:lnTo>
                    <a:pt x="663" y="645"/>
                  </a:lnTo>
                  <a:lnTo>
                    <a:pt x="6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719;p50">
              <a:extLst>
                <a:ext uri="{FF2B5EF4-FFF2-40B4-BE49-F238E27FC236}">
                  <a16:creationId xmlns:a16="http://schemas.microsoft.com/office/drawing/2014/main" id="{27F0882D-0639-438B-986B-440D56923E30}"/>
                </a:ext>
              </a:extLst>
            </p:cNvPr>
            <p:cNvSpPr/>
            <p:nvPr/>
          </p:nvSpPr>
          <p:spPr>
            <a:xfrm>
              <a:off x="3412813" y="3496350"/>
              <a:ext cx="23550" cy="16125"/>
            </a:xfrm>
            <a:custGeom>
              <a:avLst/>
              <a:gdLst/>
              <a:ahLst/>
              <a:cxnLst/>
              <a:rect l="l" t="t" r="r" b="b"/>
              <a:pathLst>
                <a:path w="942" h="645" extrusionOk="0">
                  <a:moveTo>
                    <a:pt x="0" y="0"/>
                  </a:moveTo>
                  <a:lnTo>
                    <a:pt x="0" y="645"/>
                  </a:lnTo>
                  <a:lnTo>
                    <a:pt x="942" y="645"/>
                  </a:lnTo>
                  <a:lnTo>
                    <a:pt x="94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720;p50">
              <a:extLst>
                <a:ext uri="{FF2B5EF4-FFF2-40B4-BE49-F238E27FC236}">
                  <a16:creationId xmlns:a16="http://schemas.microsoft.com/office/drawing/2014/main" id="{AB0AAC7E-FDCE-490B-9268-0CB382EF9975}"/>
                </a:ext>
              </a:extLst>
            </p:cNvPr>
            <p:cNvSpPr/>
            <p:nvPr/>
          </p:nvSpPr>
          <p:spPr>
            <a:xfrm>
              <a:off x="3289038" y="3526850"/>
              <a:ext cx="61925" cy="16575"/>
            </a:xfrm>
            <a:custGeom>
              <a:avLst/>
              <a:gdLst/>
              <a:ahLst/>
              <a:cxnLst/>
              <a:rect l="l" t="t" r="r" b="b"/>
              <a:pathLst>
                <a:path w="2477" h="663" extrusionOk="0">
                  <a:moveTo>
                    <a:pt x="1" y="0"/>
                  </a:moveTo>
                  <a:lnTo>
                    <a:pt x="1" y="663"/>
                  </a:lnTo>
                  <a:lnTo>
                    <a:pt x="2476" y="663"/>
                  </a:lnTo>
                  <a:lnTo>
                    <a:pt x="247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721;p50">
              <a:extLst>
                <a:ext uri="{FF2B5EF4-FFF2-40B4-BE49-F238E27FC236}">
                  <a16:creationId xmlns:a16="http://schemas.microsoft.com/office/drawing/2014/main" id="{4B5C2382-4601-4012-9A63-C460805B7DEF}"/>
                </a:ext>
              </a:extLst>
            </p:cNvPr>
            <p:cNvSpPr/>
            <p:nvPr/>
          </p:nvSpPr>
          <p:spPr>
            <a:xfrm>
              <a:off x="3289038" y="3557775"/>
              <a:ext cx="14850" cy="16600"/>
            </a:xfrm>
            <a:custGeom>
              <a:avLst/>
              <a:gdLst/>
              <a:ahLst/>
              <a:cxnLst/>
              <a:rect l="l" t="t" r="r" b="b"/>
              <a:pathLst>
                <a:path w="594" h="664" extrusionOk="0">
                  <a:moveTo>
                    <a:pt x="1" y="1"/>
                  </a:moveTo>
                  <a:lnTo>
                    <a:pt x="1" y="663"/>
                  </a:lnTo>
                  <a:lnTo>
                    <a:pt x="594" y="663"/>
                  </a:lnTo>
                  <a:lnTo>
                    <a:pt x="59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722;p50">
              <a:extLst>
                <a:ext uri="{FF2B5EF4-FFF2-40B4-BE49-F238E27FC236}">
                  <a16:creationId xmlns:a16="http://schemas.microsoft.com/office/drawing/2014/main" id="{07A887C8-A1AC-42C9-8401-828E810FBA19}"/>
                </a:ext>
              </a:extLst>
            </p:cNvPr>
            <p:cNvSpPr/>
            <p:nvPr/>
          </p:nvSpPr>
          <p:spPr>
            <a:xfrm>
              <a:off x="3312588" y="3557775"/>
              <a:ext cx="38375" cy="16600"/>
            </a:xfrm>
            <a:custGeom>
              <a:avLst/>
              <a:gdLst/>
              <a:ahLst/>
              <a:cxnLst/>
              <a:rect l="l" t="t" r="r" b="b"/>
              <a:pathLst>
                <a:path w="1535" h="664" extrusionOk="0">
                  <a:moveTo>
                    <a:pt x="0" y="1"/>
                  </a:moveTo>
                  <a:lnTo>
                    <a:pt x="0" y="663"/>
                  </a:lnTo>
                  <a:lnTo>
                    <a:pt x="1534" y="663"/>
                  </a:lnTo>
                  <a:lnTo>
                    <a:pt x="153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723;p50">
              <a:extLst>
                <a:ext uri="{FF2B5EF4-FFF2-40B4-BE49-F238E27FC236}">
                  <a16:creationId xmlns:a16="http://schemas.microsoft.com/office/drawing/2014/main" id="{49531F2D-7C5D-4CB3-A568-20197FB69AD7}"/>
                </a:ext>
              </a:extLst>
            </p:cNvPr>
            <p:cNvSpPr/>
            <p:nvPr/>
          </p:nvSpPr>
          <p:spPr>
            <a:xfrm>
              <a:off x="3412813" y="3526850"/>
              <a:ext cx="23550" cy="16575"/>
            </a:xfrm>
            <a:custGeom>
              <a:avLst/>
              <a:gdLst/>
              <a:ahLst/>
              <a:cxnLst/>
              <a:rect l="l" t="t" r="r" b="b"/>
              <a:pathLst>
                <a:path w="942" h="663" extrusionOk="0">
                  <a:moveTo>
                    <a:pt x="0" y="0"/>
                  </a:moveTo>
                  <a:lnTo>
                    <a:pt x="0" y="663"/>
                  </a:lnTo>
                  <a:lnTo>
                    <a:pt x="942" y="663"/>
                  </a:lnTo>
                  <a:lnTo>
                    <a:pt x="94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724;p50">
              <a:extLst>
                <a:ext uri="{FF2B5EF4-FFF2-40B4-BE49-F238E27FC236}">
                  <a16:creationId xmlns:a16="http://schemas.microsoft.com/office/drawing/2014/main" id="{225B0909-8578-431A-8E38-FC529973F305}"/>
                </a:ext>
              </a:extLst>
            </p:cNvPr>
            <p:cNvSpPr/>
            <p:nvPr/>
          </p:nvSpPr>
          <p:spPr>
            <a:xfrm>
              <a:off x="3412813" y="3557775"/>
              <a:ext cx="23550" cy="16600"/>
            </a:xfrm>
            <a:custGeom>
              <a:avLst/>
              <a:gdLst/>
              <a:ahLst/>
              <a:cxnLst/>
              <a:rect l="l" t="t" r="r" b="b"/>
              <a:pathLst>
                <a:path w="942" h="664" extrusionOk="0">
                  <a:moveTo>
                    <a:pt x="0" y="1"/>
                  </a:moveTo>
                  <a:lnTo>
                    <a:pt x="0" y="663"/>
                  </a:lnTo>
                  <a:lnTo>
                    <a:pt x="942" y="663"/>
                  </a:lnTo>
                  <a:lnTo>
                    <a:pt x="94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725;p50">
              <a:extLst>
                <a:ext uri="{FF2B5EF4-FFF2-40B4-BE49-F238E27FC236}">
                  <a16:creationId xmlns:a16="http://schemas.microsoft.com/office/drawing/2014/main" id="{8BBC33C2-101D-45A1-A387-7B2ED8A1BE7B}"/>
                </a:ext>
              </a:extLst>
            </p:cNvPr>
            <p:cNvSpPr/>
            <p:nvPr/>
          </p:nvSpPr>
          <p:spPr>
            <a:xfrm>
              <a:off x="3289038" y="3588725"/>
              <a:ext cx="61925" cy="16575"/>
            </a:xfrm>
            <a:custGeom>
              <a:avLst/>
              <a:gdLst/>
              <a:ahLst/>
              <a:cxnLst/>
              <a:rect l="l" t="t" r="r" b="b"/>
              <a:pathLst>
                <a:path w="2477" h="663" extrusionOk="0">
                  <a:moveTo>
                    <a:pt x="1" y="0"/>
                  </a:moveTo>
                  <a:lnTo>
                    <a:pt x="1" y="663"/>
                  </a:lnTo>
                  <a:lnTo>
                    <a:pt x="2476" y="663"/>
                  </a:lnTo>
                  <a:lnTo>
                    <a:pt x="247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726;p50">
              <a:extLst>
                <a:ext uri="{FF2B5EF4-FFF2-40B4-BE49-F238E27FC236}">
                  <a16:creationId xmlns:a16="http://schemas.microsoft.com/office/drawing/2014/main" id="{F9A30892-502A-47CA-832E-B383CAE8C68F}"/>
                </a:ext>
              </a:extLst>
            </p:cNvPr>
            <p:cNvSpPr/>
            <p:nvPr/>
          </p:nvSpPr>
          <p:spPr>
            <a:xfrm>
              <a:off x="3289038" y="3619675"/>
              <a:ext cx="61925" cy="16125"/>
            </a:xfrm>
            <a:custGeom>
              <a:avLst/>
              <a:gdLst/>
              <a:ahLst/>
              <a:cxnLst/>
              <a:rect l="l" t="t" r="r" b="b"/>
              <a:pathLst>
                <a:path w="2477" h="645" extrusionOk="0">
                  <a:moveTo>
                    <a:pt x="1" y="0"/>
                  </a:moveTo>
                  <a:lnTo>
                    <a:pt x="1" y="645"/>
                  </a:lnTo>
                  <a:lnTo>
                    <a:pt x="2476" y="645"/>
                  </a:lnTo>
                  <a:lnTo>
                    <a:pt x="247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727;p50">
              <a:extLst>
                <a:ext uri="{FF2B5EF4-FFF2-40B4-BE49-F238E27FC236}">
                  <a16:creationId xmlns:a16="http://schemas.microsoft.com/office/drawing/2014/main" id="{86DFBE4F-ACFE-4FFB-8D35-34792C2A2244}"/>
                </a:ext>
              </a:extLst>
            </p:cNvPr>
            <p:cNvSpPr/>
            <p:nvPr/>
          </p:nvSpPr>
          <p:spPr>
            <a:xfrm>
              <a:off x="3289038" y="3650600"/>
              <a:ext cx="61925" cy="16150"/>
            </a:xfrm>
            <a:custGeom>
              <a:avLst/>
              <a:gdLst/>
              <a:ahLst/>
              <a:cxnLst/>
              <a:rect l="l" t="t" r="r" b="b"/>
              <a:pathLst>
                <a:path w="2477" h="646" extrusionOk="0">
                  <a:moveTo>
                    <a:pt x="1" y="1"/>
                  </a:moveTo>
                  <a:lnTo>
                    <a:pt x="1" y="646"/>
                  </a:lnTo>
                  <a:lnTo>
                    <a:pt x="2476" y="646"/>
                  </a:lnTo>
                  <a:lnTo>
                    <a:pt x="24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728;p50">
              <a:extLst>
                <a:ext uri="{FF2B5EF4-FFF2-40B4-BE49-F238E27FC236}">
                  <a16:creationId xmlns:a16="http://schemas.microsoft.com/office/drawing/2014/main" id="{9A44A7BC-1928-40C5-BB85-CE9C87B6D9EC}"/>
                </a:ext>
              </a:extLst>
            </p:cNvPr>
            <p:cNvSpPr/>
            <p:nvPr/>
          </p:nvSpPr>
          <p:spPr>
            <a:xfrm>
              <a:off x="3374463" y="3650600"/>
              <a:ext cx="14400" cy="16150"/>
            </a:xfrm>
            <a:custGeom>
              <a:avLst/>
              <a:gdLst/>
              <a:ahLst/>
              <a:cxnLst/>
              <a:rect l="l" t="t" r="r" b="b"/>
              <a:pathLst>
                <a:path w="576" h="646" extrusionOk="0">
                  <a:moveTo>
                    <a:pt x="0" y="1"/>
                  </a:moveTo>
                  <a:lnTo>
                    <a:pt x="0" y="646"/>
                  </a:lnTo>
                  <a:lnTo>
                    <a:pt x="576" y="646"/>
                  </a:lnTo>
                  <a:lnTo>
                    <a:pt x="5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729;p50">
              <a:extLst>
                <a:ext uri="{FF2B5EF4-FFF2-40B4-BE49-F238E27FC236}">
                  <a16:creationId xmlns:a16="http://schemas.microsoft.com/office/drawing/2014/main" id="{E4E7FE6B-9AC8-47B3-818D-75B11EBF2587}"/>
                </a:ext>
              </a:extLst>
            </p:cNvPr>
            <p:cNvSpPr/>
            <p:nvPr/>
          </p:nvSpPr>
          <p:spPr>
            <a:xfrm>
              <a:off x="3412813" y="3650600"/>
              <a:ext cx="23550" cy="16150"/>
            </a:xfrm>
            <a:custGeom>
              <a:avLst/>
              <a:gdLst/>
              <a:ahLst/>
              <a:cxnLst/>
              <a:rect l="l" t="t" r="r" b="b"/>
              <a:pathLst>
                <a:path w="942" h="646" extrusionOk="0">
                  <a:moveTo>
                    <a:pt x="0" y="1"/>
                  </a:moveTo>
                  <a:lnTo>
                    <a:pt x="0" y="646"/>
                  </a:lnTo>
                  <a:lnTo>
                    <a:pt x="942" y="646"/>
                  </a:lnTo>
                  <a:lnTo>
                    <a:pt x="94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730;p50">
              <a:extLst>
                <a:ext uri="{FF2B5EF4-FFF2-40B4-BE49-F238E27FC236}">
                  <a16:creationId xmlns:a16="http://schemas.microsoft.com/office/drawing/2014/main" id="{CDD221C2-5CAC-4A7D-9DC3-DF69B132A5AD}"/>
                </a:ext>
              </a:extLst>
            </p:cNvPr>
            <p:cNvSpPr/>
            <p:nvPr/>
          </p:nvSpPr>
          <p:spPr>
            <a:xfrm>
              <a:off x="3412813" y="3619675"/>
              <a:ext cx="23550" cy="16125"/>
            </a:xfrm>
            <a:custGeom>
              <a:avLst/>
              <a:gdLst/>
              <a:ahLst/>
              <a:cxnLst/>
              <a:rect l="l" t="t" r="r" b="b"/>
              <a:pathLst>
                <a:path w="942" h="645" extrusionOk="0">
                  <a:moveTo>
                    <a:pt x="0" y="0"/>
                  </a:moveTo>
                  <a:lnTo>
                    <a:pt x="0" y="645"/>
                  </a:lnTo>
                  <a:lnTo>
                    <a:pt x="942" y="645"/>
                  </a:lnTo>
                  <a:lnTo>
                    <a:pt x="94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731;p50">
              <a:extLst>
                <a:ext uri="{FF2B5EF4-FFF2-40B4-BE49-F238E27FC236}">
                  <a16:creationId xmlns:a16="http://schemas.microsoft.com/office/drawing/2014/main" id="{A0017D78-8CF3-423C-BE27-9EEFBD8086F7}"/>
                </a:ext>
              </a:extLst>
            </p:cNvPr>
            <p:cNvSpPr/>
            <p:nvPr/>
          </p:nvSpPr>
          <p:spPr>
            <a:xfrm>
              <a:off x="3412813" y="3588725"/>
              <a:ext cx="23550" cy="16575"/>
            </a:xfrm>
            <a:custGeom>
              <a:avLst/>
              <a:gdLst/>
              <a:ahLst/>
              <a:cxnLst/>
              <a:rect l="l" t="t" r="r" b="b"/>
              <a:pathLst>
                <a:path w="942" h="663" extrusionOk="0">
                  <a:moveTo>
                    <a:pt x="0" y="0"/>
                  </a:moveTo>
                  <a:lnTo>
                    <a:pt x="0" y="663"/>
                  </a:lnTo>
                  <a:lnTo>
                    <a:pt x="942" y="663"/>
                  </a:lnTo>
                  <a:lnTo>
                    <a:pt x="94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732;p50">
              <a:extLst>
                <a:ext uri="{FF2B5EF4-FFF2-40B4-BE49-F238E27FC236}">
                  <a16:creationId xmlns:a16="http://schemas.microsoft.com/office/drawing/2014/main" id="{EE9B95E7-F331-46F0-AEC6-99D2A4D53A5E}"/>
                </a:ext>
              </a:extLst>
            </p:cNvPr>
            <p:cNvSpPr/>
            <p:nvPr/>
          </p:nvSpPr>
          <p:spPr>
            <a:xfrm>
              <a:off x="3289038" y="3681550"/>
              <a:ext cx="147325" cy="16150"/>
            </a:xfrm>
            <a:custGeom>
              <a:avLst/>
              <a:gdLst/>
              <a:ahLst/>
              <a:cxnLst/>
              <a:rect l="l" t="t" r="r" b="b"/>
              <a:pathLst>
                <a:path w="5893" h="646" extrusionOk="0">
                  <a:moveTo>
                    <a:pt x="1" y="0"/>
                  </a:moveTo>
                  <a:lnTo>
                    <a:pt x="1" y="645"/>
                  </a:lnTo>
                  <a:lnTo>
                    <a:pt x="5893" y="645"/>
                  </a:lnTo>
                  <a:lnTo>
                    <a:pt x="589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733;p50">
              <a:extLst>
                <a:ext uri="{FF2B5EF4-FFF2-40B4-BE49-F238E27FC236}">
                  <a16:creationId xmlns:a16="http://schemas.microsoft.com/office/drawing/2014/main" id="{4422CD59-D53D-414E-8B8E-9DCD7329FCF2}"/>
                </a:ext>
              </a:extLst>
            </p:cNvPr>
            <p:cNvSpPr/>
            <p:nvPr/>
          </p:nvSpPr>
          <p:spPr>
            <a:xfrm>
              <a:off x="3497788" y="3681550"/>
              <a:ext cx="145575" cy="16150"/>
            </a:xfrm>
            <a:custGeom>
              <a:avLst/>
              <a:gdLst/>
              <a:ahLst/>
              <a:cxnLst/>
              <a:rect l="l" t="t" r="r" b="b"/>
              <a:pathLst>
                <a:path w="5823" h="646" extrusionOk="0">
                  <a:moveTo>
                    <a:pt x="0" y="0"/>
                  </a:moveTo>
                  <a:lnTo>
                    <a:pt x="0" y="645"/>
                  </a:lnTo>
                  <a:lnTo>
                    <a:pt x="5822" y="645"/>
                  </a:lnTo>
                  <a:lnTo>
                    <a:pt x="582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734;p50">
              <a:extLst>
                <a:ext uri="{FF2B5EF4-FFF2-40B4-BE49-F238E27FC236}">
                  <a16:creationId xmlns:a16="http://schemas.microsoft.com/office/drawing/2014/main" id="{E700B198-CE30-4981-92F7-9BA6E42F2DD5}"/>
                </a:ext>
              </a:extLst>
            </p:cNvPr>
            <p:cNvSpPr/>
            <p:nvPr/>
          </p:nvSpPr>
          <p:spPr>
            <a:xfrm>
              <a:off x="3497788" y="3650600"/>
              <a:ext cx="30975" cy="16150"/>
            </a:xfrm>
            <a:custGeom>
              <a:avLst/>
              <a:gdLst/>
              <a:ahLst/>
              <a:cxnLst/>
              <a:rect l="l" t="t" r="r" b="b"/>
              <a:pathLst>
                <a:path w="1239" h="646" extrusionOk="0">
                  <a:moveTo>
                    <a:pt x="0" y="1"/>
                  </a:moveTo>
                  <a:lnTo>
                    <a:pt x="0" y="646"/>
                  </a:lnTo>
                  <a:lnTo>
                    <a:pt x="1238" y="646"/>
                  </a:lnTo>
                  <a:lnTo>
                    <a:pt x="12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735;p50">
              <a:extLst>
                <a:ext uri="{FF2B5EF4-FFF2-40B4-BE49-F238E27FC236}">
                  <a16:creationId xmlns:a16="http://schemas.microsoft.com/office/drawing/2014/main" id="{6C04D149-B164-4BBF-B5B9-C51F2112C789}"/>
                </a:ext>
              </a:extLst>
            </p:cNvPr>
            <p:cNvSpPr/>
            <p:nvPr/>
          </p:nvSpPr>
          <p:spPr>
            <a:xfrm>
              <a:off x="3536138" y="3650600"/>
              <a:ext cx="107225" cy="16150"/>
            </a:xfrm>
            <a:custGeom>
              <a:avLst/>
              <a:gdLst/>
              <a:ahLst/>
              <a:cxnLst/>
              <a:rect l="l" t="t" r="r" b="b"/>
              <a:pathLst>
                <a:path w="4289" h="646" extrusionOk="0">
                  <a:moveTo>
                    <a:pt x="0" y="1"/>
                  </a:moveTo>
                  <a:lnTo>
                    <a:pt x="0" y="646"/>
                  </a:lnTo>
                  <a:lnTo>
                    <a:pt x="4288" y="646"/>
                  </a:lnTo>
                  <a:lnTo>
                    <a:pt x="428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736;p50">
              <a:extLst>
                <a:ext uri="{FF2B5EF4-FFF2-40B4-BE49-F238E27FC236}">
                  <a16:creationId xmlns:a16="http://schemas.microsoft.com/office/drawing/2014/main" id="{2DCA3789-3BC5-4F0F-910E-2E721B3C7DF3}"/>
                </a:ext>
              </a:extLst>
            </p:cNvPr>
            <p:cNvSpPr/>
            <p:nvPr/>
          </p:nvSpPr>
          <p:spPr>
            <a:xfrm>
              <a:off x="3621538" y="3619675"/>
              <a:ext cx="21825" cy="16125"/>
            </a:xfrm>
            <a:custGeom>
              <a:avLst/>
              <a:gdLst/>
              <a:ahLst/>
              <a:cxnLst/>
              <a:rect l="l" t="t" r="r" b="b"/>
              <a:pathLst>
                <a:path w="873" h="645" extrusionOk="0">
                  <a:moveTo>
                    <a:pt x="1" y="0"/>
                  </a:moveTo>
                  <a:lnTo>
                    <a:pt x="1" y="645"/>
                  </a:lnTo>
                  <a:lnTo>
                    <a:pt x="872" y="645"/>
                  </a:lnTo>
                  <a:lnTo>
                    <a:pt x="8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737;p50">
              <a:extLst>
                <a:ext uri="{FF2B5EF4-FFF2-40B4-BE49-F238E27FC236}">
                  <a16:creationId xmlns:a16="http://schemas.microsoft.com/office/drawing/2014/main" id="{F289728A-6B53-4FA1-89C3-08206ECA2F94}"/>
                </a:ext>
              </a:extLst>
            </p:cNvPr>
            <p:cNvSpPr/>
            <p:nvPr/>
          </p:nvSpPr>
          <p:spPr>
            <a:xfrm>
              <a:off x="3497788" y="3619675"/>
              <a:ext cx="114625" cy="16125"/>
            </a:xfrm>
            <a:custGeom>
              <a:avLst/>
              <a:gdLst/>
              <a:ahLst/>
              <a:cxnLst/>
              <a:rect l="l" t="t" r="r" b="b"/>
              <a:pathLst>
                <a:path w="4585" h="645" extrusionOk="0">
                  <a:moveTo>
                    <a:pt x="0" y="0"/>
                  </a:moveTo>
                  <a:lnTo>
                    <a:pt x="0" y="645"/>
                  </a:lnTo>
                  <a:lnTo>
                    <a:pt x="4585" y="645"/>
                  </a:lnTo>
                  <a:lnTo>
                    <a:pt x="458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738;p50">
              <a:extLst>
                <a:ext uri="{FF2B5EF4-FFF2-40B4-BE49-F238E27FC236}">
                  <a16:creationId xmlns:a16="http://schemas.microsoft.com/office/drawing/2014/main" id="{36FDFE8E-87E9-4578-938B-C4C37A82EC11}"/>
                </a:ext>
              </a:extLst>
            </p:cNvPr>
            <p:cNvSpPr/>
            <p:nvPr/>
          </p:nvSpPr>
          <p:spPr>
            <a:xfrm>
              <a:off x="3497788" y="3588725"/>
              <a:ext cx="45775" cy="16575"/>
            </a:xfrm>
            <a:custGeom>
              <a:avLst/>
              <a:gdLst/>
              <a:ahLst/>
              <a:cxnLst/>
              <a:rect l="l" t="t" r="r" b="b"/>
              <a:pathLst>
                <a:path w="1831" h="663" extrusionOk="0">
                  <a:moveTo>
                    <a:pt x="0" y="0"/>
                  </a:moveTo>
                  <a:lnTo>
                    <a:pt x="0" y="663"/>
                  </a:lnTo>
                  <a:lnTo>
                    <a:pt x="1831" y="663"/>
                  </a:lnTo>
                  <a:lnTo>
                    <a:pt x="18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739;p50">
              <a:extLst>
                <a:ext uri="{FF2B5EF4-FFF2-40B4-BE49-F238E27FC236}">
                  <a16:creationId xmlns:a16="http://schemas.microsoft.com/office/drawing/2014/main" id="{D295EBED-E26E-40B8-9FFB-C505AA210391}"/>
                </a:ext>
              </a:extLst>
            </p:cNvPr>
            <p:cNvSpPr/>
            <p:nvPr/>
          </p:nvSpPr>
          <p:spPr>
            <a:xfrm>
              <a:off x="3550513" y="3588725"/>
              <a:ext cx="92850" cy="16575"/>
            </a:xfrm>
            <a:custGeom>
              <a:avLst/>
              <a:gdLst/>
              <a:ahLst/>
              <a:cxnLst/>
              <a:rect l="l" t="t" r="r" b="b"/>
              <a:pathLst>
                <a:path w="3714" h="663" extrusionOk="0">
                  <a:moveTo>
                    <a:pt x="1" y="0"/>
                  </a:moveTo>
                  <a:lnTo>
                    <a:pt x="1" y="663"/>
                  </a:lnTo>
                  <a:lnTo>
                    <a:pt x="3713" y="663"/>
                  </a:lnTo>
                  <a:lnTo>
                    <a:pt x="37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740;p50">
              <a:extLst>
                <a:ext uri="{FF2B5EF4-FFF2-40B4-BE49-F238E27FC236}">
                  <a16:creationId xmlns:a16="http://schemas.microsoft.com/office/drawing/2014/main" id="{643B29CE-AA17-4946-8994-ACC6D5667DC2}"/>
                </a:ext>
              </a:extLst>
            </p:cNvPr>
            <p:cNvSpPr/>
            <p:nvPr/>
          </p:nvSpPr>
          <p:spPr>
            <a:xfrm>
              <a:off x="3497788" y="3557775"/>
              <a:ext cx="145575" cy="16600"/>
            </a:xfrm>
            <a:custGeom>
              <a:avLst/>
              <a:gdLst/>
              <a:ahLst/>
              <a:cxnLst/>
              <a:rect l="l" t="t" r="r" b="b"/>
              <a:pathLst>
                <a:path w="5823" h="664" extrusionOk="0">
                  <a:moveTo>
                    <a:pt x="0" y="1"/>
                  </a:moveTo>
                  <a:lnTo>
                    <a:pt x="0" y="663"/>
                  </a:lnTo>
                  <a:lnTo>
                    <a:pt x="5822" y="663"/>
                  </a:lnTo>
                  <a:lnTo>
                    <a:pt x="582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741;p50">
              <a:extLst>
                <a:ext uri="{FF2B5EF4-FFF2-40B4-BE49-F238E27FC236}">
                  <a16:creationId xmlns:a16="http://schemas.microsoft.com/office/drawing/2014/main" id="{EFA61824-AE56-49C4-A117-CF0B1F9E47C0}"/>
                </a:ext>
              </a:extLst>
            </p:cNvPr>
            <p:cNvSpPr/>
            <p:nvPr/>
          </p:nvSpPr>
          <p:spPr>
            <a:xfrm>
              <a:off x="3497788" y="3526850"/>
              <a:ext cx="30975" cy="16575"/>
            </a:xfrm>
            <a:custGeom>
              <a:avLst/>
              <a:gdLst/>
              <a:ahLst/>
              <a:cxnLst/>
              <a:rect l="l" t="t" r="r" b="b"/>
              <a:pathLst>
                <a:path w="1239" h="663" extrusionOk="0">
                  <a:moveTo>
                    <a:pt x="0" y="0"/>
                  </a:moveTo>
                  <a:lnTo>
                    <a:pt x="0" y="663"/>
                  </a:lnTo>
                  <a:lnTo>
                    <a:pt x="1238" y="663"/>
                  </a:lnTo>
                  <a:lnTo>
                    <a:pt x="123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742;p50">
              <a:extLst>
                <a:ext uri="{FF2B5EF4-FFF2-40B4-BE49-F238E27FC236}">
                  <a16:creationId xmlns:a16="http://schemas.microsoft.com/office/drawing/2014/main" id="{6D46B379-0A58-4A87-B6D9-1DD0C3BCE744}"/>
                </a:ext>
              </a:extLst>
            </p:cNvPr>
            <p:cNvSpPr/>
            <p:nvPr/>
          </p:nvSpPr>
          <p:spPr>
            <a:xfrm>
              <a:off x="3536138" y="3526850"/>
              <a:ext cx="37925" cy="16575"/>
            </a:xfrm>
            <a:custGeom>
              <a:avLst/>
              <a:gdLst/>
              <a:ahLst/>
              <a:cxnLst/>
              <a:rect l="l" t="t" r="r" b="b"/>
              <a:pathLst>
                <a:path w="1517" h="663" extrusionOk="0">
                  <a:moveTo>
                    <a:pt x="0" y="0"/>
                  </a:moveTo>
                  <a:lnTo>
                    <a:pt x="0" y="663"/>
                  </a:lnTo>
                  <a:lnTo>
                    <a:pt x="1517" y="663"/>
                  </a:lnTo>
                  <a:lnTo>
                    <a:pt x="15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743;p50">
              <a:extLst>
                <a:ext uri="{FF2B5EF4-FFF2-40B4-BE49-F238E27FC236}">
                  <a16:creationId xmlns:a16="http://schemas.microsoft.com/office/drawing/2014/main" id="{A757D26D-6691-4BB3-B5EF-C2232CC5BD2D}"/>
                </a:ext>
              </a:extLst>
            </p:cNvPr>
            <p:cNvSpPr/>
            <p:nvPr/>
          </p:nvSpPr>
          <p:spPr>
            <a:xfrm>
              <a:off x="3581463" y="3526850"/>
              <a:ext cx="61900" cy="16575"/>
            </a:xfrm>
            <a:custGeom>
              <a:avLst/>
              <a:gdLst/>
              <a:ahLst/>
              <a:cxnLst/>
              <a:rect l="l" t="t" r="r" b="b"/>
              <a:pathLst>
                <a:path w="2476" h="663" extrusionOk="0">
                  <a:moveTo>
                    <a:pt x="0" y="0"/>
                  </a:moveTo>
                  <a:lnTo>
                    <a:pt x="0" y="663"/>
                  </a:lnTo>
                  <a:lnTo>
                    <a:pt x="2475" y="663"/>
                  </a:lnTo>
                  <a:lnTo>
                    <a:pt x="247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744;p50">
              <a:extLst>
                <a:ext uri="{FF2B5EF4-FFF2-40B4-BE49-F238E27FC236}">
                  <a16:creationId xmlns:a16="http://schemas.microsoft.com/office/drawing/2014/main" id="{18968739-F5F5-4743-8212-B3066336FF86}"/>
                </a:ext>
              </a:extLst>
            </p:cNvPr>
            <p:cNvSpPr/>
            <p:nvPr/>
          </p:nvSpPr>
          <p:spPr>
            <a:xfrm>
              <a:off x="3497788" y="3496350"/>
              <a:ext cx="61900" cy="16125"/>
            </a:xfrm>
            <a:custGeom>
              <a:avLst/>
              <a:gdLst/>
              <a:ahLst/>
              <a:cxnLst/>
              <a:rect l="l" t="t" r="r" b="b"/>
              <a:pathLst>
                <a:path w="2476" h="645" extrusionOk="0">
                  <a:moveTo>
                    <a:pt x="0" y="0"/>
                  </a:moveTo>
                  <a:lnTo>
                    <a:pt x="0" y="645"/>
                  </a:lnTo>
                  <a:lnTo>
                    <a:pt x="2476" y="645"/>
                  </a:lnTo>
                  <a:lnTo>
                    <a:pt x="247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745;p50">
              <a:extLst>
                <a:ext uri="{FF2B5EF4-FFF2-40B4-BE49-F238E27FC236}">
                  <a16:creationId xmlns:a16="http://schemas.microsoft.com/office/drawing/2014/main" id="{1105B86D-DDFA-41D3-AD68-351E9F59892F}"/>
                </a:ext>
              </a:extLst>
            </p:cNvPr>
            <p:cNvSpPr/>
            <p:nvPr/>
          </p:nvSpPr>
          <p:spPr>
            <a:xfrm>
              <a:off x="3567063" y="3496350"/>
              <a:ext cx="76300" cy="16125"/>
            </a:xfrm>
            <a:custGeom>
              <a:avLst/>
              <a:gdLst/>
              <a:ahLst/>
              <a:cxnLst/>
              <a:rect l="l" t="t" r="r" b="b"/>
              <a:pathLst>
                <a:path w="3052" h="645" extrusionOk="0">
                  <a:moveTo>
                    <a:pt x="1" y="0"/>
                  </a:moveTo>
                  <a:lnTo>
                    <a:pt x="1" y="645"/>
                  </a:lnTo>
                  <a:lnTo>
                    <a:pt x="3051" y="645"/>
                  </a:lnTo>
                  <a:lnTo>
                    <a:pt x="305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746;p50">
              <a:extLst>
                <a:ext uri="{FF2B5EF4-FFF2-40B4-BE49-F238E27FC236}">
                  <a16:creationId xmlns:a16="http://schemas.microsoft.com/office/drawing/2014/main" id="{A6258CC1-042E-497D-883D-6780F96BDC33}"/>
                </a:ext>
              </a:extLst>
            </p:cNvPr>
            <p:cNvSpPr/>
            <p:nvPr/>
          </p:nvSpPr>
          <p:spPr>
            <a:xfrm>
              <a:off x="3497788" y="3465400"/>
              <a:ext cx="145575" cy="16150"/>
            </a:xfrm>
            <a:custGeom>
              <a:avLst/>
              <a:gdLst/>
              <a:ahLst/>
              <a:cxnLst/>
              <a:rect l="l" t="t" r="r" b="b"/>
              <a:pathLst>
                <a:path w="5823" h="646" extrusionOk="0">
                  <a:moveTo>
                    <a:pt x="0" y="0"/>
                  </a:moveTo>
                  <a:lnTo>
                    <a:pt x="0" y="645"/>
                  </a:lnTo>
                  <a:lnTo>
                    <a:pt x="5822" y="645"/>
                  </a:lnTo>
                  <a:lnTo>
                    <a:pt x="58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2" name="Imagen 71">
            <a:extLst>
              <a:ext uri="{FF2B5EF4-FFF2-40B4-BE49-F238E27FC236}">
                <a16:creationId xmlns:a16="http://schemas.microsoft.com/office/drawing/2014/main" id="{692BC0D8-D2CD-4526-BC79-12771C0354E5}"/>
              </a:ext>
            </a:extLst>
          </p:cNvPr>
          <p:cNvPicPr>
            <a:picLocks noChangeAspect="1"/>
          </p:cNvPicPr>
          <p:nvPr/>
        </p:nvPicPr>
        <p:blipFill>
          <a:blip r:embed="rId3"/>
          <a:stretch>
            <a:fillRect/>
          </a:stretch>
        </p:blipFill>
        <p:spPr>
          <a:xfrm>
            <a:off x="917869" y="648892"/>
            <a:ext cx="1106714" cy="669879"/>
          </a:xfrm>
          <a:prstGeom prst="rect">
            <a:avLst/>
          </a:prstGeom>
        </p:spPr>
      </p:pic>
    </p:spTree>
    <p:extLst>
      <p:ext uri="{BB962C8B-B14F-4D97-AF65-F5344CB8AC3E}">
        <p14:creationId xmlns:p14="http://schemas.microsoft.com/office/powerpoint/2010/main" val="1688238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70"/>
        <p:cNvGrpSpPr/>
        <p:nvPr/>
      </p:nvGrpSpPr>
      <p:grpSpPr>
        <a:xfrm>
          <a:off x="0" y="0"/>
          <a:ext cx="0" cy="0"/>
          <a:chOff x="0" y="0"/>
          <a:chExt cx="0" cy="0"/>
        </a:xfrm>
      </p:grpSpPr>
      <p:sp>
        <p:nvSpPr>
          <p:cNvPr id="1071" name="Google Shape;1071;p41"/>
          <p:cNvSpPr txBox="1">
            <a:spLocks noGrp="1"/>
          </p:cNvSpPr>
          <p:nvPr>
            <p:ph type="title"/>
          </p:nvPr>
        </p:nvSpPr>
        <p:spPr>
          <a:xfrm>
            <a:off x="722375" y="530750"/>
            <a:ext cx="7699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Proceso de transformación</a:t>
            </a:r>
            <a:endParaRPr dirty="0"/>
          </a:p>
        </p:txBody>
      </p:sp>
      <p:grpSp>
        <p:nvGrpSpPr>
          <p:cNvPr id="1072" name="Google Shape;1072;p41"/>
          <p:cNvGrpSpPr/>
          <p:nvPr/>
        </p:nvGrpSpPr>
        <p:grpSpPr>
          <a:xfrm>
            <a:off x="1304025" y="2197857"/>
            <a:ext cx="6535950" cy="1452881"/>
            <a:chOff x="1304025" y="2197857"/>
            <a:chExt cx="6535950" cy="1452881"/>
          </a:xfrm>
        </p:grpSpPr>
        <p:cxnSp>
          <p:nvCxnSpPr>
            <p:cNvPr id="1073" name="Google Shape;1073;p41"/>
            <p:cNvCxnSpPr>
              <a:endCxn id="1074" idx="3"/>
            </p:cNvCxnSpPr>
            <p:nvPr/>
          </p:nvCxnSpPr>
          <p:spPr>
            <a:xfrm>
              <a:off x="2758875" y="2888200"/>
              <a:ext cx="5081100" cy="0"/>
            </a:xfrm>
            <a:prstGeom prst="straightConnector1">
              <a:avLst/>
            </a:prstGeom>
            <a:noFill/>
            <a:ln w="28575" cap="flat" cmpd="sng">
              <a:solidFill>
                <a:schemeClr val="accent5"/>
              </a:solidFill>
              <a:prstDash val="solid"/>
              <a:round/>
              <a:headEnd type="none" w="med" len="med"/>
              <a:tailEnd type="none" w="med" len="med"/>
            </a:ln>
          </p:spPr>
        </p:cxnSp>
        <p:cxnSp>
          <p:nvCxnSpPr>
            <p:cNvPr id="1075" name="Google Shape;1075;p41"/>
            <p:cNvCxnSpPr>
              <a:stCxn id="1076" idx="0"/>
            </p:cNvCxnSpPr>
            <p:nvPr/>
          </p:nvCxnSpPr>
          <p:spPr>
            <a:xfrm rot="10800000">
              <a:off x="3725175" y="3210938"/>
              <a:ext cx="0" cy="439800"/>
            </a:xfrm>
            <a:prstGeom prst="straightConnector1">
              <a:avLst/>
            </a:prstGeom>
            <a:noFill/>
            <a:ln w="28575" cap="flat" cmpd="sng">
              <a:solidFill>
                <a:schemeClr val="accent5"/>
              </a:solidFill>
              <a:prstDash val="solid"/>
              <a:round/>
              <a:headEnd type="none" w="med" len="med"/>
              <a:tailEnd type="oval" w="med" len="med"/>
            </a:ln>
          </p:spPr>
        </p:cxnSp>
        <p:cxnSp>
          <p:nvCxnSpPr>
            <p:cNvPr id="1077" name="Google Shape;1077;p41"/>
            <p:cNvCxnSpPr>
              <a:cxnSpLocks/>
            </p:cNvCxnSpPr>
            <p:nvPr/>
          </p:nvCxnSpPr>
          <p:spPr>
            <a:xfrm>
              <a:off x="5418825" y="2197857"/>
              <a:ext cx="0" cy="439800"/>
            </a:xfrm>
            <a:prstGeom prst="straightConnector1">
              <a:avLst/>
            </a:prstGeom>
            <a:noFill/>
            <a:ln w="28575" cap="flat" cmpd="sng">
              <a:solidFill>
                <a:schemeClr val="accent5"/>
              </a:solidFill>
              <a:prstDash val="solid"/>
              <a:round/>
              <a:headEnd type="none" w="med" len="med"/>
              <a:tailEnd type="oval" w="med" len="med"/>
            </a:ln>
          </p:spPr>
        </p:cxnSp>
        <p:cxnSp>
          <p:nvCxnSpPr>
            <p:cNvPr id="1079" name="Google Shape;1079;p41"/>
            <p:cNvCxnSpPr>
              <a:stCxn id="1080" idx="0"/>
            </p:cNvCxnSpPr>
            <p:nvPr/>
          </p:nvCxnSpPr>
          <p:spPr>
            <a:xfrm rot="10800000">
              <a:off x="7112475" y="3210938"/>
              <a:ext cx="0" cy="439800"/>
            </a:xfrm>
            <a:prstGeom prst="straightConnector1">
              <a:avLst/>
            </a:prstGeom>
            <a:noFill/>
            <a:ln w="28575" cap="flat" cmpd="sng">
              <a:solidFill>
                <a:schemeClr val="accent5"/>
              </a:solidFill>
              <a:prstDash val="solid"/>
              <a:round/>
              <a:headEnd type="none" w="med" len="med"/>
              <a:tailEnd type="oval" w="med" len="med"/>
            </a:ln>
          </p:spPr>
        </p:cxnSp>
        <p:cxnSp>
          <p:nvCxnSpPr>
            <p:cNvPr id="1081" name="Google Shape;1081;p41"/>
            <p:cNvCxnSpPr>
              <a:cxnSpLocks/>
            </p:cNvCxnSpPr>
            <p:nvPr/>
          </p:nvCxnSpPr>
          <p:spPr>
            <a:xfrm>
              <a:off x="2072685" y="2197857"/>
              <a:ext cx="0" cy="439800"/>
            </a:xfrm>
            <a:prstGeom prst="straightConnector1">
              <a:avLst/>
            </a:prstGeom>
            <a:noFill/>
            <a:ln w="28575" cap="flat" cmpd="sng">
              <a:solidFill>
                <a:schemeClr val="accent5"/>
              </a:solidFill>
              <a:prstDash val="solid"/>
              <a:round/>
              <a:headEnd type="none" w="med" len="med"/>
              <a:tailEnd type="oval" w="med" len="med"/>
            </a:ln>
          </p:spPr>
        </p:cxnSp>
        <p:sp>
          <p:nvSpPr>
            <p:cNvPr id="1083" name="Google Shape;1083;p41"/>
            <p:cNvSpPr/>
            <p:nvPr/>
          </p:nvSpPr>
          <p:spPr>
            <a:xfrm>
              <a:off x="1304025" y="2706400"/>
              <a:ext cx="1455000" cy="363600"/>
            </a:xfrm>
            <a:prstGeom prst="roundRect">
              <a:avLst>
                <a:gd name="adj" fmla="val 34302"/>
              </a:avLst>
            </a:pr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solidFill>
                    <a:schemeClr val="accent5"/>
                  </a:solidFill>
                  <a:latin typeface="Aldrich"/>
                  <a:ea typeface="Aldrich"/>
                  <a:cs typeface="Aldrich"/>
                  <a:sym typeface="Aldrich"/>
                </a:rPr>
                <a:t>Primer paso</a:t>
              </a:r>
              <a:endParaRPr sz="1600" b="1" dirty="0">
                <a:solidFill>
                  <a:schemeClr val="accent5"/>
                </a:solidFill>
                <a:latin typeface="Aldrich"/>
                <a:ea typeface="Aldrich"/>
                <a:cs typeface="Aldrich"/>
                <a:sym typeface="Aldrich"/>
              </a:endParaRPr>
            </a:p>
          </p:txBody>
        </p:sp>
        <p:sp>
          <p:nvSpPr>
            <p:cNvPr id="1084" name="Google Shape;1084;p41"/>
            <p:cNvSpPr/>
            <p:nvPr/>
          </p:nvSpPr>
          <p:spPr>
            <a:xfrm>
              <a:off x="2997675" y="2706400"/>
              <a:ext cx="1455000" cy="363600"/>
            </a:xfrm>
            <a:prstGeom prst="roundRect">
              <a:avLst>
                <a:gd name="adj" fmla="val 32178"/>
              </a:avLst>
            </a:pr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solidFill>
                    <a:schemeClr val="lt1"/>
                  </a:solidFill>
                  <a:latin typeface="Aldrich"/>
                  <a:ea typeface="Aldrich"/>
                  <a:cs typeface="Aldrich"/>
                  <a:sym typeface="Aldrich"/>
                </a:rPr>
                <a:t>Segundo paso</a:t>
              </a:r>
              <a:endParaRPr sz="1600" b="1" dirty="0">
                <a:solidFill>
                  <a:schemeClr val="lt1"/>
                </a:solidFill>
                <a:latin typeface="Aldrich"/>
                <a:ea typeface="Aldrich"/>
                <a:cs typeface="Aldrich"/>
                <a:sym typeface="Aldrich"/>
              </a:endParaRPr>
            </a:p>
          </p:txBody>
        </p:sp>
        <p:sp>
          <p:nvSpPr>
            <p:cNvPr id="1085" name="Google Shape;1085;p41"/>
            <p:cNvSpPr/>
            <p:nvPr/>
          </p:nvSpPr>
          <p:spPr>
            <a:xfrm>
              <a:off x="4691325" y="2706400"/>
              <a:ext cx="1455000" cy="363600"/>
            </a:xfrm>
            <a:prstGeom prst="roundRect">
              <a:avLst>
                <a:gd name="adj" fmla="val 35293"/>
              </a:avLst>
            </a:prstGeom>
            <a:solidFill>
              <a:schemeClr val="accen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solidFill>
                    <a:schemeClr val="accent5"/>
                  </a:solidFill>
                  <a:latin typeface="Aldrich"/>
                  <a:ea typeface="Aldrich"/>
                  <a:cs typeface="Aldrich"/>
                  <a:sym typeface="Aldrich"/>
                </a:rPr>
                <a:t>Tercer paso</a:t>
              </a:r>
              <a:endParaRPr sz="1600" b="1" dirty="0">
                <a:solidFill>
                  <a:schemeClr val="accent5"/>
                </a:solidFill>
                <a:latin typeface="Aldrich"/>
                <a:ea typeface="Aldrich"/>
                <a:cs typeface="Aldrich"/>
                <a:sym typeface="Aldrich"/>
              </a:endParaRPr>
            </a:p>
          </p:txBody>
        </p:sp>
        <p:sp>
          <p:nvSpPr>
            <p:cNvPr id="1074" name="Google Shape;1074;p41"/>
            <p:cNvSpPr/>
            <p:nvPr/>
          </p:nvSpPr>
          <p:spPr>
            <a:xfrm>
              <a:off x="6384975" y="2706400"/>
              <a:ext cx="1455000" cy="363600"/>
            </a:xfrm>
            <a:prstGeom prst="roundRect">
              <a:avLst>
                <a:gd name="adj" fmla="val 38407"/>
              </a:avLst>
            </a:pr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solidFill>
                    <a:schemeClr val="accent5"/>
                  </a:solidFill>
                  <a:latin typeface="Aldrich"/>
                  <a:ea typeface="Aldrich"/>
                  <a:cs typeface="Aldrich"/>
                  <a:sym typeface="Aldrich"/>
                </a:rPr>
                <a:t>Cuarto paso</a:t>
              </a:r>
              <a:endParaRPr sz="1600" b="1" dirty="0">
                <a:solidFill>
                  <a:schemeClr val="accent5"/>
                </a:solidFill>
                <a:latin typeface="Aldrich"/>
                <a:ea typeface="Aldrich"/>
                <a:cs typeface="Aldrich"/>
                <a:sym typeface="Aldrich"/>
              </a:endParaRPr>
            </a:p>
          </p:txBody>
        </p:sp>
      </p:grpSp>
      <p:sp>
        <p:nvSpPr>
          <p:cNvPr id="1082" name="Google Shape;1082;p41"/>
          <p:cNvSpPr txBox="1"/>
          <p:nvPr/>
        </p:nvSpPr>
        <p:spPr>
          <a:xfrm>
            <a:off x="1178175" y="1369917"/>
            <a:ext cx="1819500" cy="69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ES" sz="1500" dirty="0">
                <a:solidFill>
                  <a:schemeClr val="accent5"/>
                </a:solidFill>
                <a:latin typeface="Didact Gothic"/>
                <a:ea typeface="Didact Gothic"/>
                <a:cs typeface="Didact Gothic"/>
                <a:sym typeface="Didact Gothic"/>
              </a:rPr>
              <a:t>Se extraen las fechas de los metadatos para cada corpus</a:t>
            </a:r>
          </a:p>
        </p:txBody>
      </p:sp>
      <p:sp>
        <p:nvSpPr>
          <p:cNvPr id="1076" name="Google Shape;1076;p41"/>
          <p:cNvSpPr txBox="1"/>
          <p:nvPr/>
        </p:nvSpPr>
        <p:spPr>
          <a:xfrm>
            <a:off x="2815425" y="3650738"/>
            <a:ext cx="1819500" cy="69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ES" sz="1500" dirty="0">
                <a:solidFill>
                  <a:schemeClr val="accent5"/>
                </a:solidFill>
                <a:latin typeface="Didact Gothic"/>
                <a:ea typeface="Didact Gothic"/>
                <a:cs typeface="Didact Gothic"/>
                <a:sym typeface="Didact Gothic"/>
              </a:rPr>
              <a:t>Transformar archivos PDFs a imágenes</a:t>
            </a:r>
          </a:p>
          <a:p>
            <a:pPr marL="0" lvl="0" indent="0" algn="ctr" rtl="0">
              <a:spcBef>
                <a:spcPts val="0"/>
              </a:spcBef>
              <a:spcAft>
                <a:spcPts val="0"/>
              </a:spcAft>
              <a:buNone/>
            </a:pPr>
            <a:endParaRPr sz="1500" dirty="0">
              <a:solidFill>
                <a:schemeClr val="accent5"/>
              </a:solidFill>
              <a:latin typeface="Didact Gothic"/>
              <a:ea typeface="Didact Gothic"/>
              <a:cs typeface="Didact Gothic"/>
              <a:sym typeface="Didact Gothic"/>
            </a:endParaRPr>
          </a:p>
        </p:txBody>
      </p:sp>
      <p:sp>
        <p:nvSpPr>
          <p:cNvPr id="1078" name="Google Shape;1078;p41"/>
          <p:cNvSpPr txBox="1"/>
          <p:nvPr/>
        </p:nvSpPr>
        <p:spPr>
          <a:xfrm>
            <a:off x="4509075" y="1427263"/>
            <a:ext cx="1819500" cy="69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ES" sz="1500" dirty="0">
                <a:solidFill>
                  <a:schemeClr val="accent5"/>
                </a:solidFill>
                <a:latin typeface="Didact Gothic"/>
                <a:ea typeface="Didact Gothic"/>
                <a:cs typeface="Didact Gothic"/>
                <a:sym typeface="Didact Gothic"/>
              </a:rPr>
              <a:t>Leer y extraer el texto de cada imagen </a:t>
            </a:r>
          </a:p>
          <a:p>
            <a:pPr marL="0" lvl="0" indent="0" algn="ctr" rtl="0">
              <a:spcBef>
                <a:spcPts val="0"/>
              </a:spcBef>
              <a:spcAft>
                <a:spcPts val="0"/>
              </a:spcAft>
              <a:buNone/>
            </a:pPr>
            <a:endParaRPr sz="1500" dirty="0">
              <a:solidFill>
                <a:schemeClr val="accent5"/>
              </a:solidFill>
              <a:latin typeface="Didact Gothic"/>
              <a:ea typeface="Didact Gothic"/>
              <a:cs typeface="Didact Gothic"/>
              <a:sym typeface="Didact Gothic"/>
            </a:endParaRPr>
          </a:p>
        </p:txBody>
      </p:sp>
      <p:sp>
        <p:nvSpPr>
          <p:cNvPr id="1080" name="Google Shape;1080;p41"/>
          <p:cNvSpPr txBox="1"/>
          <p:nvPr/>
        </p:nvSpPr>
        <p:spPr>
          <a:xfrm>
            <a:off x="6202725" y="3650738"/>
            <a:ext cx="1819500" cy="69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ES" sz="1500" dirty="0">
                <a:solidFill>
                  <a:schemeClr val="accent5"/>
                </a:solidFill>
                <a:latin typeface="Didact Gothic"/>
                <a:ea typeface="Didact Gothic"/>
                <a:cs typeface="Didact Gothic"/>
                <a:sym typeface="Didact Gothic"/>
              </a:rPr>
              <a:t>Se eliminan los saltos de pagina al texto</a:t>
            </a:r>
            <a:endParaRPr sz="1500" dirty="0">
              <a:solidFill>
                <a:schemeClr val="accent5"/>
              </a:solidFill>
              <a:latin typeface="Didact Gothic"/>
              <a:ea typeface="Didact Gothic"/>
              <a:cs typeface="Didact Gothic"/>
              <a:sym typeface="Didact Gothic"/>
            </a:endParaRPr>
          </a:p>
          <a:p>
            <a:pPr marL="0" lvl="0" indent="0" algn="ctr" rtl="0">
              <a:spcBef>
                <a:spcPts val="0"/>
              </a:spcBef>
              <a:spcAft>
                <a:spcPts val="0"/>
              </a:spcAft>
              <a:buNone/>
            </a:pPr>
            <a:endParaRPr sz="1500" dirty="0">
              <a:solidFill>
                <a:schemeClr val="accent5"/>
              </a:solidFill>
              <a:latin typeface="Didact Gothic"/>
              <a:ea typeface="Didact Gothic"/>
              <a:cs typeface="Didact Gothic"/>
              <a:sym typeface="Didact Gothic"/>
            </a:endParaRPr>
          </a:p>
        </p:txBody>
      </p:sp>
      <p:pic>
        <p:nvPicPr>
          <p:cNvPr id="19" name="Imagen 18">
            <a:extLst>
              <a:ext uri="{FF2B5EF4-FFF2-40B4-BE49-F238E27FC236}">
                <a16:creationId xmlns:a16="http://schemas.microsoft.com/office/drawing/2014/main" id="{675BC439-9493-45B0-B5FB-842D9ED89D3C}"/>
              </a:ext>
            </a:extLst>
          </p:cNvPr>
          <p:cNvPicPr>
            <a:picLocks noChangeAspect="1"/>
          </p:cNvPicPr>
          <p:nvPr/>
        </p:nvPicPr>
        <p:blipFill>
          <a:blip r:embed="rId3"/>
          <a:stretch>
            <a:fillRect/>
          </a:stretch>
        </p:blipFill>
        <p:spPr>
          <a:xfrm>
            <a:off x="420489" y="330727"/>
            <a:ext cx="1106714" cy="66987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12"/>
        <p:cNvGrpSpPr/>
        <p:nvPr/>
      </p:nvGrpSpPr>
      <p:grpSpPr>
        <a:xfrm>
          <a:off x="0" y="0"/>
          <a:ext cx="0" cy="0"/>
          <a:chOff x="0" y="0"/>
          <a:chExt cx="0" cy="0"/>
        </a:xfrm>
      </p:grpSpPr>
      <p:sp>
        <p:nvSpPr>
          <p:cNvPr id="1213" name="Google Shape;1213;p46"/>
          <p:cNvSpPr txBox="1">
            <a:spLocks noGrp="1"/>
          </p:cNvSpPr>
          <p:nvPr>
            <p:ph type="subTitle" idx="1"/>
          </p:nvPr>
        </p:nvSpPr>
        <p:spPr>
          <a:xfrm>
            <a:off x="1347226" y="1541379"/>
            <a:ext cx="6576000" cy="918601"/>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1600"/>
              </a:spcAft>
              <a:buFont typeface="Arial" panose="020B0604020202020204" pitchFamily="34" charset="0"/>
              <a:buChar char="•"/>
            </a:pPr>
            <a:r>
              <a:rPr lang="es-ES" sz="1800" dirty="0"/>
              <a:t>Los archivos PDFs son transformados a corpus para extraer la fecha de cada archivo desde los metadatos. </a:t>
            </a:r>
          </a:p>
          <a:p>
            <a:pPr marL="0" lvl="0" indent="0" algn="just" rtl="0">
              <a:spcBef>
                <a:spcPts val="0"/>
              </a:spcBef>
              <a:spcAft>
                <a:spcPts val="1600"/>
              </a:spcAft>
            </a:pPr>
            <a:endParaRPr sz="1800" dirty="0"/>
          </a:p>
        </p:txBody>
      </p:sp>
      <p:sp>
        <p:nvSpPr>
          <p:cNvPr id="1215" name="Google Shape;1215;p46"/>
          <p:cNvSpPr/>
          <p:nvPr/>
        </p:nvSpPr>
        <p:spPr>
          <a:xfrm>
            <a:off x="6399000" y="4219380"/>
            <a:ext cx="1832405" cy="244805"/>
          </a:xfrm>
          <a:custGeom>
            <a:avLst/>
            <a:gdLst/>
            <a:ahLst/>
            <a:cxnLst/>
            <a:rect l="l" t="t" r="r" b="b"/>
            <a:pathLst>
              <a:path w="55866" h="7463" extrusionOk="0">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6" name="Google Shape;1216;p46"/>
          <p:cNvGrpSpPr/>
          <p:nvPr/>
        </p:nvGrpSpPr>
        <p:grpSpPr>
          <a:xfrm rot="2850260">
            <a:off x="1243456" y="136692"/>
            <a:ext cx="1053542" cy="2611335"/>
            <a:chOff x="642882" y="228600"/>
            <a:chExt cx="1053440" cy="2611081"/>
          </a:xfrm>
        </p:grpSpPr>
        <p:grpSp>
          <p:nvGrpSpPr>
            <p:cNvPr id="1217" name="Google Shape;1217;p46"/>
            <p:cNvGrpSpPr/>
            <p:nvPr/>
          </p:nvGrpSpPr>
          <p:grpSpPr>
            <a:xfrm rot="-617154" flipH="1">
              <a:off x="642882" y="389679"/>
              <a:ext cx="1053440" cy="2450002"/>
              <a:chOff x="3782874" y="1437285"/>
              <a:chExt cx="541146" cy="1128254"/>
            </a:xfrm>
          </p:grpSpPr>
          <p:sp>
            <p:nvSpPr>
              <p:cNvPr id="1218" name="Google Shape;1218;p46"/>
              <p:cNvSpPr/>
              <p:nvPr/>
            </p:nvSpPr>
            <p:spPr>
              <a:xfrm>
                <a:off x="3782874" y="1437285"/>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9" name="Google Shape;1219;p46"/>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0" name="Google Shape;1220;p46"/>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Imagen 3">
            <a:extLst>
              <a:ext uri="{FF2B5EF4-FFF2-40B4-BE49-F238E27FC236}">
                <a16:creationId xmlns:a16="http://schemas.microsoft.com/office/drawing/2014/main" id="{FA4F581E-C823-464C-BF33-8775FA0E0230}"/>
              </a:ext>
            </a:extLst>
          </p:cNvPr>
          <p:cNvPicPr>
            <a:picLocks noChangeAspect="1"/>
          </p:cNvPicPr>
          <p:nvPr/>
        </p:nvPicPr>
        <p:blipFill>
          <a:blip r:embed="rId3"/>
          <a:stretch>
            <a:fillRect/>
          </a:stretch>
        </p:blipFill>
        <p:spPr>
          <a:xfrm>
            <a:off x="722042" y="801717"/>
            <a:ext cx="7699915" cy="755970"/>
          </a:xfrm>
          <a:prstGeom prst="rect">
            <a:avLst/>
          </a:prstGeom>
        </p:spPr>
      </p:pic>
      <p:pic>
        <p:nvPicPr>
          <p:cNvPr id="11" name="Imagen 10">
            <a:extLst>
              <a:ext uri="{FF2B5EF4-FFF2-40B4-BE49-F238E27FC236}">
                <a16:creationId xmlns:a16="http://schemas.microsoft.com/office/drawing/2014/main" id="{C93FC1EA-21B1-414B-9592-8EFA65CC6DBB}"/>
              </a:ext>
            </a:extLst>
          </p:cNvPr>
          <p:cNvPicPr>
            <a:picLocks noChangeAspect="1"/>
          </p:cNvPicPr>
          <p:nvPr/>
        </p:nvPicPr>
        <p:blipFill>
          <a:blip r:embed="rId4"/>
          <a:stretch>
            <a:fillRect/>
          </a:stretch>
        </p:blipFill>
        <p:spPr>
          <a:xfrm>
            <a:off x="793869" y="655668"/>
            <a:ext cx="1106714" cy="669879"/>
          </a:xfrm>
          <a:prstGeom prst="rect">
            <a:avLst/>
          </a:prstGeom>
        </p:spPr>
      </p:pic>
      <p:sp>
        <p:nvSpPr>
          <p:cNvPr id="12" name="Subtítulo 2">
            <a:extLst>
              <a:ext uri="{FF2B5EF4-FFF2-40B4-BE49-F238E27FC236}">
                <a16:creationId xmlns:a16="http://schemas.microsoft.com/office/drawing/2014/main" id="{D7CD7812-790A-46B8-892C-916A0AE939F9}"/>
              </a:ext>
            </a:extLst>
          </p:cNvPr>
          <p:cNvSpPr txBox="1">
            <a:spLocks/>
          </p:cNvSpPr>
          <p:nvPr/>
        </p:nvSpPr>
        <p:spPr>
          <a:xfrm>
            <a:off x="1347226" y="2200407"/>
            <a:ext cx="6576000" cy="5191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1pPr>
            <a:lvl2pPr marL="914400" marR="0" lvl="1" indent="-317500" algn="ctr" rtl="0">
              <a:lnSpc>
                <a:spcPct val="100000"/>
              </a:lnSpc>
              <a:spcBef>
                <a:spcPts val="160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2pPr>
            <a:lvl3pPr marL="1371600" marR="0" lvl="2" indent="-317500" algn="ctr" rtl="0">
              <a:lnSpc>
                <a:spcPct val="100000"/>
              </a:lnSpc>
              <a:spcBef>
                <a:spcPts val="160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3pPr>
            <a:lvl4pPr marL="1828800" marR="0" lvl="3" indent="-317500" algn="ctr" rtl="0">
              <a:lnSpc>
                <a:spcPct val="100000"/>
              </a:lnSpc>
              <a:spcBef>
                <a:spcPts val="160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4pPr>
            <a:lvl5pPr marL="2286000" marR="0" lvl="4" indent="-317500" algn="ctr" rtl="0">
              <a:lnSpc>
                <a:spcPct val="100000"/>
              </a:lnSpc>
              <a:spcBef>
                <a:spcPts val="160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5pPr>
            <a:lvl6pPr marL="2743200" marR="0" lvl="5" indent="-317500" algn="ctr" rtl="0">
              <a:lnSpc>
                <a:spcPct val="100000"/>
              </a:lnSpc>
              <a:spcBef>
                <a:spcPts val="160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6pPr>
            <a:lvl7pPr marL="3200400" marR="0" lvl="6" indent="-317500" algn="ctr" rtl="0">
              <a:lnSpc>
                <a:spcPct val="100000"/>
              </a:lnSpc>
              <a:spcBef>
                <a:spcPts val="160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7pPr>
            <a:lvl8pPr marL="3657600" marR="0" lvl="7" indent="-317500" algn="ctr" rtl="0">
              <a:lnSpc>
                <a:spcPct val="100000"/>
              </a:lnSpc>
              <a:spcBef>
                <a:spcPts val="160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8pPr>
            <a:lvl9pPr marL="4114800" marR="0" lvl="8" indent="-317500" algn="ctr" rtl="0">
              <a:lnSpc>
                <a:spcPct val="100000"/>
              </a:lnSpc>
              <a:spcBef>
                <a:spcPts val="1600"/>
              </a:spcBef>
              <a:spcAft>
                <a:spcPts val="160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9pPr>
          </a:lstStyle>
          <a:p>
            <a:r>
              <a:rPr lang="it-IT" sz="2000" b="1" dirty="0"/>
              <a:t>Fecha = corp[[ file ]][["meta"]][["datetimestamp"]]</a:t>
            </a:r>
            <a:endParaRPr lang="es-CL" sz="2000" b="1" dirty="0"/>
          </a:p>
        </p:txBody>
      </p:sp>
      <p:sp>
        <p:nvSpPr>
          <p:cNvPr id="14" name="Subtítulo 2">
            <a:extLst>
              <a:ext uri="{FF2B5EF4-FFF2-40B4-BE49-F238E27FC236}">
                <a16:creationId xmlns:a16="http://schemas.microsoft.com/office/drawing/2014/main" id="{BCF90628-AE00-4029-8D8D-FD1E970988FF}"/>
              </a:ext>
            </a:extLst>
          </p:cNvPr>
          <p:cNvSpPr txBox="1">
            <a:spLocks/>
          </p:cNvSpPr>
          <p:nvPr/>
        </p:nvSpPr>
        <p:spPr>
          <a:xfrm>
            <a:off x="1383029" y="3554530"/>
            <a:ext cx="6576000" cy="5191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1pPr>
            <a:lvl2pPr marL="914400" marR="0" lvl="1" indent="-317500" algn="ctr" rtl="0">
              <a:lnSpc>
                <a:spcPct val="100000"/>
              </a:lnSpc>
              <a:spcBef>
                <a:spcPts val="160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2pPr>
            <a:lvl3pPr marL="1371600" marR="0" lvl="2" indent="-317500" algn="ctr" rtl="0">
              <a:lnSpc>
                <a:spcPct val="100000"/>
              </a:lnSpc>
              <a:spcBef>
                <a:spcPts val="160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3pPr>
            <a:lvl4pPr marL="1828800" marR="0" lvl="3" indent="-317500" algn="ctr" rtl="0">
              <a:lnSpc>
                <a:spcPct val="100000"/>
              </a:lnSpc>
              <a:spcBef>
                <a:spcPts val="160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4pPr>
            <a:lvl5pPr marL="2286000" marR="0" lvl="4" indent="-317500" algn="ctr" rtl="0">
              <a:lnSpc>
                <a:spcPct val="100000"/>
              </a:lnSpc>
              <a:spcBef>
                <a:spcPts val="160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5pPr>
            <a:lvl6pPr marL="2743200" marR="0" lvl="5" indent="-317500" algn="ctr" rtl="0">
              <a:lnSpc>
                <a:spcPct val="100000"/>
              </a:lnSpc>
              <a:spcBef>
                <a:spcPts val="160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6pPr>
            <a:lvl7pPr marL="3200400" marR="0" lvl="6" indent="-317500" algn="ctr" rtl="0">
              <a:lnSpc>
                <a:spcPct val="100000"/>
              </a:lnSpc>
              <a:spcBef>
                <a:spcPts val="160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7pPr>
            <a:lvl8pPr marL="3657600" marR="0" lvl="7" indent="-317500" algn="ctr" rtl="0">
              <a:lnSpc>
                <a:spcPct val="100000"/>
              </a:lnSpc>
              <a:spcBef>
                <a:spcPts val="160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8pPr>
            <a:lvl9pPr marL="4114800" marR="0" lvl="8" indent="-317500" algn="ctr" rtl="0">
              <a:lnSpc>
                <a:spcPct val="100000"/>
              </a:lnSpc>
              <a:spcBef>
                <a:spcPts val="1600"/>
              </a:spcBef>
              <a:spcAft>
                <a:spcPts val="160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9pPr>
          </a:lstStyle>
          <a:p>
            <a:r>
              <a:rPr lang="it-IT" sz="2000" b="1" dirty="0"/>
              <a:t> pngfile = pdftools::pdf_convert(file, dpi = 600)</a:t>
            </a:r>
            <a:endParaRPr lang="es-CL" sz="2000" b="1" dirty="0"/>
          </a:p>
        </p:txBody>
      </p:sp>
      <p:sp>
        <p:nvSpPr>
          <p:cNvPr id="15" name="Google Shape;1213;p46">
            <a:extLst>
              <a:ext uri="{FF2B5EF4-FFF2-40B4-BE49-F238E27FC236}">
                <a16:creationId xmlns:a16="http://schemas.microsoft.com/office/drawing/2014/main" id="{F1D3001A-9E5E-47A6-BB53-11438D8B14CB}"/>
              </a:ext>
            </a:extLst>
          </p:cNvPr>
          <p:cNvSpPr txBox="1">
            <a:spLocks/>
          </p:cNvSpPr>
          <p:nvPr/>
        </p:nvSpPr>
        <p:spPr>
          <a:xfrm>
            <a:off x="1368690" y="2667213"/>
            <a:ext cx="6576000" cy="9186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1pPr>
            <a:lvl2pPr marL="914400" marR="0" lvl="1" indent="-317500" algn="ctr" rtl="0">
              <a:lnSpc>
                <a:spcPct val="100000"/>
              </a:lnSpc>
              <a:spcBef>
                <a:spcPts val="160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2pPr>
            <a:lvl3pPr marL="1371600" marR="0" lvl="2" indent="-317500" algn="ctr" rtl="0">
              <a:lnSpc>
                <a:spcPct val="100000"/>
              </a:lnSpc>
              <a:spcBef>
                <a:spcPts val="160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3pPr>
            <a:lvl4pPr marL="1828800" marR="0" lvl="3" indent="-317500" algn="ctr" rtl="0">
              <a:lnSpc>
                <a:spcPct val="100000"/>
              </a:lnSpc>
              <a:spcBef>
                <a:spcPts val="160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4pPr>
            <a:lvl5pPr marL="2286000" marR="0" lvl="4" indent="-317500" algn="ctr" rtl="0">
              <a:lnSpc>
                <a:spcPct val="100000"/>
              </a:lnSpc>
              <a:spcBef>
                <a:spcPts val="160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5pPr>
            <a:lvl6pPr marL="2743200" marR="0" lvl="5" indent="-317500" algn="ctr" rtl="0">
              <a:lnSpc>
                <a:spcPct val="100000"/>
              </a:lnSpc>
              <a:spcBef>
                <a:spcPts val="160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6pPr>
            <a:lvl7pPr marL="3200400" marR="0" lvl="6" indent="-317500" algn="ctr" rtl="0">
              <a:lnSpc>
                <a:spcPct val="100000"/>
              </a:lnSpc>
              <a:spcBef>
                <a:spcPts val="160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7pPr>
            <a:lvl8pPr marL="3657600" marR="0" lvl="7" indent="-317500" algn="ctr" rtl="0">
              <a:lnSpc>
                <a:spcPct val="100000"/>
              </a:lnSpc>
              <a:spcBef>
                <a:spcPts val="160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8pPr>
            <a:lvl9pPr marL="4114800" marR="0" lvl="8" indent="-317500" algn="ctr" rtl="0">
              <a:lnSpc>
                <a:spcPct val="100000"/>
              </a:lnSpc>
              <a:spcBef>
                <a:spcPts val="1600"/>
              </a:spcBef>
              <a:spcAft>
                <a:spcPts val="160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9pPr>
          </a:lstStyle>
          <a:p>
            <a:pPr marL="285750" indent="-285750" algn="just">
              <a:buFont typeface="Arial" panose="020B0604020202020204" pitchFamily="34" charset="0"/>
              <a:buChar char="•"/>
            </a:pPr>
            <a:r>
              <a:rPr lang="es-ES" sz="1600" dirty="0"/>
              <a:t>Existen PDFs cuyo texto no se puede seleccionar o copiar, esto es porque el PDF fue creado a través de imagen(s). Por esta razón, se convierten todos los </a:t>
            </a:r>
            <a:r>
              <a:rPr lang="es-CL" sz="1600" dirty="0"/>
              <a:t>PDFs a imágenes</a:t>
            </a:r>
          </a:p>
          <a:p>
            <a:pPr marL="0" indent="0" algn="just">
              <a:spcAft>
                <a:spcPts val="1600"/>
              </a:spcAft>
            </a:pPr>
            <a:endParaRPr lang="es-ES" sz="1800" dirty="0"/>
          </a:p>
        </p:txBody>
      </p:sp>
    </p:spTree>
    <p:extLst>
      <p:ext uri="{BB962C8B-B14F-4D97-AF65-F5344CB8AC3E}">
        <p14:creationId xmlns:p14="http://schemas.microsoft.com/office/powerpoint/2010/main" val="9639900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1BA0AAB0-8255-4C33-AF49-1A0E29ABCA0E}"/>
              </a:ext>
            </a:extLst>
          </p:cNvPr>
          <p:cNvPicPr>
            <a:picLocks noChangeAspect="1"/>
          </p:cNvPicPr>
          <p:nvPr/>
        </p:nvPicPr>
        <p:blipFill>
          <a:blip r:embed="rId2"/>
          <a:stretch>
            <a:fillRect/>
          </a:stretch>
        </p:blipFill>
        <p:spPr>
          <a:xfrm>
            <a:off x="722042" y="801717"/>
            <a:ext cx="7699915" cy="755970"/>
          </a:xfrm>
          <a:prstGeom prst="rect">
            <a:avLst/>
          </a:prstGeom>
        </p:spPr>
      </p:pic>
      <p:pic>
        <p:nvPicPr>
          <p:cNvPr id="5" name="Imagen 4">
            <a:extLst>
              <a:ext uri="{FF2B5EF4-FFF2-40B4-BE49-F238E27FC236}">
                <a16:creationId xmlns:a16="http://schemas.microsoft.com/office/drawing/2014/main" id="{E9B9CEC8-F8CC-4EFD-A90C-870CD90E742F}"/>
              </a:ext>
            </a:extLst>
          </p:cNvPr>
          <p:cNvPicPr>
            <a:picLocks noChangeAspect="1"/>
          </p:cNvPicPr>
          <p:nvPr/>
        </p:nvPicPr>
        <p:blipFill>
          <a:blip r:embed="rId3"/>
          <a:stretch>
            <a:fillRect/>
          </a:stretch>
        </p:blipFill>
        <p:spPr>
          <a:xfrm>
            <a:off x="793869" y="655668"/>
            <a:ext cx="1106714" cy="669879"/>
          </a:xfrm>
          <a:prstGeom prst="rect">
            <a:avLst/>
          </a:prstGeom>
        </p:spPr>
      </p:pic>
      <p:sp>
        <p:nvSpPr>
          <p:cNvPr id="6" name="Google Shape;1213;p46">
            <a:extLst>
              <a:ext uri="{FF2B5EF4-FFF2-40B4-BE49-F238E27FC236}">
                <a16:creationId xmlns:a16="http://schemas.microsoft.com/office/drawing/2014/main" id="{79C05D53-82F7-4E2D-975F-E8E0010B58F8}"/>
              </a:ext>
            </a:extLst>
          </p:cNvPr>
          <p:cNvSpPr txBox="1">
            <a:spLocks/>
          </p:cNvSpPr>
          <p:nvPr/>
        </p:nvSpPr>
        <p:spPr>
          <a:xfrm>
            <a:off x="1347226" y="1541379"/>
            <a:ext cx="6576000" cy="9186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1pPr>
            <a:lvl2pPr marL="914400" marR="0" lvl="1" indent="-317500" algn="ctr" rtl="0">
              <a:lnSpc>
                <a:spcPct val="100000"/>
              </a:lnSpc>
              <a:spcBef>
                <a:spcPts val="160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2pPr>
            <a:lvl3pPr marL="1371600" marR="0" lvl="2" indent="-317500" algn="ctr" rtl="0">
              <a:lnSpc>
                <a:spcPct val="100000"/>
              </a:lnSpc>
              <a:spcBef>
                <a:spcPts val="160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3pPr>
            <a:lvl4pPr marL="1828800" marR="0" lvl="3" indent="-317500" algn="ctr" rtl="0">
              <a:lnSpc>
                <a:spcPct val="100000"/>
              </a:lnSpc>
              <a:spcBef>
                <a:spcPts val="160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4pPr>
            <a:lvl5pPr marL="2286000" marR="0" lvl="4" indent="-317500" algn="ctr" rtl="0">
              <a:lnSpc>
                <a:spcPct val="100000"/>
              </a:lnSpc>
              <a:spcBef>
                <a:spcPts val="160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5pPr>
            <a:lvl6pPr marL="2743200" marR="0" lvl="5" indent="-317500" algn="ctr" rtl="0">
              <a:lnSpc>
                <a:spcPct val="100000"/>
              </a:lnSpc>
              <a:spcBef>
                <a:spcPts val="160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6pPr>
            <a:lvl7pPr marL="3200400" marR="0" lvl="6" indent="-317500" algn="ctr" rtl="0">
              <a:lnSpc>
                <a:spcPct val="100000"/>
              </a:lnSpc>
              <a:spcBef>
                <a:spcPts val="160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7pPr>
            <a:lvl8pPr marL="3657600" marR="0" lvl="7" indent="-317500" algn="ctr" rtl="0">
              <a:lnSpc>
                <a:spcPct val="100000"/>
              </a:lnSpc>
              <a:spcBef>
                <a:spcPts val="160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8pPr>
            <a:lvl9pPr marL="4114800" marR="0" lvl="8" indent="-317500" algn="ctr" rtl="0">
              <a:lnSpc>
                <a:spcPct val="100000"/>
              </a:lnSpc>
              <a:spcBef>
                <a:spcPts val="1600"/>
              </a:spcBef>
              <a:spcAft>
                <a:spcPts val="160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9pPr>
          </a:lstStyle>
          <a:p>
            <a:pPr marL="285750" indent="-285750" algn="just">
              <a:spcAft>
                <a:spcPts val="1600"/>
              </a:spcAft>
              <a:buFont typeface="Arial" panose="020B0604020202020204" pitchFamily="34" charset="0"/>
              <a:buChar char="•"/>
            </a:pPr>
            <a:r>
              <a:rPr lang="es-ES" sz="1800" dirty="0"/>
              <a:t>Se crea una variable de nombre “Texto”, esta contiene el texto de los PDFs. Este texto es extraído a través de un motor de reconocimiento óptico de caracteres </a:t>
            </a:r>
          </a:p>
          <a:p>
            <a:pPr marL="0" indent="0" algn="just">
              <a:spcAft>
                <a:spcPts val="1600"/>
              </a:spcAft>
            </a:pPr>
            <a:endParaRPr lang="es-ES" sz="1800" dirty="0"/>
          </a:p>
        </p:txBody>
      </p:sp>
      <p:sp>
        <p:nvSpPr>
          <p:cNvPr id="7" name="Subtítulo 2">
            <a:extLst>
              <a:ext uri="{FF2B5EF4-FFF2-40B4-BE49-F238E27FC236}">
                <a16:creationId xmlns:a16="http://schemas.microsoft.com/office/drawing/2014/main" id="{F7EC62C9-2F3D-47A0-9C65-899C10EEEEF9}"/>
              </a:ext>
            </a:extLst>
          </p:cNvPr>
          <p:cNvSpPr txBox="1">
            <a:spLocks/>
          </p:cNvSpPr>
          <p:nvPr/>
        </p:nvSpPr>
        <p:spPr>
          <a:xfrm>
            <a:off x="1347226" y="2416239"/>
            <a:ext cx="6576000" cy="5191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1pPr>
            <a:lvl2pPr marL="914400" marR="0" lvl="1" indent="-317500" algn="ctr" rtl="0">
              <a:lnSpc>
                <a:spcPct val="100000"/>
              </a:lnSpc>
              <a:spcBef>
                <a:spcPts val="160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2pPr>
            <a:lvl3pPr marL="1371600" marR="0" lvl="2" indent="-317500" algn="ctr" rtl="0">
              <a:lnSpc>
                <a:spcPct val="100000"/>
              </a:lnSpc>
              <a:spcBef>
                <a:spcPts val="160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3pPr>
            <a:lvl4pPr marL="1828800" marR="0" lvl="3" indent="-317500" algn="ctr" rtl="0">
              <a:lnSpc>
                <a:spcPct val="100000"/>
              </a:lnSpc>
              <a:spcBef>
                <a:spcPts val="160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4pPr>
            <a:lvl5pPr marL="2286000" marR="0" lvl="4" indent="-317500" algn="ctr" rtl="0">
              <a:lnSpc>
                <a:spcPct val="100000"/>
              </a:lnSpc>
              <a:spcBef>
                <a:spcPts val="160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5pPr>
            <a:lvl6pPr marL="2743200" marR="0" lvl="5" indent="-317500" algn="ctr" rtl="0">
              <a:lnSpc>
                <a:spcPct val="100000"/>
              </a:lnSpc>
              <a:spcBef>
                <a:spcPts val="160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6pPr>
            <a:lvl7pPr marL="3200400" marR="0" lvl="6" indent="-317500" algn="ctr" rtl="0">
              <a:lnSpc>
                <a:spcPct val="100000"/>
              </a:lnSpc>
              <a:spcBef>
                <a:spcPts val="160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7pPr>
            <a:lvl8pPr marL="3657600" marR="0" lvl="7" indent="-317500" algn="ctr" rtl="0">
              <a:lnSpc>
                <a:spcPct val="100000"/>
              </a:lnSpc>
              <a:spcBef>
                <a:spcPts val="160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8pPr>
            <a:lvl9pPr marL="4114800" marR="0" lvl="8" indent="-317500" algn="ctr" rtl="0">
              <a:lnSpc>
                <a:spcPct val="100000"/>
              </a:lnSpc>
              <a:spcBef>
                <a:spcPts val="1600"/>
              </a:spcBef>
              <a:spcAft>
                <a:spcPts val="160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9pPr>
          </a:lstStyle>
          <a:p>
            <a:r>
              <a:rPr lang="es-CL" sz="2000" b="1" dirty="0"/>
              <a:t>Texto = tesseract::ocr(pngfile)</a:t>
            </a:r>
          </a:p>
        </p:txBody>
      </p:sp>
      <p:sp>
        <p:nvSpPr>
          <p:cNvPr id="9" name="Google Shape;1213;p46">
            <a:extLst>
              <a:ext uri="{FF2B5EF4-FFF2-40B4-BE49-F238E27FC236}">
                <a16:creationId xmlns:a16="http://schemas.microsoft.com/office/drawing/2014/main" id="{4EB1E125-699C-441F-9117-DC3817AD7B38}"/>
              </a:ext>
            </a:extLst>
          </p:cNvPr>
          <p:cNvSpPr txBox="1">
            <a:spLocks/>
          </p:cNvSpPr>
          <p:nvPr/>
        </p:nvSpPr>
        <p:spPr>
          <a:xfrm>
            <a:off x="1347226" y="3080211"/>
            <a:ext cx="6576000" cy="9186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1pPr>
            <a:lvl2pPr marL="914400" marR="0" lvl="1" indent="-317500" algn="ctr" rtl="0">
              <a:lnSpc>
                <a:spcPct val="100000"/>
              </a:lnSpc>
              <a:spcBef>
                <a:spcPts val="160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2pPr>
            <a:lvl3pPr marL="1371600" marR="0" lvl="2" indent="-317500" algn="ctr" rtl="0">
              <a:lnSpc>
                <a:spcPct val="100000"/>
              </a:lnSpc>
              <a:spcBef>
                <a:spcPts val="160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3pPr>
            <a:lvl4pPr marL="1828800" marR="0" lvl="3" indent="-317500" algn="ctr" rtl="0">
              <a:lnSpc>
                <a:spcPct val="100000"/>
              </a:lnSpc>
              <a:spcBef>
                <a:spcPts val="160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4pPr>
            <a:lvl5pPr marL="2286000" marR="0" lvl="4" indent="-317500" algn="ctr" rtl="0">
              <a:lnSpc>
                <a:spcPct val="100000"/>
              </a:lnSpc>
              <a:spcBef>
                <a:spcPts val="160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5pPr>
            <a:lvl6pPr marL="2743200" marR="0" lvl="5" indent="-317500" algn="ctr" rtl="0">
              <a:lnSpc>
                <a:spcPct val="100000"/>
              </a:lnSpc>
              <a:spcBef>
                <a:spcPts val="160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6pPr>
            <a:lvl7pPr marL="3200400" marR="0" lvl="6" indent="-317500" algn="ctr" rtl="0">
              <a:lnSpc>
                <a:spcPct val="100000"/>
              </a:lnSpc>
              <a:spcBef>
                <a:spcPts val="160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7pPr>
            <a:lvl8pPr marL="3657600" marR="0" lvl="7" indent="-317500" algn="ctr" rtl="0">
              <a:lnSpc>
                <a:spcPct val="100000"/>
              </a:lnSpc>
              <a:spcBef>
                <a:spcPts val="160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8pPr>
            <a:lvl9pPr marL="4114800" marR="0" lvl="8" indent="-317500" algn="ctr" rtl="0">
              <a:lnSpc>
                <a:spcPct val="100000"/>
              </a:lnSpc>
              <a:spcBef>
                <a:spcPts val="1600"/>
              </a:spcBef>
              <a:spcAft>
                <a:spcPts val="160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9pPr>
          </a:lstStyle>
          <a:p>
            <a:pPr marL="285750" indent="-285750" algn="just">
              <a:spcAft>
                <a:spcPts val="1600"/>
              </a:spcAft>
              <a:buFont typeface="Arial" panose="020B0604020202020204" pitchFamily="34" charset="0"/>
              <a:buChar char="•"/>
            </a:pPr>
            <a:r>
              <a:rPr lang="es-ES" sz="1800" dirty="0"/>
              <a:t>Se crea una variable de nombre “Texto limpio”, esta variable contiene el texto sin saltos de pagina. </a:t>
            </a:r>
          </a:p>
        </p:txBody>
      </p:sp>
      <p:grpSp>
        <p:nvGrpSpPr>
          <p:cNvPr id="10" name="Google Shape;935;p59">
            <a:extLst>
              <a:ext uri="{FF2B5EF4-FFF2-40B4-BE49-F238E27FC236}">
                <a16:creationId xmlns:a16="http://schemas.microsoft.com/office/drawing/2014/main" id="{A42B2568-0875-413D-99A0-4CAD26DF1832}"/>
              </a:ext>
            </a:extLst>
          </p:cNvPr>
          <p:cNvGrpSpPr/>
          <p:nvPr/>
        </p:nvGrpSpPr>
        <p:grpSpPr>
          <a:xfrm>
            <a:off x="5952893" y="3539511"/>
            <a:ext cx="1970333" cy="208784"/>
            <a:chOff x="6336019" y="3733725"/>
            <a:chExt cx="2566206" cy="351310"/>
          </a:xfrm>
        </p:grpSpPr>
        <p:sp>
          <p:nvSpPr>
            <p:cNvPr id="11" name="Google Shape;936;p59">
              <a:extLst>
                <a:ext uri="{FF2B5EF4-FFF2-40B4-BE49-F238E27FC236}">
                  <a16:creationId xmlns:a16="http://schemas.microsoft.com/office/drawing/2014/main" id="{0121BCD9-D5DB-4733-B7D4-D43AE3592E60}"/>
                </a:ext>
              </a:extLst>
            </p:cNvPr>
            <p:cNvSpPr/>
            <p:nvPr/>
          </p:nvSpPr>
          <p:spPr>
            <a:xfrm>
              <a:off x="6336019" y="3733735"/>
              <a:ext cx="1881300" cy="351300"/>
            </a:xfrm>
            <a:prstGeom prst="homePlate">
              <a:avLst>
                <a:gd name="adj"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37;p59">
              <a:extLst>
                <a:ext uri="{FF2B5EF4-FFF2-40B4-BE49-F238E27FC236}">
                  <a16:creationId xmlns:a16="http://schemas.microsoft.com/office/drawing/2014/main" id="{907A103C-FD43-43AD-B7B8-14E590FB5F1E}"/>
                </a:ext>
              </a:extLst>
            </p:cNvPr>
            <p:cNvSpPr/>
            <p:nvPr/>
          </p:nvSpPr>
          <p:spPr>
            <a:xfrm>
              <a:off x="8098525" y="3733725"/>
              <a:ext cx="346500" cy="351300"/>
            </a:xfrm>
            <a:prstGeom prst="chevron">
              <a:avLst>
                <a:gd name="adj"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38;p59">
              <a:extLst>
                <a:ext uri="{FF2B5EF4-FFF2-40B4-BE49-F238E27FC236}">
                  <a16:creationId xmlns:a16="http://schemas.microsoft.com/office/drawing/2014/main" id="{7C846318-E37A-43EE-AE97-518EE4C63B48}"/>
                </a:ext>
              </a:extLst>
            </p:cNvPr>
            <p:cNvSpPr/>
            <p:nvPr/>
          </p:nvSpPr>
          <p:spPr>
            <a:xfrm>
              <a:off x="8327125" y="3733725"/>
              <a:ext cx="346500" cy="351300"/>
            </a:xfrm>
            <a:prstGeom prst="chevron">
              <a:avLst>
                <a:gd name="adj"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39;p59">
              <a:extLst>
                <a:ext uri="{FF2B5EF4-FFF2-40B4-BE49-F238E27FC236}">
                  <a16:creationId xmlns:a16="http://schemas.microsoft.com/office/drawing/2014/main" id="{F10E0DA1-03C3-43DD-BB26-67ED21E8EAFD}"/>
                </a:ext>
              </a:extLst>
            </p:cNvPr>
            <p:cNvSpPr/>
            <p:nvPr/>
          </p:nvSpPr>
          <p:spPr>
            <a:xfrm>
              <a:off x="8555725" y="3733725"/>
              <a:ext cx="346500" cy="351300"/>
            </a:xfrm>
            <a:prstGeom prst="chevron">
              <a:avLst>
                <a:gd name="adj"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CuadroTexto 14">
            <a:extLst>
              <a:ext uri="{FF2B5EF4-FFF2-40B4-BE49-F238E27FC236}">
                <a16:creationId xmlns:a16="http://schemas.microsoft.com/office/drawing/2014/main" id="{1E98DF2F-40F2-4646-ADB6-13DC4D8E0EEF}"/>
              </a:ext>
            </a:extLst>
          </p:cNvPr>
          <p:cNvSpPr txBox="1"/>
          <p:nvPr/>
        </p:nvSpPr>
        <p:spPr>
          <a:xfrm>
            <a:off x="5951458" y="3486160"/>
            <a:ext cx="1528771" cy="307777"/>
          </a:xfrm>
          <a:prstGeom prst="rect">
            <a:avLst/>
          </a:prstGeom>
          <a:noFill/>
        </p:spPr>
        <p:txBody>
          <a:bodyPr wrap="square" rtlCol="0">
            <a:spAutoFit/>
          </a:bodyPr>
          <a:lstStyle/>
          <a:p>
            <a:r>
              <a:rPr lang="es-ES" dirty="0"/>
              <a:t>A continuación</a:t>
            </a:r>
            <a:endParaRPr lang="es-CL" dirty="0"/>
          </a:p>
        </p:txBody>
      </p:sp>
    </p:spTree>
    <p:extLst>
      <p:ext uri="{BB962C8B-B14F-4D97-AF65-F5344CB8AC3E}">
        <p14:creationId xmlns:p14="http://schemas.microsoft.com/office/powerpoint/2010/main" val="3324952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29"/>
          <p:cNvSpPr txBox="1">
            <a:spLocks noGrp="1"/>
          </p:cNvSpPr>
          <p:nvPr>
            <p:ph type="title" idx="6"/>
          </p:nvPr>
        </p:nvSpPr>
        <p:spPr>
          <a:xfrm>
            <a:off x="722375" y="530750"/>
            <a:ext cx="7699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TABLA DE CONTENIDOS</a:t>
            </a:r>
            <a:endParaRPr dirty="0"/>
          </a:p>
        </p:txBody>
      </p:sp>
      <p:sp>
        <p:nvSpPr>
          <p:cNvPr id="551" name="Google Shape;551;p29"/>
          <p:cNvSpPr txBox="1">
            <a:spLocks noGrp="1"/>
          </p:cNvSpPr>
          <p:nvPr>
            <p:ph type="subTitle" idx="1"/>
          </p:nvPr>
        </p:nvSpPr>
        <p:spPr>
          <a:xfrm>
            <a:off x="1454213" y="2117745"/>
            <a:ext cx="2367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Breve descripción de los paquetes utilizados.</a:t>
            </a:r>
            <a:endParaRPr dirty="0"/>
          </a:p>
        </p:txBody>
      </p:sp>
      <p:sp>
        <p:nvSpPr>
          <p:cNvPr id="552" name="Google Shape;552;p29"/>
          <p:cNvSpPr txBox="1">
            <a:spLocks noGrp="1"/>
          </p:cNvSpPr>
          <p:nvPr>
            <p:ph type="subTitle" idx="7"/>
          </p:nvPr>
        </p:nvSpPr>
        <p:spPr>
          <a:xfrm>
            <a:off x="442463" y="3685918"/>
            <a:ext cx="2367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Se transforman los archivos PDFs a PNGs.</a:t>
            </a:r>
            <a:endParaRPr dirty="0"/>
          </a:p>
        </p:txBody>
      </p:sp>
      <p:sp>
        <p:nvSpPr>
          <p:cNvPr id="553" name="Google Shape;553;p29"/>
          <p:cNvSpPr txBox="1">
            <a:spLocks noGrp="1"/>
          </p:cNvSpPr>
          <p:nvPr>
            <p:ph type="subTitle" idx="2"/>
          </p:nvPr>
        </p:nvSpPr>
        <p:spPr>
          <a:xfrm>
            <a:off x="5322225" y="2198473"/>
            <a:ext cx="2367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Explicación de como importar los archivos a Rstudio.</a:t>
            </a:r>
            <a:endParaRPr dirty="0"/>
          </a:p>
        </p:txBody>
      </p:sp>
      <p:sp>
        <p:nvSpPr>
          <p:cNvPr id="554" name="Google Shape;554;p29"/>
          <p:cNvSpPr txBox="1">
            <a:spLocks noGrp="1"/>
          </p:cNvSpPr>
          <p:nvPr>
            <p:ph type="title"/>
          </p:nvPr>
        </p:nvSpPr>
        <p:spPr>
          <a:xfrm>
            <a:off x="2270363" y="1392503"/>
            <a:ext cx="735300" cy="3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555" name="Google Shape;555;p29"/>
          <p:cNvSpPr txBox="1">
            <a:spLocks noGrp="1"/>
          </p:cNvSpPr>
          <p:nvPr>
            <p:ph type="title" idx="9"/>
          </p:nvPr>
        </p:nvSpPr>
        <p:spPr>
          <a:xfrm>
            <a:off x="1258613" y="3044361"/>
            <a:ext cx="735300" cy="3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556" name="Google Shape;556;p29"/>
          <p:cNvSpPr txBox="1">
            <a:spLocks noGrp="1"/>
          </p:cNvSpPr>
          <p:nvPr>
            <p:ph type="title" idx="3"/>
          </p:nvPr>
        </p:nvSpPr>
        <p:spPr>
          <a:xfrm>
            <a:off x="6130262" y="1393328"/>
            <a:ext cx="735300" cy="3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dirty="0"/>
          </a:p>
        </p:txBody>
      </p:sp>
      <p:sp>
        <p:nvSpPr>
          <p:cNvPr id="557" name="Google Shape;557;p29"/>
          <p:cNvSpPr txBox="1">
            <a:spLocks noGrp="1"/>
          </p:cNvSpPr>
          <p:nvPr>
            <p:ph type="subTitle" idx="4"/>
          </p:nvPr>
        </p:nvSpPr>
        <p:spPr>
          <a:xfrm>
            <a:off x="1009425" y="1809973"/>
            <a:ext cx="3257100" cy="38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PACKAGES</a:t>
            </a:r>
            <a:endParaRPr dirty="0"/>
          </a:p>
        </p:txBody>
      </p:sp>
      <p:sp>
        <p:nvSpPr>
          <p:cNvPr id="558" name="Google Shape;558;p29"/>
          <p:cNvSpPr txBox="1">
            <a:spLocks noGrp="1"/>
          </p:cNvSpPr>
          <p:nvPr>
            <p:ph type="subTitle" idx="5"/>
          </p:nvPr>
        </p:nvSpPr>
        <p:spPr>
          <a:xfrm>
            <a:off x="4877475" y="1820073"/>
            <a:ext cx="3257100" cy="38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CARGAR LOS PDFs</a:t>
            </a:r>
            <a:endParaRPr dirty="0"/>
          </a:p>
        </p:txBody>
      </p:sp>
      <p:sp>
        <p:nvSpPr>
          <p:cNvPr id="559" name="Google Shape;559;p29"/>
          <p:cNvSpPr txBox="1">
            <a:spLocks noGrp="1"/>
          </p:cNvSpPr>
          <p:nvPr>
            <p:ph type="subTitle" idx="14"/>
          </p:nvPr>
        </p:nvSpPr>
        <p:spPr>
          <a:xfrm>
            <a:off x="0" y="3375587"/>
            <a:ext cx="3257100" cy="38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TRANSFORMACIÓN TEXTO</a:t>
            </a:r>
            <a:endParaRPr dirty="0"/>
          </a:p>
        </p:txBody>
      </p:sp>
      <p:sp>
        <p:nvSpPr>
          <p:cNvPr id="560" name="Google Shape;560;p29"/>
          <p:cNvSpPr txBox="1">
            <a:spLocks noGrp="1"/>
          </p:cNvSpPr>
          <p:nvPr>
            <p:ph type="subTitle" idx="8"/>
          </p:nvPr>
        </p:nvSpPr>
        <p:spPr>
          <a:xfrm>
            <a:off x="3547016" y="3685918"/>
            <a:ext cx="2367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Se consolida un dataframe.</a:t>
            </a:r>
            <a:endParaRPr dirty="0"/>
          </a:p>
        </p:txBody>
      </p:sp>
      <p:sp>
        <p:nvSpPr>
          <p:cNvPr id="561" name="Google Shape;561;p29"/>
          <p:cNvSpPr txBox="1">
            <a:spLocks noGrp="1"/>
          </p:cNvSpPr>
          <p:nvPr>
            <p:ph type="title" idx="13"/>
          </p:nvPr>
        </p:nvSpPr>
        <p:spPr>
          <a:xfrm>
            <a:off x="4335452" y="3044361"/>
            <a:ext cx="735300" cy="3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562" name="Google Shape;562;p29"/>
          <p:cNvSpPr txBox="1">
            <a:spLocks noGrp="1"/>
          </p:cNvSpPr>
          <p:nvPr>
            <p:ph type="subTitle" idx="15"/>
          </p:nvPr>
        </p:nvSpPr>
        <p:spPr>
          <a:xfrm>
            <a:off x="3076839" y="3359684"/>
            <a:ext cx="3257100" cy="38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DATAFRAME</a:t>
            </a:r>
            <a:endParaRPr dirty="0"/>
          </a:p>
        </p:txBody>
      </p:sp>
      <p:pic>
        <p:nvPicPr>
          <p:cNvPr id="17" name="Imagen 16">
            <a:extLst>
              <a:ext uri="{FF2B5EF4-FFF2-40B4-BE49-F238E27FC236}">
                <a16:creationId xmlns:a16="http://schemas.microsoft.com/office/drawing/2014/main" id="{A26F043D-D750-4369-B0E3-516190ECE5A5}"/>
              </a:ext>
            </a:extLst>
          </p:cNvPr>
          <p:cNvPicPr>
            <a:picLocks noChangeAspect="1"/>
          </p:cNvPicPr>
          <p:nvPr/>
        </p:nvPicPr>
        <p:blipFill>
          <a:blip r:embed="rId3"/>
          <a:stretch>
            <a:fillRect/>
          </a:stretch>
        </p:blipFill>
        <p:spPr>
          <a:xfrm>
            <a:off x="519549" y="392730"/>
            <a:ext cx="1106714" cy="669879"/>
          </a:xfrm>
          <a:prstGeom prst="rect">
            <a:avLst/>
          </a:prstGeom>
        </p:spPr>
      </p:pic>
      <p:sp>
        <p:nvSpPr>
          <p:cNvPr id="16" name="Google Shape;561;p29">
            <a:extLst>
              <a:ext uri="{FF2B5EF4-FFF2-40B4-BE49-F238E27FC236}">
                <a16:creationId xmlns:a16="http://schemas.microsoft.com/office/drawing/2014/main" id="{DC20E2C1-1B9C-465C-B439-21B5A789AF0A}"/>
              </a:ext>
            </a:extLst>
          </p:cNvPr>
          <p:cNvSpPr txBox="1">
            <a:spLocks/>
          </p:cNvSpPr>
          <p:nvPr/>
        </p:nvSpPr>
        <p:spPr>
          <a:xfrm>
            <a:off x="7092587" y="3044361"/>
            <a:ext cx="735300" cy="38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Aldrich"/>
              <a:buNone/>
              <a:defRPr sz="3000" b="0" i="0" u="none" strike="noStrike" cap="none">
                <a:solidFill>
                  <a:schemeClr val="accent3"/>
                </a:solidFill>
                <a:latin typeface="Aldrich"/>
                <a:ea typeface="Aldrich"/>
                <a:cs typeface="Aldrich"/>
                <a:sym typeface="Aldrich"/>
              </a:defRPr>
            </a:lvl1pPr>
            <a:lvl2pPr marR="0" lvl="1" algn="ctr"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9pPr>
          </a:lstStyle>
          <a:p>
            <a:r>
              <a:rPr lang="en" dirty="0"/>
              <a:t>05</a:t>
            </a:r>
          </a:p>
        </p:txBody>
      </p:sp>
      <p:sp>
        <p:nvSpPr>
          <p:cNvPr id="18" name="Google Shape;557;p29">
            <a:extLst>
              <a:ext uri="{FF2B5EF4-FFF2-40B4-BE49-F238E27FC236}">
                <a16:creationId xmlns:a16="http://schemas.microsoft.com/office/drawing/2014/main" id="{F0FA05F9-EEAF-40BD-A978-A3E09E1EFC72}"/>
              </a:ext>
            </a:extLst>
          </p:cNvPr>
          <p:cNvSpPr txBox="1">
            <a:spLocks/>
          </p:cNvSpPr>
          <p:nvPr/>
        </p:nvSpPr>
        <p:spPr>
          <a:xfrm>
            <a:off x="6130262" y="3367636"/>
            <a:ext cx="2659951" cy="388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1800"/>
              <a:buFont typeface="Didact Gothic"/>
              <a:buNone/>
              <a:defRPr sz="1800" b="1" i="0" u="none" strike="noStrike" cap="none">
                <a:solidFill>
                  <a:schemeClr val="accent5"/>
                </a:solidFill>
                <a:latin typeface="Aldrich"/>
                <a:ea typeface="Aldrich"/>
                <a:cs typeface="Aldrich"/>
                <a:sym typeface="Aldrich"/>
              </a:defRPr>
            </a:lvl1pPr>
            <a:lvl2pPr marL="914400" marR="0" lvl="1" indent="-317500" algn="ctr" rtl="0">
              <a:lnSpc>
                <a:spcPct val="100000"/>
              </a:lnSpc>
              <a:spcBef>
                <a:spcPts val="0"/>
              </a:spcBef>
              <a:spcAft>
                <a:spcPts val="0"/>
              </a:spcAft>
              <a:buClr>
                <a:schemeClr val="accent5"/>
              </a:buClr>
              <a:buSzPts val="1400"/>
              <a:buFont typeface="Didact Gothic"/>
              <a:buNone/>
              <a:defRPr sz="1800" b="1" i="0" u="none" strike="noStrike" cap="none">
                <a:solidFill>
                  <a:schemeClr val="accent5"/>
                </a:solidFill>
                <a:latin typeface="Aldrich"/>
                <a:ea typeface="Aldrich"/>
                <a:cs typeface="Aldrich"/>
                <a:sym typeface="Aldrich"/>
              </a:defRPr>
            </a:lvl2pPr>
            <a:lvl3pPr marL="1371600" marR="0" lvl="2" indent="-317500" algn="ctr" rtl="0">
              <a:lnSpc>
                <a:spcPct val="100000"/>
              </a:lnSpc>
              <a:spcBef>
                <a:spcPts val="0"/>
              </a:spcBef>
              <a:spcAft>
                <a:spcPts val="0"/>
              </a:spcAft>
              <a:buClr>
                <a:schemeClr val="accent5"/>
              </a:buClr>
              <a:buSzPts val="1400"/>
              <a:buFont typeface="Didact Gothic"/>
              <a:buNone/>
              <a:defRPr sz="1800" b="1" i="0" u="none" strike="noStrike" cap="none">
                <a:solidFill>
                  <a:schemeClr val="accent5"/>
                </a:solidFill>
                <a:latin typeface="Aldrich"/>
                <a:ea typeface="Aldrich"/>
                <a:cs typeface="Aldrich"/>
                <a:sym typeface="Aldrich"/>
              </a:defRPr>
            </a:lvl3pPr>
            <a:lvl4pPr marL="1828800" marR="0" lvl="3" indent="-317500" algn="ctr" rtl="0">
              <a:lnSpc>
                <a:spcPct val="100000"/>
              </a:lnSpc>
              <a:spcBef>
                <a:spcPts val="0"/>
              </a:spcBef>
              <a:spcAft>
                <a:spcPts val="0"/>
              </a:spcAft>
              <a:buClr>
                <a:schemeClr val="accent5"/>
              </a:buClr>
              <a:buSzPts val="1400"/>
              <a:buFont typeface="Didact Gothic"/>
              <a:buNone/>
              <a:defRPr sz="1800" b="1" i="0" u="none" strike="noStrike" cap="none">
                <a:solidFill>
                  <a:schemeClr val="accent5"/>
                </a:solidFill>
                <a:latin typeface="Aldrich"/>
                <a:ea typeface="Aldrich"/>
                <a:cs typeface="Aldrich"/>
                <a:sym typeface="Aldrich"/>
              </a:defRPr>
            </a:lvl4pPr>
            <a:lvl5pPr marL="2286000" marR="0" lvl="4" indent="-317500" algn="ctr" rtl="0">
              <a:lnSpc>
                <a:spcPct val="100000"/>
              </a:lnSpc>
              <a:spcBef>
                <a:spcPts val="0"/>
              </a:spcBef>
              <a:spcAft>
                <a:spcPts val="0"/>
              </a:spcAft>
              <a:buClr>
                <a:schemeClr val="accent5"/>
              </a:buClr>
              <a:buSzPts val="1400"/>
              <a:buFont typeface="Didact Gothic"/>
              <a:buNone/>
              <a:defRPr sz="1800" b="1" i="0" u="none" strike="noStrike" cap="none">
                <a:solidFill>
                  <a:schemeClr val="accent5"/>
                </a:solidFill>
                <a:latin typeface="Aldrich"/>
                <a:ea typeface="Aldrich"/>
                <a:cs typeface="Aldrich"/>
                <a:sym typeface="Aldrich"/>
              </a:defRPr>
            </a:lvl5pPr>
            <a:lvl6pPr marL="2743200" marR="0" lvl="5" indent="-317500" algn="ctr" rtl="0">
              <a:lnSpc>
                <a:spcPct val="100000"/>
              </a:lnSpc>
              <a:spcBef>
                <a:spcPts val="0"/>
              </a:spcBef>
              <a:spcAft>
                <a:spcPts val="0"/>
              </a:spcAft>
              <a:buClr>
                <a:schemeClr val="accent5"/>
              </a:buClr>
              <a:buSzPts val="1400"/>
              <a:buFont typeface="Didact Gothic"/>
              <a:buNone/>
              <a:defRPr sz="1800" b="1" i="0" u="none" strike="noStrike" cap="none">
                <a:solidFill>
                  <a:schemeClr val="accent5"/>
                </a:solidFill>
                <a:latin typeface="Aldrich"/>
                <a:ea typeface="Aldrich"/>
                <a:cs typeface="Aldrich"/>
                <a:sym typeface="Aldrich"/>
              </a:defRPr>
            </a:lvl6pPr>
            <a:lvl7pPr marL="3200400" marR="0" lvl="6" indent="-317500" algn="ctr" rtl="0">
              <a:lnSpc>
                <a:spcPct val="100000"/>
              </a:lnSpc>
              <a:spcBef>
                <a:spcPts val="0"/>
              </a:spcBef>
              <a:spcAft>
                <a:spcPts val="0"/>
              </a:spcAft>
              <a:buClr>
                <a:schemeClr val="accent5"/>
              </a:buClr>
              <a:buSzPts val="1400"/>
              <a:buFont typeface="Didact Gothic"/>
              <a:buNone/>
              <a:defRPr sz="1800" b="1" i="0" u="none" strike="noStrike" cap="none">
                <a:solidFill>
                  <a:schemeClr val="accent5"/>
                </a:solidFill>
                <a:latin typeface="Aldrich"/>
                <a:ea typeface="Aldrich"/>
                <a:cs typeface="Aldrich"/>
                <a:sym typeface="Aldrich"/>
              </a:defRPr>
            </a:lvl7pPr>
            <a:lvl8pPr marL="3657600" marR="0" lvl="7" indent="-317500" algn="ctr" rtl="0">
              <a:lnSpc>
                <a:spcPct val="100000"/>
              </a:lnSpc>
              <a:spcBef>
                <a:spcPts val="0"/>
              </a:spcBef>
              <a:spcAft>
                <a:spcPts val="0"/>
              </a:spcAft>
              <a:buClr>
                <a:schemeClr val="accent5"/>
              </a:buClr>
              <a:buSzPts val="1400"/>
              <a:buFont typeface="Didact Gothic"/>
              <a:buNone/>
              <a:defRPr sz="1800" b="1" i="0" u="none" strike="noStrike" cap="none">
                <a:solidFill>
                  <a:schemeClr val="accent5"/>
                </a:solidFill>
                <a:latin typeface="Aldrich"/>
                <a:ea typeface="Aldrich"/>
                <a:cs typeface="Aldrich"/>
                <a:sym typeface="Aldrich"/>
              </a:defRPr>
            </a:lvl8pPr>
            <a:lvl9pPr marL="4114800" marR="0" lvl="8" indent="-317500" algn="ctr" rtl="0">
              <a:lnSpc>
                <a:spcPct val="100000"/>
              </a:lnSpc>
              <a:spcBef>
                <a:spcPts val="0"/>
              </a:spcBef>
              <a:spcAft>
                <a:spcPts val="0"/>
              </a:spcAft>
              <a:buClr>
                <a:schemeClr val="accent5"/>
              </a:buClr>
              <a:buSzPts val="1400"/>
              <a:buFont typeface="Didact Gothic"/>
              <a:buNone/>
              <a:defRPr sz="1800" b="1" i="0" u="none" strike="noStrike" cap="none">
                <a:solidFill>
                  <a:schemeClr val="accent5"/>
                </a:solidFill>
                <a:latin typeface="Aldrich"/>
                <a:ea typeface="Aldrich"/>
                <a:cs typeface="Aldrich"/>
                <a:sym typeface="Aldrich"/>
              </a:defRPr>
            </a:lvl9pPr>
          </a:lstStyle>
          <a:p>
            <a:pPr marL="0" indent="0"/>
            <a:r>
              <a:rPr lang="es-CL" dirty="0"/>
              <a:t>RESULTADOS</a:t>
            </a:r>
          </a:p>
        </p:txBody>
      </p:sp>
      <p:sp>
        <p:nvSpPr>
          <p:cNvPr id="19" name="Google Shape;560;p29">
            <a:extLst>
              <a:ext uri="{FF2B5EF4-FFF2-40B4-BE49-F238E27FC236}">
                <a16:creationId xmlns:a16="http://schemas.microsoft.com/office/drawing/2014/main" id="{23398F78-15EA-40AB-A80A-8280FFCB98BE}"/>
              </a:ext>
            </a:extLst>
          </p:cNvPr>
          <p:cNvSpPr txBox="1">
            <a:spLocks/>
          </p:cNvSpPr>
          <p:nvPr/>
        </p:nvSpPr>
        <p:spPr>
          <a:xfrm>
            <a:off x="6276437" y="3692014"/>
            <a:ext cx="23676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1800"/>
              <a:buFont typeface="Didact Gothic"/>
              <a:buNone/>
              <a:defRPr sz="1600" b="0" i="0" u="none" strike="noStrike" cap="none">
                <a:solidFill>
                  <a:schemeClr val="accent5"/>
                </a:solidFill>
                <a:latin typeface="Didact Gothic"/>
                <a:ea typeface="Didact Gothic"/>
                <a:cs typeface="Didact Gothic"/>
                <a:sym typeface="Didact Gothic"/>
              </a:defRPr>
            </a:lvl1pPr>
            <a:lvl2pPr marL="914400" marR="0" lvl="1" indent="-317500" algn="ctr" rtl="0">
              <a:lnSpc>
                <a:spcPct val="100000"/>
              </a:lnSpc>
              <a:spcBef>
                <a:spcPts val="0"/>
              </a:spcBef>
              <a:spcAft>
                <a:spcPts val="0"/>
              </a:spcAft>
              <a:buClr>
                <a:schemeClr val="accent5"/>
              </a:buClr>
              <a:buSzPts val="1400"/>
              <a:buFont typeface="Didact Gothic"/>
              <a:buNone/>
              <a:defRPr sz="1600" b="0" i="0" u="none" strike="noStrike" cap="none">
                <a:solidFill>
                  <a:schemeClr val="accent5"/>
                </a:solidFill>
                <a:latin typeface="Didact Gothic"/>
                <a:ea typeface="Didact Gothic"/>
                <a:cs typeface="Didact Gothic"/>
                <a:sym typeface="Didact Gothic"/>
              </a:defRPr>
            </a:lvl2pPr>
            <a:lvl3pPr marL="1371600" marR="0" lvl="2" indent="-317500" algn="ctr" rtl="0">
              <a:lnSpc>
                <a:spcPct val="100000"/>
              </a:lnSpc>
              <a:spcBef>
                <a:spcPts val="0"/>
              </a:spcBef>
              <a:spcAft>
                <a:spcPts val="0"/>
              </a:spcAft>
              <a:buClr>
                <a:schemeClr val="accent5"/>
              </a:buClr>
              <a:buSzPts val="1400"/>
              <a:buFont typeface="Didact Gothic"/>
              <a:buNone/>
              <a:defRPr sz="1600" b="0" i="0" u="none" strike="noStrike" cap="none">
                <a:solidFill>
                  <a:schemeClr val="accent5"/>
                </a:solidFill>
                <a:latin typeface="Didact Gothic"/>
                <a:ea typeface="Didact Gothic"/>
                <a:cs typeface="Didact Gothic"/>
                <a:sym typeface="Didact Gothic"/>
              </a:defRPr>
            </a:lvl3pPr>
            <a:lvl4pPr marL="1828800" marR="0" lvl="3" indent="-317500" algn="ctr" rtl="0">
              <a:lnSpc>
                <a:spcPct val="100000"/>
              </a:lnSpc>
              <a:spcBef>
                <a:spcPts val="0"/>
              </a:spcBef>
              <a:spcAft>
                <a:spcPts val="0"/>
              </a:spcAft>
              <a:buClr>
                <a:schemeClr val="accent5"/>
              </a:buClr>
              <a:buSzPts val="1400"/>
              <a:buFont typeface="Didact Gothic"/>
              <a:buNone/>
              <a:defRPr sz="1600" b="0" i="0" u="none" strike="noStrike" cap="none">
                <a:solidFill>
                  <a:schemeClr val="accent5"/>
                </a:solidFill>
                <a:latin typeface="Didact Gothic"/>
                <a:ea typeface="Didact Gothic"/>
                <a:cs typeface="Didact Gothic"/>
                <a:sym typeface="Didact Gothic"/>
              </a:defRPr>
            </a:lvl4pPr>
            <a:lvl5pPr marL="2286000" marR="0" lvl="4" indent="-317500" algn="ctr" rtl="0">
              <a:lnSpc>
                <a:spcPct val="100000"/>
              </a:lnSpc>
              <a:spcBef>
                <a:spcPts val="0"/>
              </a:spcBef>
              <a:spcAft>
                <a:spcPts val="0"/>
              </a:spcAft>
              <a:buClr>
                <a:schemeClr val="accent5"/>
              </a:buClr>
              <a:buSzPts val="1400"/>
              <a:buFont typeface="Didact Gothic"/>
              <a:buNone/>
              <a:defRPr sz="1600" b="0" i="0" u="none" strike="noStrike" cap="none">
                <a:solidFill>
                  <a:schemeClr val="accent5"/>
                </a:solidFill>
                <a:latin typeface="Didact Gothic"/>
                <a:ea typeface="Didact Gothic"/>
                <a:cs typeface="Didact Gothic"/>
                <a:sym typeface="Didact Gothic"/>
              </a:defRPr>
            </a:lvl5pPr>
            <a:lvl6pPr marL="2743200" marR="0" lvl="5" indent="-317500" algn="ctr" rtl="0">
              <a:lnSpc>
                <a:spcPct val="100000"/>
              </a:lnSpc>
              <a:spcBef>
                <a:spcPts val="0"/>
              </a:spcBef>
              <a:spcAft>
                <a:spcPts val="0"/>
              </a:spcAft>
              <a:buClr>
                <a:schemeClr val="accent5"/>
              </a:buClr>
              <a:buSzPts val="1400"/>
              <a:buFont typeface="Didact Gothic"/>
              <a:buNone/>
              <a:defRPr sz="1600" b="0" i="0" u="none" strike="noStrike" cap="none">
                <a:solidFill>
                  <a:schemeClr val="accent5"/>
                </a:solidFill>
                <a:latin typeface="Didact Gothic"/>
                <a:ea typeface="Didact Gothic"/>
                <a:cs typeface="Didact Gothic"/>
                <a:sym typeface="Didact Gothic"/>
              </a:defRPr>
            </a:lvl6pPr>
            <a:lvl7pPr marL="3200400" marR="0" lvl="6" indent="-317500" algn="ctr" rtl="0">
              <a:lnSpc>
                <a:spcPct val="100000"/>
              </a:lnSpc>
              <a:spcBef>
                <a:spcPts val="0"/>
              </a:spcBef>
              <a:spcAft>
                <a:spcPts val="0"/>
              </a:spcAft>
              <a:buClr>
                <a:schemeClr val="accent5"/>
              </a:buClr>
              <a:buSzPts val="1400"/>
              <a:buFont typeface="Didact Gothic"/>
              <a:buNone/>
              <a:defRPr sz="1600" b="0" i="0" u="none" strike="noStrike" cap="none">
                <a:solidFill>
                  <a:schemeClr val="accent5"/>
                </a:solidFill>
                <a:latin typeface="Didact Gothic"/>
                <a:ea typeface="Didact Gothic"/>
                <a:cs typeface="Didact Gothic"/>
                <a:sym typeface="Didact Gothic"/>
              </a:defRPr>
            </a:lvl7pPr>
            <a:lvl8pPr marL="3657600" marR="0" lvl="7" indent="-317500" algn="ctr" rtl="0">
              <a:lnSpc>
                <a:spcPct val="100000"/>
              </a:lnSpc>
              <a:spcBef>
                <a:spcPts val="0"/>
              </a:spcBef>
              <a:spcAft>
                <a:spcPts val="0"/>
              </a:spcAft>
              <a:buClr>
                <a:schemeClr val="accent5"/>
              </a:buClr>
              <a:buSzPts val="1400"/>
              <a:buFont typeface="Didact Gothic"/>
              <a:buNone/>
              <a:defRPr sz="1600" b="0" i="0" u="none" strike="noStrike" cap="none">
                <a:solidFill>
                  <a:schemeClr val="accent5"/>
                </a:solidFill>
                <a:latin typeface="Didact Gothic"/>
                <a:ea typeface="Didact Gothic"/>
                <a:cs typeface="Didact Gothic"/>
                <a:sym typeface="Didact Gothic"/>
              </a:defRPr>
            </a:lvl8pPr>
            <a:lvl9pPr marL="4114800" marR="0" lvl="8" indent="-317500" algn="ctr" rtl="0">
              <a:lnSpc>
                <a:spcPct val="100000"/>
              </a:lnSpc>
              <a:spcBef>
                <a:spcPts val="0"/>
              </a:spcBef>
              <a:spcAft>
                <a:spcPts val="0"/>
              </a:spcAft>
              <a:buClr>
                <a:schemeClr val="accent5"/>
              </a:buClr>
              <a:buSzPts val="1400"/>
              <a:buFont typeface="Didact Gothic"/>
              <a:buNone/>
              <a:defRPr sz="1600" b="0" i="0" u="none" strike="noStrike" cap="none">
                <a:solidFill>
                  <a:schemeClr val="accent5"/>
                </a:solidFill>
                <a:latin typeface="Didact Gothic"/>
                <a:ea typeface="Didact Gothic"/>
                <a:cs typeface="Didact Gothic"/>
                <a:sym typeface="Didact Gothic"/>
              </a:defRPr>
            </a:lvl9pPr>
          </a:lstStyle>
          <a:p>
            <a:pPr marL="0" indent="0"/>
            <a:r>
              <a:rPr lang="es-ES" dirty="0"/>
              <a:t>Se muestran los resultados del proceso</a:t>
            </a:r>
          </a:p>
        </p:txBody>
      </p:sp>
      <p:grpSp>
        <p:nvGrpSpPr>
          <p:cNvPr id="20" name="Google Shape;694;p59">
            <a:extLst>
              <a:ext uri="{FF2B5EF4-FFF2-40B4-BE49-F238E27FC236}">
                <a16:creationId xmlns:a16="http://schemas.microsoft.com/office/drawing/2014/main" id="{1B0BF6A2-BC18-42EA-89A6-E4BD82AA2A94}"/>
              </a:ext>
            </a:extLst>
          </p:cNvPr>
          <p:cNvGrpSpPr/>
          <p:nvPr/>
        </p:nvGrpSpPr>
        <p:grpSpPr>
          <a:xfrm>
            <a:off x="4061968" y="1999690"/>
            <a:ext cx="853826" cy="710051"/>
            <a:chOff x="4902475" y="1418875"/>
            <a:chExt cx="74500" cy="63775"/>
          </a:xfrm>
        </p:grpSpPr>
        <p:sp>
          <p:nvSpPr>
            <p:cNvPr id="21" name="Google Shape;695;p59">
              <a:extLst>
                <a:ext uri="{FF2B5EF4-FFF2-40B4-BE49-F238E27FC236}">
                  <a16:creationId xmlns:a16="http://schemas.microsoft.com/office/drawing/2014/main" id="{1256F747-0533-4025-9FA6-184501080988}"/>
                </a:ext>
              </a:extLst>
            </p:cNvPr>
            <p:cNvSpPr/>
            <p:nvPr/>
          </p:nvSpPr>
          <p:spPr>
            <a:xfrm>
              <a:off x="4902475" y="1418875"/>
              <a:ext cx="74500" cy="63775"/>
            </a:xfrm>
            <a:custGeom>
              <a:avLst/>
              <a:gdLst/>
              <a:ahLst/>
              <a:cxnLst/>
              <a:rect l="l" t="t" r="r" b="b"/>
              <a:pathLst>
                <a:path w="2980" h="2551" extrusionOk="0">
                  <a:moveTo>
                    <a:pt x="1703" y="444"/>
                  </a:moveTo>
                  <a:cubicBezTo>
                    <a:pt x="2164" y="444"/>
                    <a:pt x="2539" y="819"/>
                    <a:pt x="2539" y="1281"/>
                  </a:cubicBezTo>
                  <a:cubicBezTo>
                    <a:pt x="2539" y="1784"/>
                    <a:pt x="2126" y="2118"/>
                    <a:pt x="1695" y="2118"/>
                  </a:cubicBezTo>
                  <a:cubicBezTo>
                    <a:pt x="1490" y="2118"/>
                    <a:pt x="1281" y="2042"/>
                    <a:pt x="1111" y="1872"/>
                  </a:cubicBezTo>
                  <a:cubicBezTo>
                    <a:pt x="585" y="1346"/>
                    <a:pt x="960" y="444"/>
                    <a:pt x="1703" y="444"/>
                  </a:cubicBezTo>
                  <a:close/>
                  <a:moveTo>
                    <a:pt x="1697" y="0"/>
                  </a:moveTo>
                  <a:cubicBezTo>
                    <a:pt x="1383" y="0"/>
                    <a:pt x="1063" y="118"/>
                    <a:pt x="801" y="379"/>
                  </a:cubicBezTo>
                  <a:cubicBezTo>
                    <a:pt x="0" y="1180"/>
                    <a:pt x="570" y="2550"/>
                    <a:pt x="1703" y="2550"/>
                  </a:cubicBezTo>
                  <a:cubicBezTo>
                    <a:pt x="2409" y="2550"/>
                    <a:pt x="2979" y="1980"/>
                    <a:pt x="2979" y="1281"/>
                  </a:cubicBezTo>
                  <a:cubicBezTo>
                    <a:pt x="2979" y="510"/>
                    <a:pt x="2353" y="0"/>
                    <a:pt x="1697"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96;p59">
              <a:extLst>
                <a:ext uri="{FF2B5EF4-FFF2-40B4-BE49-F238E27FC236}">
                  <a16:creationId xmlns:a16="http://schemas.microsoft.com/office/drawing/2014/main" id="{207902B3-C081-4621-83D1-3586ABE1BBC8}"/>
                </a:ext>
              </a:extLst>
            </p:cNvPr>
            <p:cNvSpPr/>
            <p:nvPr/>
          </p:nvSpPr>
          <p:spPr>
            <a:xfrm>
              <a:off x="4916811" y="1418975"/>
              <a:ext cx="59725" cy="63675"/>
            </a:xfrm>
            <a:custGeom>
              <a:avLst/>
              <a:gdLst/>
              <a:ahLst/>
              <a:cxnLst/>
              <a:rect l="l" t="t" r="r" b="b"/>
              <a:pathLst>
                <a:path w="2389" h="2547" extrusionOk="0">
                  <a:moveTo>
                    <a:pt x="1148" y="0"/>
                  </a:moveTo>
                  <a:cubicBezTo>
                    <a:pt x="765" y="0"/>
                    <a:pt x="397" y="173"/>
                    <a:pt x="159" y="476"/>
                  </a:cubicBezTo>
                  <a:lnTo>
                    <a:pt x="1" y="354"/>
                  </a:lnTo>
                  <a:lnTo>
                    <a:pt x="116" y="967"/>
                  </a:lnTo>
                  <a:lnTo>
                    <a:pt x="700" y="909"/>
                  </a:lnTo>
                  <a:lnTo>
                    <a:pt x="498" y="750"/>
                  </a:lnTo>
                  <a:cubicBezTo>
                    <a:pt x="669" y="541"/>
                    <a:pt x="910" y="441"/>
                    <a:pt x="1149" y="441"/>
                  </a:cubicBezTo>
                  <a:cubicBezTo>
                    <a:pt x="1454" y="441"/>
                    <a:pt x="1755" y="605"/>
                    <a:pt x="1905" y="916"/>
                  </a:cubicBezTo>
                  <a:cubicBezTo>
                    <a:pt x="2165" y="1472"/>
                    <a:pt x="1768" y="2106"/>
                    <a:pt x="1148" y="2106"/>
                  </a:cubicBezTo>
                  <a:lnTo>
                    <a:pt x="1148" y="2546"/>
                  </a:lnTo>
                  <a:cubicBezTo>
                    <a:pt x="1840" y="2532"/>
                    <a:pt x="2388" y="1962"/>
                    <a:pt x="2388" y="1277"/>
                  </a:cubicBezTo>
                  <a:cubicBezTo>
                    <a:pt x="2388" y="584"/>
                    <a:pt x="1840" y="22"/>
                    <a:pt x="1148" y="0"/>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ítulo 2">
            <a:extLst>
              <a:ext uri="{FF2B5EF4-FFF2-40B4-BE49-F238E27FC236}">
                <a16:creationId xmlns:a16="http://schemas.microsoft.com/office/drawing/2014/main" id="{8A205CF9-714F-411A-AAAA-F0A3F4EA3BAC}"/>
              </a:ext>
            </a:extLst>
          </p:cNvPr>
          <p:cNvSpPr txBox="1">
            <a:spLocks/>
          </p:cNvSpPr>
          <p:nvPr/>
        </p:nvSpPr>
        <p:spPr>
          <a:xfrm>
            <a:off x="1284000" y="1508760"/>
            <a:ext cx="6576000" cy="21259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1pPr>
            <a:lvl2pPr marL="914400" marR="0" lvl="1" indent="-317500" algn="ctr" rtl="0">
              <a:lnSpc>
                <a:spcPct val="100000"/>
              </a:lnSpc>
              <a:spcBef>
                <a:spcPts val="160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2pPr>
            <a:lvl3pPr marL="1371600" marR="0" lvl="2" indent="-317500" algn="ctr" rtl="0">
              <a:lnSpc>
                <a:spcPct val="100000"/>
              </a:lnSpc>
              <a:spcBef>
                <a:spcPts val="160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3pPr>
            <a:lvl4pPr marL="1828800" marR="0" lvl="3" indent="-317500" algn="ctr" rtl="0">
              <a:lnSpc>
                <a:spcPct val="100000"/>
              </a:lnSpc>
              <a:spcBef>
                <a:spcPts val="160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4pPr>
            <a:lvl5pPr marL="2286000" marR="0" lvl="4" indent="-317500" algn="ctr" rtl="0">
              <a:lnSpc>
                <a:spcPct val="100000"/>
              </a:lnSpc>
              <a:spcBef>
                <a:spcPts val="160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5pPr>
            <a:lvl6pPr marL="2743200" marR="0" lvl="5" indent="-317500" algn="ctr" rtl="0">
              <a:lnSpc>
                <a:spcPct val="100000"/>
              </a:lnSpc>
              <a:spcBef>
                <a:spcPts val="160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6pPr>
            <a:lvl7pPr marL="3200400" marR="0" lvl="6" indent="-317500" algn="ctr" rtl="0">
              <a:lnSpc>
                <a:spcPct val="100000"/>
              </a:lnSpc>
              <a:spcBef>
                <a:spcPts val="160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7pPr>
            <a:lvl8pPr marL="3657600" marR="0" lvl="7" indent="-317500" algn="ctr" rtl="0">
              <a:lnSpc>
                <a:spcPct val="100000"/>
              </a:lnSpc>
              <a:spcBef>
                <a:spcPts val="160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8pPr>
            <a:lvl9pPr marL="4114800" marR="0" lvl="8" indent="-317500" algn="ctr" rtl="0">
              <a:lnSpc>
                <a:spcPct val="100000"/>
              </a:lnSpc>
              <a:spcBef>
                <a:spcPts val="1600"/>
              </a:spcBef>
              <a:spcAft>
                <a:spcPts val="160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9pPr>
          </a:lstStyle>
          <a:p>
            <a:pPr algn="l"/>
            <a:r>
              <a:rPr lang="es-CL" sz="2000" b="1" dirty="0"/>
              <a:t>Texto_limpio = Texto %&gt;% paste(sep = " ") %&gt;%</a:t>
            </a:r>
          </a:p>
          <a:p>
            <a:pPr algn="l"/>
            <a:r>
              <a:rPr lang="es-CL" sz="2000" b="1" dirty="0"/>
              <a:t>                      stringr::str_replace_all(fixed("\n"), " ") %&gt;%</a:t>
            </a:r>
          </a:p>
          <a:p>
            <a:pPr algn="l"/>
            <a:r>
              <a:rPr lang="es-CL" sz="2000" b="1" dirty="0"/>
              <a:t>                      stringr::str_replace_all(fixed("\r"), " ") %&gt;%</a:t>
            </a:r>
          </a:p>
          <a:p>
            <a:pPr algn="l"/>
            <a:r>
              <a:rPr lang="es-CL" sz="2000" b="1" dirty="0"/>
              <a:t>                      stringr::str_replace_all(fixed("\t"), " ") %&gt;%</a:t>
            </a:r>
          </a:p>
          <a:p>
            <a:pPr algn="l"/>
            <a:r>
              <a:rPr lang="es-CL" sz="2000" b="1" dirty="0"/>
              <a:t>                      stringr::str_replace_all(fixed("\""), " ") %&gt;%</a:t>
            </a:r>
          </a:p>
          <a:p>
            <a:pPr algn="l"/>
            <a:r>
              <a:rPr lang="es-CL" sz="2000" b="1" dirty="0"/>
              <a:t>                      paste(sep = " ", collapse = " ")</a:t>
            </a:r>
          </a:p>
        </p:txBody>
      </p:sp>
      <p:pic>
        <p:nvPicPr>
          <p:cNvPr id="5" name="Imagen 4">
            <a:extLst>
              <a:ext uri="{FF2B5EF4-FFF2-40B4-BE49-F238E27FC236}">
                <a16:creationId xmlns:a16="http://schemas.microsoft.com/office/drawing/2014/main" id="{EF2ACEB6-45DF-4CCA-9F75-617CFA9924B5}"/>
              </a:ext>
            </a:extLst>
          </p:cNvPr>
          <p:cNvPicPr>
            <a:picLocks noChangeAspect="1"/>
          </p:cNvPicPr>
          <p:nvPr/>
        </p:nvPicPr>
        <p:blipFill>
          <a:blip r:embed="rId2"/>
          <a:stretch>
            <a:fillRect/>
          </a:stretch>
        </p:blipFill>
        <p:spPr>
          <a:xfrm>
            <a:off x="820123" y="669981"/>
            <a:ext cx="1106714" cy="669879"/>
          </a:xfrm>
          <a:prstGeom prst="rect">
            <a:avLst/>
          </a:prstGeom>
        </p:spPr>
      </p:pic>
      <p:grpSp>
        <p:nvGrpSpPr>
          <p:cNvPr id="6" name="Google Shape;2400;p51">
            <a:extLst>
              <a:ext uri="{FF2B5EF4-FFF2-40B4-BE49-F238E27FC236}">
                <a16:creationId xmlns:a16="http://schemas.microsoft.com/office/drawing/2014/main" id="{699D8244-5656-4C2E-9979-38548768D9D7}"/>
              </a:ext>
            </a:extLst>
          </p:cNvPr>
          <p:cNvGrpSpPr/>
          <p:nvPr/>
        </p:nvGrpSpPr>
        <p:grpSpPr>
          <a:xfrm>
            <a:off x="6408420" y="3086100"/>
            <a:ext cx="1868660" cy="1248394"/>
            <a:chOff x="250225" y="836050"/>
            <a:chExt cx="7125900" cy="4018475"/>
          </a:xfrm>
        </p:grpSpPr>
        <p:sp>
          <p:nvSpPr>
            <p:cNvPr id="7" name="Google Shape;2401;p51">
              <a:extLst>
                <a:ext uri="{FF2B5EF4-FFF2-40B4-BE49-F238E27FC236}">
                  <a16:creationId xmlns:a16="http://schemas.microsoft.com/office/drawing/2014/main" id="{2976D76E-07EF-43D8-ACA2-E0CAD0683E5B}"/>
                </a:ext>
              </a:extLst>
            </p:cNvPr>
            <p:cNvSpPr/>
            <p:nvPr/>
          </p:nvSpPr>
          <p:spPr>
            <a:xfrm>
              <a:off x="5723625" y="1052650"/>
              <a:ext cx="36400" cy="1031425"/>
            </a:xfrm>
            <a:custGeom>
              <a:avLst/>
              <a:gdLst/>
              <a:ahLst/>
              <a:cxnLst/>
              <a:rect l="l" t="t" r="r" b="b"/>
              <a:pathLst>
                <a:path w="1456" h="41257" fill="none" extrusionOk="0">
                  <a:moveTo>
                    <a:pt x="1455" y="0"/>
                  </a:moveTo>
                  <a:cubicBezTo>
                    <a:pt x="1455" y="0"/>
                    <a:pt x="670" y="26158"/>
                    <a:pt x="1" y="41257"/>
                  </a:cubicBezTo>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402;p51">
              <a:extLst>
                <a:ext uri="{FF2B5EF4-FFF2-40B4-BE49-F238E27FC236}">
                  <a16:creationId xmlns:a16="http://schemas.microsoft.com/office/drawing/2014/main" id="{389C2E61-6266-4F6A-9963-23BEB82BE45E}"/>
                </a:ext>
              </a:extLst>
            </p:cNvPr>
            <p:cNvSpPr/>
            <p:nvPr/>
          </p:nvSpPr>
          <p:spPr>
            <a:xfrm>
              <a:off x="5620300" y="1134025"/>
              <a:ext cx="132200" cy="144325"/>
            </a:xfrm>
            <a:custGeom>
              <a:avLst/>
              <a:gdLst/>
              <a:ahLst/>
              <a:cxnLst/>
              <a:rect l="l" t="t" r="r" b="b"/>
              <a:pathLst>
                <a:path w="5288" h="5773" fill="none" extrusionOk="0">
                  <a:moveTo>
                    <a:pt x="1" y="0"/>
                  </a:moveTo>
                  <a:lnTo>
                    <a:pt x="5288" y="5772"/>
                  </a:lnTo>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403;p51">
              <a:extLst>
                <a:ext uri="{FF2B5EF4-FFF2-40B4-BE49-F238E27FC236}">
                  <a16:creationId xmlns:a16="http://schemas.microsoft.com/office/drawing/2014/main" id="{D1A4DFE6-AA7A-4B17-9034-42C941F0D644}"/>
                </a:ext>
              </a:extLst>
            </p:cNvPr>
            <p:cNvSpPr/>
            <p:nvPr/>
          </p:nvSpPr>
          <p:spPr>
            <a:xfrm>
              <a:off x="5671100" y="898525"/>
              <a:ext cx="88925" cy="154150"/>
            </a:xfrm>
            <a:custGeom>
              <a:avLst/>
              <a:gdLst/>
              <a:ahLst/>
              <a:cxnLst/>
              <a:rect l="l" t="t" r="r" b="b"/>
              <a:pathLst>
                <a:path w="3557" h="6166" fill="none" extrusionOk="0">
                  <a:moveTo>
                    <a:pt x="3556" y="6165"/>
                  </a:moveTo>
                  <a:lnTo>
                    <a:pt x="1" y="1"/>
                  </a:lnTo>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404;p51">
              <a:extLst>
                <a:ext uri="{FF2B5EF4-FFF2-40B4-BE49-F238E27FC236}">
                  <a16:creationId xmlns:a16="http://schemas.microsoft.com/office/drawing/2014/main" id="{6DC995F5-4C5A-4AF1-B130-145B1E069937}"/>
                </a:ext>
              </a:extLst>
            </p:cNvPr>
            <p:cNvSpPr/>
            <p:nvPr/>
          </p:nvSpPr>
          <p:spPr>
            <a:xfrm>
              <a:off x="5760000" y="910650"/>
              <a:ext cx="120075" cy="142025"/>
            </a:xfrm>
            <a:custGeom>
              <a:avLst/>
              <a:gdLst/>
              <a:ahLst/>
              <a:cxnLst/>
              <a:rect l="l" t="t" r="r" b="b"/>
              <a:pathLst>
                <a:path w="4803" h="5681" fill="none" extrusionOk="0">
                  <a:moveTo>
                    <a:pt x="0" y="5680"/>
                  </a:moveTo>
                  <a:lnTo>
                    <a:pt x="4802" y="1"/>
                  </a:lnTo>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405;p51">
              <a:extLst>
                <a:ext uri="{FF2B5EF4-FFF2-40B4-BE49-F238E27FC236}">
                  <a16:creationId xmlns:a16="http://schemas.microsoft.com/office/drawing/2014/main" id="{0AAA91AC-6B60-4488-A5E9-72BF989FDB97}"/>
                </a:ext>
              </a:extLst>
            </p:cNvPr>
            <p:cNvSpPr/>
            <p:nvPr/>
          </p:nvSpPr>
          <p:spPr>
            <a:xfrm>
              <a:off x="5853500" y="886125"/>
              <a:ext cx="53125" cy="51100"/>
            </a:xfrm>
            <a:custGeom>
              <a:avLst/>
              <a:gdLst/>
              <a:ahLst/>
              <a:cxnLst/>
              <a:rect l="l" t="t" r="r" b="b"/>
              <a:pathLst>
                <a:path w="2125" h="2044" extrusionOk="0">
                  <a:moveTo>
                    <a:pt x="1111" y="1"/>
                  </a:moveTo>
                  <a:cubicBezTo>
                    <a:pt x="1065" y="1"/>
                    <a:pt x="1018" y="4"/>
                    <a:pt x="970" y="12"/>
                  </a:cubicBezTo>
                  <a:cubicBezTo>
                    <a:pt x="393" y="12"/>
                    <a:pt x="0" y="497"/>
                    <a:pt x="0" y="1074"/>
                  </a:cubicBezTo>
                  <a:cubicBezTo>
                    <a:pt x="93" y="1651"/>
                    <a:pt x="577" y="2044"/>
                    <a:pt x="1155" y="2044"/>
                  </a:cubicBezTo>
                  <a:cubicBezTo>
                    <a:pt x="1732" y="2044"/>
                    <a:pt x="2124" y="1559"/>
                    <a:pt x="2124" y="982"/>
                  </a:cubicBezTo>
                  <a:cubicBezTo>
                    <a:pt x="2039" y="452"/>
                    <a:pt x="1625" y="1"/>
                    <a:pt x="1111" y="1"/>
                  </a:cubicBezTo>
                  <a:close/>
                </a:path>
              </a:pathLst>
            </a:custGeom>
            <a:solidFill>
              <a:schemeClr val="accent2"/>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406;p51">
              <a:extLst>
                <a:ext uri="{FF2B5EF4-FFF2-40B4-BE49-F238E27FC236}">
                  <a16:creationId xmlns:a16="http://schemas.microsoft.com/office/drawing/2014/main" id="{1F658BB4-5297-4EA8-AEEE-6B8BDF3781CC}"/>
                </a:ext>
              </a:extLst>
            </p:cNvPr>
            <p:cNvSpPr/>
            <p:nvPr/>
          </p:nvSpPr>
          <p:spPr>
            <a:xfrm>
              <a:off x="5605875" y="836050"/>
              <a:ext cx="129900" cy="124850"/>
            </a:xfrm>
            <a:custGeom>
              <a:avLst/>
              <a:gdLst/>
              <a:ahLst/>
              <a:cxnLst/>
              <a:rect l="l" t="t" r="r" b="b"/>
              <a:pathLst>
                <a:path w="5196" h="4994" extrusionOk="0">
                  <a:moveTo>
                    <a:pt x="2662" y="1"/>
                  </a:moveTo>
                  <a:cubicBezTo>
                    <a:pt x="2607" y="1"/>
                    <a:pt x="2551" y="3"/>
                    <a:pt x="2494" y="6"/>
                  </a:cubicBezTo>
                  <a:cubicBezTo>
                    <a:pt x="1063" y="99"/>
                    <a:pt x="1" y="1253"/>
                    <a:pt x="93" y="2592"/>
                  </a:cubicBezTo>
                  <a:cubicBezTo>
                    <a:pt x="185" y="3954"/>
                    <a:pt x="1340" y="4993"/>
                    <a:pt x="2702" y="4993"/>
                  </a:cubicBezTo>
                  <a:cubicBezTo>
                    <a:pt x="4133" y="4901"/>
                    <a:pt x="5195" y="3747"/>
                    <a:pt x="5103" y="2315"/>
                  </a:cubicBezTo>
                  <a:cubicBezTo>
                    <a:pt x="5015" y="1009"/>
                    <a:pt x="3950" y="1"/>
                    <a:pt x="2662" y="1"/>
                  </a:cubicBezTo>
                  <a:close/>
                </a:path>
              </a:pathLst>
            </a:custGeom>
            <a:solidFill>
              <a:schemeClr val="accent3"/>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407;p51">
              <a:extLst>
                <a:ext uri="{FF2B5EF4-FFF2-40B4-BE49-F238E27FC236}">
                  <a16:creationId xmlns:a16="http://schemas.microsoft.com/office/drawing/2014/main" id="{2CBA4D27-867F-40F7-A92A-8E7AA9767DAE}"/>
                </a:ext>
              </a:extLst>
            </p:cNvPr>
            <p:cNvSpPr/>
            <p:nvPr/>
          </p:nvSpPr>
          <p:spPr>
            <a:xfrm>
              <a:off x="5572400" y="1085950"/>
              <a:ext cx="98725" cy="96750"/>
            </a:xfrm>
            <a:custGeom>
              <a:avLst/>
              <a:gdLst/>
              <a:ahLst/>
              <a:cxnLst/>
              <a:rect l="l" t="t" r="r" b="b"/>
              <a:pathLst>
                <a:path w="3949" h="3870" extrusionOk="0">
                  <a:moveTo>
                    <a:pt x="1982" y="0"/>
                  </a:moveTo>
                  <a:cubicBezTo>
                    <a:pt x="1930" y="0"/>
                    <a:pt x="1877" y="3"/>
                    <a:pt x="1825" y="7"/>
                  </a:cubicBezTo>
                  <a:cubicBezTo>
                    <a:pt x="763" y="100"/>
                    <a:pt x="1" y="977"/>
                    <a:pt x="1" y="2039"/>
                  </a:cubicBezTo>
                  <a:cubicBezTo>
                    <a:pt x="89" y="3027"/>
                    <a:pt x="866" y="3869"/>
                    <a:pt x="1856" y="3869"/>
                  </a:cubicBezTo>
                  <a:cubicBezTo>
                    <a:pt x="1907" y="3869"/>
                    <a:pt x="1958" y="3867"/>
                    <a:pt x="2009" y="3863"/>
                  </a:cubicBezTo>
                  <a:cubicBezTo>
                    <a:pt x="3071" y="3770"/>
                    <a:pt x="3949" y="2893"/>
                    <a:pt x="3833" y="1831"/>
                  </a:cubicBezTo>
                  <a:cubicBezTo>
                    <a:pt x="3833" y="822"/>
                    <a:pt x="2978" y="0"/>
                    <a:pt x="1982" y="0"/>
                  </a:cubicBezTo>
                  <a:close/>
                </a:path>
              </a:pathLst>
            </a:custGeom>
            <a:solidFill>
              <a:schemeClr val="accent2"/>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408;p51">
              <a:extLst>
                <a:ext uri="{FF2B5EF4-FFF2-40B4-BE49-F238E27FC236}">
                  <a16:creationId xmlns:a16="http://schemas.microsoft.com/office/drawing/2014/main" id="{28A7D519-3B61-458C-BF0F-863E34B1658B}"/>
                </a:ext>
              </a:extLst>
            </p:cNvPr>
            <p:cNvSpPr/>
            <p:nvPr/>
          </p:nvSpPr>
          <p:spPr>
            <a:xfrm>
              <a:off x="5317300" y="966075"/>
              <a:ext cx="303025" cy="1130125"/>
            </a:xfrm>
            <a:custGeom>
              <a:avLst/>
              <a:gdLst/>
              <a:ahLst/>
              <a:cxnLst/>
              <a:rect l="l" t="t" r="r" b="b"/>
              <a:pathLst>
                <a:path w="12121" h="45205" fill="none" extrusionOk="0">
                  <a:moveTo>
                    <a:pt x="0" y="0"/>
                  </a:moveTo>
                  <a:cubicBezTo>
                    <a:pt x="0" y="0"/>
                    <a:pt x="9535" y="24819"/>
                    <a:pt x="12121" y="45205"/>
                  </a:cubicBezTo>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409;p51">
              <a:extLst>
                <a:ext uri="{FF2B5EF4-FFF2-40B4-BE49-F238E27FC236}">
                  <a16:creationId xmlns:a16="http://schemas.microsoft.com/office/drawing/2014/main" id="{2FC60653-57A9-4EAB-ABBF-66F592E48509}"/>
                </a:ext>
              </a:extLst>
            </p:cNvPr>
            <p:cNvSpPr/>
            <p:nvPr/>
          </p:nvSpPr>
          <p:spPr>
            <a:xfrm>
              <a:off x="5220900" y="1088425"/>
              <a:ext cx="166250" cy="72175"/>
            </a:xfrm>
            <a:custGeom>
              <a:avLst/>
              <a:gdLst/>
              <a:ahLst/>
              <a:cxnLst/>
              <a:rect l="l" t="t" r="r" b="b"/>
              <a:pathLst>
                <a:path w="6650" h="2887" fill="none" extrusionOk="0">
                  <a:moveTo>
                    <a:pt x="1" y="1"/>
                  </a:moveTo>
                  <a:lnTo>
                    <a:pt x="6650" y="2886"/>
                  </a:lnTo>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10;p51">
              <a:extLst>
                <a:ext uri="{FF2B5EF4-FFF2-40B4-BE49-F238E27FC236}">
                  <a16:creationId xmlns:a16="http://schemas.microsoft.com/office/drawing/2014/main" id="{6054AD0B-1B80-477F-BB20-2C57F0257221}"/>
                </a:ext>
              </a:extLst>
            </p:cNvPr>
            <p:cNvSpPr/>
            <p:nvPr/>
          </p:nvSpPr>
          <p:spPr>
            <a:xfrm>
              <a:off x="5430425" y="994925"/>
              <a:ext cx="88900" cy="300725"/>
            </a:xfrm>
            <a:custGeom>
              <a:avLst/>
              <a:gdLst/>
              <a:ahLst/>
              <a:cxnLst/>
              <a:rect l="l" t="t" r="r" b="b"/>
              <a:pathLst>
                <a:path w="3556" h="12029" fill="none" extrusionOk="0">
                  <a:moveTo>
                    <a:pt x="0" y="12029"/>
                  </a:moveTo>
                  <a:lnTo>
                    <a:pt x="3556" y="0"/>
                  </a:lnTo>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411;p51">
              <a:extLst>
                <a:ext uri="{FF2B5EF4-FFF2-40B4-BE49-F238E27FC236}">
                  <a16:creationId xmlns:a16="http://schemas.microsoft.com/office/drawing/2014/main" id="{88994177-2432-4A3F-BF5A-EE2E22E7D14B}"/>
                </a:ext>
              </a:extLst>
            </p:cNvPr>
            <p:cNvSpPr/>
            <p:nvPr/>
          </p:nvSpPr>
          <p:spPr>
            <a:xfrm>
              <a:off x="5259575" y="908350"/>
              <a:ext cx="115450" cy="115450"/>
            </a:xfrm>
            <a:custGeom>
              <a:avLst/>
              <a:gdLst/>
              <a:ahLst/>
              <a:cxnLst/>
              <a:rect l="l" t="t" r="r" b="b"/>
              <a:pathLst>
                <a:path w="4618" h="4618" extrusionOk="0">
                  <a:moveTo>
                    <a:pt x="2309" y="0"/>
                  </a:moveTo>
                  <a:cubicBezTo>
                    <a:pt x="1062" y="0"/>
                    <a:pt x="0" y="1062"/>
                    <a:pt x="0" y="2309"/>
                  </a:cubicBezTo>
                  <a:cubicBezTo>
                    <a:pt x="0" y="3648"/>
                    <a:pt x="1062" y="4618"/>
                    <a:pt x="2309" y="4618"/>
                  </a:cubicBezTo>
                  <a:cubicBezTo>
                    <a:pt x="3556" y="4618"/>
                    <a:pt x="4618" y="3648"/>
                    <a:pt x="4618" y="2309"/>
                  </a:cubicBezTo>
                  <a:cubicBezTo>
                    <a:pt x="4618" y="1062"/>
                    <a:pt x="3556" y="0"/>
                    <a:pt x="2309" y="0"/>
                  </a:cubicBezTo>
                  <a:close/>
                </a:path>
              </a:pathLst>
            </a:custGeom>
            <a:solidFill>
              <a:schemeClr val="accent3"/>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412;p51">
              <a:extLst>
                <a:ext uri="{FF2B5EF4-FFF2-40B4-BE49-F238E27FC236}">
                  <a16:creationId xmlns:a16="http://schemas.microsoft.com/office/drawing/2014/main" id="{CFB1E917-3FB4-46B0-8F3A-0CF472251502}"/>
                </a:ext>
              </a:extLst>
            </p:cNvPr>
            <p:cNvSpPr/>
            <p:nvPr/>
          </p:nvSpPr>
          <p:spPr>
            <a:xfrm>
              <a:off x="5485825" y="960875"/>
              <a:ext cx="69875" cy="67550"/>
            </a:xfrm>
            <a:custGeom>
              <a:avLst/>
              <a:gdLst/>
              <a:ahLst/>
              <a:cxnLst/>
              <a:rect l="l" t="t" r="r" b="b"/>
              <a:pathLst>
                <a:path w="2795" h="2702" extrusionOk="0">
                  <a:moveTo>
                    <a:pt x="1340" y="0"/>
                  </a:moveTo>
                  <a:cubicBezTo>
                    <a:pt x="670" y="0"/>
                    <a:pt x="1" y="577"/>
                    <a:pt x="1" y="1362"/>
                  </a:cubicBezTo>
                  <a:cubicBezTo>
                    <a:pt x="1" y="2124"/>
                    <a:pt x="670" y="2701"/>
                    <a:pt x="1340" y="2701"/>
                  </a:cubicBezTo>
                  <a:cubicBezTo>
                    <a:pt x="2102" y="2701"/>
                    <a:pt x="2794" y="2124"/>
                    <a:pt x="2794" y="1362"/>
                  </a:cubicBezTo>
                  <a:cubicBezTo>
                    <a:pt x="2794" y="577"/>
                    <a:pt x="2102" y="0"/>
                    <a:pt x="1340" y="0"/>
                  </a:cubicBezTo>
                  <a:close/>
                </a:path>
              </a:pathLst>
            </a:custGeom>
            <a:solidFill>
              <a:schemeClr val="accent3"/>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413;p51">
              <a:extLst>
                <a:ext uri="{FF2B5EF4-FFF2-40B4-BE49-F238E27FC236}">
                  <a16:creationId xmlns:a16="http://schemas.microsoft.com/office/drawing/2014/main" id="{A148D711-8077-485A-8304-F0EE17609034}"/>
                </a:ext>
              </a:extLst>
            </p:cNvPr>
            <p:cNvSpPr/>
            <p:nvPr/>
          </p:nvSpPr>
          <p:spPr>
            <a:xfrm>
              <a:off x="5192050" y="1057250"/>
              <a:ext cx="57725" cy="60050"/>
            </a:xfrm>
            <a:custGeom>
              <a:avLst/>
              <a:gdLst/>
              <a:ahLst/>
              <a:cxnLst/>
              <a:rect l="l" t="t" r="r" b="b"/>
              <a:pathLst>
                <a:path w="2309" h="2402" extrusionOk="0">
                  <a:moveTo>
                    <a:pt x="1155" y="1"/>
                  </a:moveTo>
                  <a:cubicBezTo>
                    <a:pt x="485" y="1"/>
                    <a:pt x="0" y="578"/>
                    <a:pt x="0" y="1248"/>
                  </a:cubicBezTo>
                  <a:cubicBezTo>
                    <a:pt x="0" y="1917"/>
                    <a:pt x="485" y="2402"/>
                    <a:pt x="1155" y="2402"/>
                  </a:cubicBezTo>
                  <a:cubicBezTo>
                    <a:pt x="1847" y="2402"/>
                    <a:pt x="2309" y="1917"/>
                    <a:pt x="2309" y="1248"/>
                  </a:cubicBezTo>
                  <a:cubicBezTo>
                    <a:pt x="2309" y="578"/>
                    <a:pt x="1847" y="1"/>
                    <a:pt x="1155" y="1"/>
                  </a:cubicBezTo>
                  <a:close/>
                </a:path>
              </a:pathLst>
            </a:custGeom>
            <a:solidFill>
              <a:schemeClr val="accent2"/>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414;p51">
              <a:extLst>
                <a:ext uri="{FF2B5EF4-FFF2-40B4-BE49-F238E27FC236}">
                  <a16:creationId xmlns:a16="http://schemas.microsoft.com/office/drawing/2014/main" id="{C246A6B2-53E8-487C-B08F-0B1C5F52A9FC}"/>
                </a:ext>
              </a:extLst>
            </p:cNvPr>
            <p:cNvSpPr/>
            <p:nvPr/>
          </p:nvSpPr>
          <p:spPr>
            <a:xfrm>
              <a:off x="5839050" y="934900"/>
              <a:ext cx="303050" cy="1130125"/>
            </a:xfrm>
            <a:custGeom>
              <a:avLst/>
              <a:gdLst/>
              <a:ahLst/>
              <a:cxnLst/>
              <a:rect l="l" t="t" r="r" b="b"/>
              <a:pathLst>
                <a:path w="12122" h="45205" fill="none" extrusionOk="0">
                  <a:moveTo>
                    <a:pt x="12122" y="0"/>
                  </a:moveTo>
                  <a:cubicBezTo>
                    <a:pt x="12122" y="0"/>
                    <a:pt x="2610" y="24819"/>
                    <a:pt x="1" y="45205"/>
                  </a:cubicBezTo>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415;p51">
              <a:extLst>
                <a:ext uri="{FF2B5EF4-FFF2-40B4-BE49-F238E27FC236}">
                  <a16:creationId xmlns:a16="http://schemas.microsoft.com/office/drawing/2014/main" id="{62F21EFB-BBBF-4701-A417-81390515B3DA}"/>
                </a:ext>
              </a:extLst>
            </p:cNvPr>
            <p:cNvSpPr/>
            <p:nvPr/>
          </p:nvSpPr>
          <p:spPr>
            <a:xfrm>
              <a:off x="6072250" y="1057250"/>
              <a:ext cx="166250" cy="72175"/>
            </a:xfrm>
            <a:custGeom>
              <a:avLst/>
              <a:gdLst/>
              <a:ahLst/>
              <a:cxnLst/>
              <a:rect l="l" t="t" r="r" b="b"/>
              <a:pathLst>
                <a:path w="6650" h="2887" fill="none" extrusionOk="0">
                  <a:moveTo>
                    <a:pt x="6649" y="1"/>
                  </a:moveTo>
                  <a:lnTo>
                    <a:pt x="0" y="2887"/>
                  </a:lnTo>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416;p51">
              <a:extLst>
                <a:ext uri="{FF2B5EF4-FFF2-40B4-BE49-F238E27FC236}">
                  <a16:creationId xmlns:a16="http://schemas.microsoft.com/office/drawing/2014/main" id="{38641E33-0831-434C-9E38-EE85FE69C5FF}"/>
                </a:ext>
              </a:extLst>
            </p:cNvPr>
            <p:cNvSpPr/>
            <p:nvPr/>
          </p:nvSpPr>
          <p:spPr>
            <a:xfrm>
              <a:off x="5974125" y="1061875"/>
              <a:ext cx="54850" cy="202050"/>
            </a:xfrm>
            <a:custGeom>
              <a:avLst/>
              <a:gdLst/>
              <a:ahLst/>
              <a:cxnLst/>
              <a:rect l="l" t="t" r="r" b="b"/>
              <a:pathLst>
                <a:path w="2194" h="8082" fill="none" extrusionOk="0">
                  <a:moveTo>
                    <a:pt x="2194" y="8081"/>
                  </a:moveTo>
                  <a:lnTo>
                    <a:pt x="0" y="1"/>
                  </a:lnTo>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417;p51">
              <a:extLst>
                <a:ext uri="{FF2B5EF4-FFF2-40B4-BE49-F238E27FC236}">
                  <a16:creationId xmlns:a16="http://schemas.microsoft.com/office/drawing/2014/main" id="{049CB75D-D49C-469E-8A37-63D7089FC1E7}"/>
                </a:ext>
              </a:extLst>
            </p:cNvPr>
            <p:cNvSpPr/>
            <p:nvPr/>
          </p:nvSpPr>
          <p:spPr>
            <a:xfrm>
              <a:off x="6084375" y="877175"/>
              <a:ext cx="115450" cy="115475"/>
            </a:xfrm>
            <a:custGeom>
              <a:avLst/>
              <a:gdLst/>
              <a:ahLst/>
              <a:cxnLst/>
              <a:rect l="l" t="t" r="r" b="b"/>
              <a:pathLst>
                <a:path w="4618" h="4619" extrusionOk="0">
                  <a:moveTo>
                    <a:pt x="2309" y="1"/>
                  </a:moveTo>
                  <a:cubicBezTo>
                    <a:pt x="1062" y="1"/>
                    <a:pt x="0" y="1040"/>
                    <a:pt x="0" y="2309"/>
                  </a:cubicBezTo>
                  <a:cubicBezTo>
                    <a:pt x="0" y="3648"/>
                    <a:pt x="1062" y="4618"/>
                    <a:pt x="2309" y="4618"/>
                  </a:cubicBezTo>
                  <a:cubicBezTo>
                    <a:pt x="3671" y="4618"/>
                    <a:pt x="4617" y="3648"/>
                    <a:pt x="4617" y="2309"/>
                  </a:cubicBezTo>
                  <a:cubicBezTo>
                    <a:pt x="4617" y="1040"/>
                    <a:pt x="3671" y="1"/>
                    <a:pt x="2309" y="1"/>
                  </a:cubicBezTo>
                  <a:close/>
                </a:path>
              </a:pathLst>
            </a:custGeom>
            <a:solidFill>
              <a:schemeClr val="accent2"/>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18;p51">
              <a:extLst>
                <a:ext uri="{FF2B5EF4-FFF2-40B4-BE49-F238E27FC236}">
                  <a16:creationId xmlns:a16="http://schemas.microsoft.com/office/drawing/2014/main" id="{B7C7DDEC-9255-489A-AB18-CFF1C510641B}"/>
                </a:ext>
              </a:extLst>
            </p:cNvPr>
            <p:cNvSpPr/>
            <p:nvPr/>
          </p:nvSpPr>
          <p:spPr>
            <a:xfrm>
              <a:off x="5940075" y="1028400"/>
              <a:ext cx="67550" cy="67550"/>
            </a:xfrm>
            <a:custGeom>
              <a:avLst/>
              <a:gdLst/>
              <a:ahLst/>
              <a:cxnLst/>
              <a:rect l="l" t="t" r="r" b="b"/>
              <a:pathLst>
                <a:path w="2702" h="2702" extrusionOk="0">
                  <a:moveTo>
                    <a:pt x="1362" y="0"/>
                  </a:moveTo>
                  <a:cubicBezTo>
                    <a:pt x="577" y="0"/>
                    <a:pt x="0" y="578"/>
                    <a:pt x="0" y="1340"/>
                  </a:cubicBezTo>
                  <a:cubicBezTo>
                    <a:pt x="0" y="2124"/>
                    <a:pt x="577" y="2702"/>
                    <a:pt x="1362" y="2702"/>
                  </a:cubicBezTo>
                  <a:cubicBezTo>
                    <a:pt x="2124" y="2702"/>
                    <a:pt x="2701" y="2124"/>
                    <a:pt x="2701" y="1340"/>
                  </a:cubicBezTo>
                  <a:cubicBezTo>
                    <a:pt x="2701" y="578"/>
                    <a:pt x="2124" y="0"/>
                    <a:pt x="1362" y="0"/>
                  </a:cubicBezTo>
                  <a:close/>
                </a:path>
              </a:pathLst>
            </a:custGeom>
            <a:solidFill>
              <a:schemeClr val="accent3"/>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419;p51">
              <a:extLst>
                <a:ext uri="{FF2B5EF4-FFF2-40B4-BE49-F238E27FC236}">
                  <a16:creationId xmlns:a16="http://schemas.microsoft.com/office/drawing/2014/main" id="{7B153857-3919-42D7-B2FD-27C3083167CC}"/>
                </a:ext>
              </a:extLst>
            </p:cNvPr>
            <p:cNvSpPr/>
            <p:nvPr/>
          </p:nvSpPr>
          <p:spPr>
            <a:xfrm>
              <a:off x="6190575" y="1009350"/>
              <a:ext cx="95825" cy="95850"/>
            </a:xfrm>
            <a:custGeom>
              <a:avLst/>
              <a:gdLst/>
              <a:ahLst/>
              <a:cxnLst/>
              <a:rect l="l" t="t" r="r" b="b"/>
              <a:pathLst>
                <a:path w="3833" h="3834" extrusionOk="0">
                  <a:moveTo>
                    <a:pt x="1916" y="1"/>
                  </a:moveTo>
                  <a:cubicBezTo>
                    <a:pt x="854" y="1"/>
                    <a:pt x="0" y="855"/>
                    <a:pt x="0" y="1917"/>
                  </a:cubicBezTo>
                  <a:cubicBezTo>
                    <a:pt x="0" y="2979"/>
                    <a:pt x="854" y="3833"/>
                    <a:pt x="1916" y="3833"/>
                  </a:cubicBezTo>
                  <a:cubicBezTo>
                    <a:pt x="2978" y="3833"/>
                    <a:pt x="3833" y="2979"/>
                    <a:pt x="3833" y="1917"/>
                  </a:cubicBezTo>
                  <a:cubicBezTo>
                    <a:pt x="3833" y="855"/>
                    <a:pt x="2978" y="1"/>
                    <a:pt x="1916" y="1"/>
                  </a:cubicBezTo>
                  <a:close/>
                </a:path>
              </a:pathLst>
            </a:custGeom>
            <a:solidFill>
              <a:schemeClr val="accent3"/>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420;p51">
              <a:extLst>
                <a:ext uri="{FF2B5EF4-FFF2-40B4-BE49-F238E27FC236}">
                  <a16:creationId xmlns:a16="http://schemas.microsoft.com/office/drawing/2014/main" id="{B4CBE264-B31B-478B-989B-0A636DAF5E93}"/>
                </a:ext>
              </a:extLst>
            </p:cNvPr>
            <p:cNvSpPr/>
            <p:nvPr/>
          </p:nvSpPr>
          <p:spPr>
            <a:xfrm>
              <a:off x="5997775" y="1292750"/>
              <a:ext cx="168575" cy="77375"/>
            </a:xfrm>
            <a:custGeom>
              <a:avLst/>
              <a:gdLst/>
              <a:ahLst/>
              <a:cxnLst/>
              <a:rect l="l" t="t" r="r" b="b"/>
              <a:pathLst>
                <a:path w="6743" h="3095" fill="none" extrusionOk="0">
                  <a:moveTo>
                    <a:pt x="6742" y="0"/>
                  </a:moveTo>
                  <a:lnTo>
                    <a:pt x="1" y="3094"/>
                  </a:lnTo>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421;p51">
              <a:extLst>
                <a:ext uri="{FF2B5EF4-FFF2-40B4-BE49-F238E27FC236}">
                  <a16:creationId xmlns:a16="http://schemas.microsoft.com/office/drawing/2014/main" id="{DF3786B0-FC20-47DE-A1CD-298DE0251F61}"/>
                </a:ext>
              </a:extLst>
            </p:cNvPr>
            <p:cNvSpPr/>
            <p:nvPr/>
          </p:nvSpPr>
          <p:spPr>
            <a:xfrm>
              <a:off x="6123025" y="1249450"/>
              <a:ext cx="86600" cy="86600"/>
            </a:xfrm>
            <a:custGeom>
              <a:avLst/>
              <a:gdLst/>
              <a:ahLst/>
              <a:cxnLst/>
              <a:rect l="l" t="t" r="r" b="b"/>
              <a:pathLst>
                <a:path w="3464" h="3464" extrusionOk="0">
                  <a:moveTo>
                    <a:pt x="1732" y="1"/>
                  </a:moveTo>
                  <a:cubicBezTo>
                    <a:pt x="763" y="1"/>
                    <a:pt x="1" y="878"/>
                    <a:pt x="1" y="1732"/>
                  </a:cubicBezTo>
                  <a:cubicBezTo>
                    <a:pt x="1" y="2702"/>
                    <a:pt x="763" y="3464"/>
                    <a:pt x="1732" y="3464"/>
                  </a:cubicBezTo>
                  <a:cubicBezTo>
                    <a:pt x="2702" y="3464"/>
                    <a:pt x="3464" y="2702"/>
                    <a:pt x="3464" y="1732"/>
                  </a:cubicBezTo>
                  <a:cubicBezTo>
                    <a:pt x="3464" y="878"/>
                    <a:pt x="2702" y="1"/>
                    <a:pt x="1732" y="1"/>
                  </a:cubicBezTo>
                  <a:close/>
                </a:path>
              </a:pathLst>
            </a:custGeom>
            <a:solidFill>
              <a:schemeClr val="accent2"/>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422;p51">
              <a:extLst>
                <a:ext uri="{FF2B5EF4-FFF2-40B4-BE49-F238E27FC236}">
                  <a16:creationId xmlns:a16="http://schemas.microsoft.com/office/drawing/2014/main" id="{B0E631DB-4FA4-49F0-8A4A-2E63C7C85C2B}"/>
                </a:ext>
              </a:extLst>
            </p:cNvPr>
            <p:cNvSpPr/>
            <p:nvPr/>
          </p:nvSpPr>
          <p:spPr>
            <a:xfrm>
              <a:off x="5234450" y="1731075"/>
              <a:ext cx="328175" cy="432650"/>
            </a:xfrm>
            <a:custGeom>
              <a:avLst/>
              <a:gdLst/>
              <a:ahLst/>
              <a:cxnLst/>
              <a:rect l="l" t="t" r="r" b="b"/>
              <a:pathLst>
                <a:path w="13127" h="17306" extrusionOk="0">
                  <a:moveTo>
                    <a:pt x="689" y="0"/>
                  </a:moveTo>
                  <a:cubicBezTo>
                    <a:pt x="272" y="0"/>
                    <a:pt x="1" y="453"/>
                    <a:pt x="244" y="845"/>
                  </a:cubicBezTo>
                  <a:cubicBezTo>
                    <a:pt x="4376" y="7009"/>
                    <a:pt x="8601" y="17306"/>
                    <a:pt x="8601" y="17306"/>
                  </a:cubicBezTo>
                  <a:lnTo>
                    <a:pt x="13126" y="17306"/>
                  </a:lnTo>
                  <a:cubicBezTo>
                    <a:pt x="10148" y="5947"/>
                    <a:pt x="4076" y="1630"/>
                    <a:pt x="1005" y="83"/>
                  </a:cubicBezTo>
                  <a:cubicBezTo>
                    <a:pt x="895" y="25"/>
                    <a:pt x="788" y="0"/>
                    <a:pt x="689" y="0"/>
                  </a:cubicBezTo>
                  <a:close/>
                </a:path>
              </a:pathLst>
            </a:custGeom>
            <a:solidFill>
              <a:schemeClr val="accent6"/>
            </a:solidFill>
            <a:ln w="19050" cap="flat" cmpd="sng">
              <a:solidFill>
                <a:schemeClr val="accent5"/>
              </a:solidFill>
              <a:prstDash val="solid"/>
              <a:miter lim="23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423;p51">
              <a:extLst>
                <a:ext uri="{FF2B5EF4-FFF2-40B4-BE49-F238E27FC236}">
                  <a16:creationId xmlns:a16="http://schemas.microsoft.com/office/drawing/2014/main" id="{A4936EED-D2C7-4DC5-A30F-B72B825ABF67}"/>
                </a:ext>
              </a:extLst>
            </p:cNvPr>
            <p:cNvSpPr/>
            <p:nvPr/>
          </p:nvSpPr>
          <p:spPr>
            <a:xfrm>
              <a:off x="5312125" y="1444725"/>
              <a:ext cx="349200" cy="719000"/>
            </a:xfrm>
            <a:custGeom>
              <a:avLst/>
              <a:gdLst/>
              <a:ahLst/>
              <a:cxnLst/>
              <a:rect l="l" t="t" r="r" b="b"/>
              <a:pathLst>
                <a:path w="13968" h="28760" extrusionOk="0">
                  <a:moveTo>
                    <a:pt x="891" y="0"/>
                  </a:moveTo>
                  <a:cubicBezTo>
                    <a:pt x="423" y="0"/>
                    <a:pt x="1" y="470"/>
                    <a:pt x="207" y="1055"/>
                  </a:cubicBezTo>
                  <a:cubicBezTo>
                    <a:pt x="5402" y="12022"/>
                    <a:pt x="8957" y="28760"/>
                    <a:pt x="8957" y="28760"/>
                  </a:cubicBezTo>
                  <a:lnTo>
                    <a:pt x="13967" y="28760"/>
                  </a:lnTo>
                  <a:cubicBezTo>
                    <a:pt x="10596" y="10567"/>
                    <a:pt x="4640" y="3064"/>
                    <a:pt x="1362" y="178"/>
                  </a:cubicBezTo>
                  <a:cubicBezTo>
                    <a:pt x="1215" y="55"/>
                    <a:pt x="1050" y="0"/>
                    <a:pt x="891" y="0"/>
                  </a:cubicBezTo>
                  <a:close/>
                </a:path>
              </a:pathLst>
            </a:custGeom>
            <a:solidFill>
              <a:schemeClr val="accent4"/>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424;p51">
              <a:extLst>
                <a:ext uri="{FF2B5EF4-FFF2-40B4-BE49-F238E27FC236}">
                  <a16:creationId xmlns:a16="http://schemas.microsoft.com/office/drawing/2014/main" id="{0ECEEF46-46EE-4A98-AD23-A93E6F894567}"/>
                </a:ext>
              </a:extLst>
            </p:cNvPr>
            <p:cNvSpPr/>
            <p:nvPr/>
          </p:nvSpPr>
          <p:spPr>
            <a:xfrm>
              <a:off x="5532075" y="1278125"/>
              <a:ext cx="218125" cy="885600"/>
            </a:xfrm>
            <a:custGeom>
              <a:avLst/>
              <a:gdLst/>
              <a:ahLst/>
              <a:cxnLst/>
              <a:rect l="l" t="t" r="r" b="b"/>
              <a:pathLst>
                <a:path w="8725" h="35424" extrusionOk="0">
                  <a:moveTo>
                    <a:pt x="466" y="1"/>
                  </a:moveTo>
                  <a:cubicBezTo>
                    <a:pt x="229" y="1"/>
                    <a:pt x="1" y="229"/>
                    <a:pt x="67" y="493"/>
                  </a:cubicBezTo>
                  <a:cubicBezTo>
                    <a:pt x="2283" y="13860"/>
                    <a:pt x="2768" y="35424"/>
                    <a:pt x="2768" y="35424"/>
                  </a:cubicBezTo>
                  <a:lnTo>
                    <a:pt x="7755" y="35424"/>
                  </a:lnTo>
                  <a:cubicBezTo>
                    <a:pt x="8725" y="10513"/>
                    <a:pt x="3045" y="2317"/>
                    <a:pt x="736" y="124"/>
                  </a:cubicBezTo>
                  <a:cubicBezTo>
                    <a:pt x="657" y="38"/>
                    <a:pt x="561" y="1"/>
                    <a:pt x="466" y="1"/>
                  </a:cubicBezTo>
                  <a:close/>
                </a:path>
              </a:pathLst>
            </a:custGeom>
            <a:solidFill>
              <a:schemeClr val="accent4"/>
            </a:solidFill>
            <a:ln w="19050" cap="flat" cmpd="sng">
              <a:solidFill>
                <a:schemeClr val="accent5"/>
              </a:solidFill>
              <a:prstDash val="solid"/>
              <a:miter lim="23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425;p51">
              <a:extLst>
                <a:ext uri="{FF2B5EF4-FFF2-40B4-BE49-F238E27FC236}">
                  <a16:creationId xmlns:a16="http://schemas.microsoft.com/office/drawing/2014/main" id="{9D0E6B34-E6EF-4F69-B4B3-54CFBC991CA1}"/>
                </a:ext>
              </a:extLst>
            </p:cNvPr>
            <p:cNvSpPr/>
            <p:nvPr/>
          </p:nvSpPr>
          <p:spPr>
            <a:xfrm>
              <a:off x="5896775" y="1725300"/>
              <a:ext cx="333750" cy="438425"/>
            </a:xfrm>
            <a:custGeom>
              <a:avLst/>
              <a:gdLst/>
              <a:ahLst/>
              <a:cxnLst/>
              <a:rect l="l" t="t" r="r" b="b"/>
              <a:pathLst>
                <a:path w="13350" h="17537" extrusionOk="0">
                  <a:moveTo>
                    <a:pt x="12723" y="0"/>
                  </a:moveTo>
                  <a:cubicBezTo>
                    <a:pt x="12685" y="0"/>
                    <a:pt x="12646" y="4"/>
                    <a:pt x="12606" y="14"/>
                  </a:cubicBezTo>
                  <a:cubicBezTo>
                    <a:pt x="9813" y="1376"/>
                    <a:pt x="3187" y="5508"/>
                    <a:pt x="1" y="17537"/>
                  </a:cubicBezTo>
                  <a:lnTo>
                    <a:pt x="4526" y="17537"/>
                  </a:lnTo>
                  <a:cubicBezTo>
                    <a:pt x="4526" y="17537"/>
                    <a:pt x="8959" y="6663"/>
                    <a:pt x="13183" y="706"/>
                  </a:cubicBezTo>
                  <a:cubicBezTo>
                    <a:pt x="13350" y="353"/>
                    <a:pt x="13067" y="0"/>
                    <a:pt x="12723" y="0"/>
                  </a:cubicBezTo>
                  <a:close/>
                </a:path>
              </a:pathLst>
            </a:cu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426;p51">
              <a:extLst>
                <a:ext uri="{FF2B5EF4-FFF2-40B4-BE49-F238E27FC236}">
                  <a16:creationId xmlns:a16="http://schemas.microsoft.com/office/drawing/2014/main" id="{C0921CFA-90A3-46E2-9220-29DB3E9FC501}"/>
                </a:ext>
              </a:extLst>
            </p:cNvPr>
            <p:cNvSpPr/>
            <p:nvPr/>
          </p:nvSpPr>
          <p:spPr>
            <a:xfrm>
              <a:off x="5798075" y="1419700"/>
              <a:ext cx="365050" cy="744025"/>
            </a:xfrm>
            <a:custGeom>
              <a:avLst/>
              <a:gdLst/>
              <a:ahLst/>
              <a:cxnLst/>
              <a:rect l="l" t="t" r="r" b="b"/>
              <a:pathLst>
                <a:path w="14602" h="29761" extrusionOk="0">
                  <a:moveTo>
                    <a:pt x="14173" y="1"/>
                  </a:moveTo>
                  <a:cubicBezTo>
                    <a:pt x="14132" y="1"/>
                    <a:pt x="14093" y="8"/>
                    <a:pt x="14061" y="25"/>
                  </a:cubicBezTo>
                  <a:cubicBezTo>
                    <a:pt x="11452" y="1756"/>
                    <a:pt x="3949" y="8498"/>
                    <a:pt x="1" y="29761"/>
                  </a:cubicBezTo>
                  <a:lnTo>
                    <a:pt x="5011" y="29761"/>
                  </a:lnTo>
                  <a:cubicBezTo>
                    <a:pt x="5011" y="29761"/>
                    <a:pt x="8959" y="11291"/>
                    <a:pt x="14430" y="417"/>
                  </a:cubicBezTo>
                  <a:cubicBezTo>
                    <a:pt x="14602" y="170"/>
                    <a:pt x="14365" y="1"/>
                    <a:pt x="14173" y="1"/>
                  </a:cubicBezTo>
                  <a:close/>
                </a:path>
              </a:pathLst>
            </a:custGeom>
            <a:solidFill>
              <a:schemeClr val="accent4"/>
            </a:solidFill>
            <a:ln w="19050" cap="flat" cmpd="sng">
              <a:solidFill>
                <a:schemeClr val="accent5"/>
              </a:solidFill>
              <a:prstDash val="solid"/>
              <a:miter lim="23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427;p51">
              <a:extLst>
                <a:ext uri="{FF2B5EF4-FFF2-40B4-BE49-F238E27FC236}">
                  <a16:creationId xmlns:a16="http://schemas.microsoft.com/office/drawing/2014/main" id="{13BD1247-E24F-46A3-BDE6-01DFBEB85C75}"/>
                </a:ext>
              </a:extLst>
            </p:cNvPr>
            <p:cNvSpPr/>
            <p:nvPr/>
          </p:nvSpPr>
          <p:spPr>
            <a:xfrm>
              <a:off x="5709200" y="1281825"/>
              <a:ext cx="218100" cy="881900"/>
            </a:xfrm>
            <a:custGeom>
              <a:avLst/>
              <a:gdLst/>
              <a:ahLst/>
              <a:cxnLst/>
              <a:rect l="l" t="t" r="r" b="b"/>
              <a:pathLst>
                <a:path w="8724" h="35276" extrusionOk="0">
                  <a:moveTo>
                    <a:pt x="8077" y="0"/>
                  </a:moveTo>
                  <a:cubicBezTo>
                    <a:pt x="7947" y="0"/>
                    <a:pt x="7817" y="48"/>
                    <a:pt x="7711" y="160"/>
                  </a:cubicBezTo>
                  <a:cubicBezTo>
                    <a:pt x="5287" y="2746"/>
                    <a:pt x="0" y="11127"/>
                    <a:pt x="878" y="35276"/>
                  </a:cubicBezTo>
                  <a:lnTo>
                    <a:pt x="5980" y="35276"/>
                  </a:lnTo>
                  <a:cubicBezTo>
                    <a:pt x="5980" y="35276"/>
                    <a:pt x="6442" y="14013"/>
                    <a:pt x="8658" y="645"/>
                  </a:cubicBezTo>
                  <a:cubicBezTo>
                    <a:pt x="8724" y="299"/>
                    <a:pt x="8402" y="0"/>
                    <a:pt x="8077" y="0"/>
                  </a:cubicBezTo>
                  <a:close/>
                </a:path>
              </a:pathLst>
            </a:cu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428;p51">
              <a:extLst>
                <a:ext uri="{FF2B5EF4-FFF2-40B4-BE49-F238E27FC236}">
                  <a16:creationId xmlns:a16="http://schemas.microsoft.com/office/drawing/2014/main" id="{8641A5FD-DFA0-4780-B231-DF2E3D536A31}"/>
                </a:ext>
              </a:extLst>
            </p:cNvPr>
            <p:cNvSpPr/>
            <p:nvPr/>
          </p:nvSpPr>
          <p:spPr>
            <a:xfrm>
              <a:off x="5122775" y="2288375"/>
              <a:ext cx="1293500" cy="2566150"/>
            </a:xfrm>
            <a:custGeom>
              <a:avLst/>
              <a:gdLst/>
              <a:ahLst/>
              <a:cxnLst/>
              <a:rect l="l" t="t" r="r" b="b"/>
              <a:pathLst>
                <a:path w="51740" h="102646" extrusionOk="0">
                  <a:moveTo>
                    <a:pt x="11729" y="1"/>
                  </a:moveTo>
                  <a:cubicBezTo>
                    <a:pt x="11729" y="1"/>
                    <a:pt x="7389" y="4618"/>
                    <a:pt x="4318" y="13968"/>
                  </a:cubicBezTo>
                  <a:cubicBezTo>
                    <a:pt x="1617" y="21841"/>
                    <a:pt x="1" y="33200"/>
                    <a:pt x="2587" y="47814"/>
                  </a:cubicBezTo>
                  <a:cubicBezTo>
                    <a:pt x="7781" y="76303"/>
                    <a:pt x="8658" y="102646"/>
                    <a:pt x="8658" y="102646"/>
                  </a:cubicBezTo>
                  <a:lnTo>
                    <a:pt x="39919" y="102646"/>
                  </a:lnTo>
                  <a:cubicBezTo>
                    <a:pt x="39919" y="102646"/>
                    <a:pt x="40403" y="88424"/>
                    <a:pt x="42712" y="69562"/>
                  </a:cubicBezTo>
                  <a:cubicBezTo>
                    <a:pt x="43474" y="62728"/>
                    <a:pt x="44536" y="55317"/>
                    <a:pt x="45967" y="47814"/>
                  </a:cubicBezTo>
                  <a:cubicBezTo>
                    <a:pt x="51739" y="15977"/>
                    <a:pt x="36825" y="1"/>
                    <a:pt x="36825" y="1"/>
                  </a:cubicBez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429;p51">
              <a:extLst>
                <a:ext uri="{FF2B5EF4-FFF2-40B4-BE49-F238E27FC236}">
                  <a16:creationId xmlns:a16="http://schemas.microsoft.com/office/drawing/2014/main" id="{5C66CD94-4F8D-4714-AE2C-3B54F0408E4A}"/>
                </a:ext>
              </a:extLst>
            </p:cNvPr>
            <p:cNvSpPr/>
            <p:nvPr/>
          </p:nvSpPr>
          <p:spPr>
            <a:xfrm>
              <a:off x="5350775" y="2091550"/>
              <a:ext cx="757850" cy="206675"/>
            </a:xfrm>
            <a:custGeom>
              <a:avLst/>
              <a:gdLst/>
              <a:ahLst/>
              <a:cxnLst/>
              <a:rect l="l" t="t" r="r" b="b"/>
              <a:pathLst>
                <a:path w="30314" h="8267" extrusionOk="0">
                  <a:moveTo>
                    <a:pt x="0" y="1"/>
                  </a:moveTo>
                  <a:lnTo>
                    <a:pt x="1362" y="6927"/>
                  </a:lnTo>
                  <a:cubicBezTo>
                    <a:pt x="1455" y="7689"/>
                    <a:pt x="2124" y="8266"/>
                    <a:pt x="2886" y="8266"/>
                  </a:cubicBezTo>
                  <a:lnTo>
                    <a:pt x="27428" y="8266"/>
                  </a:lnTo>
                  <a:cubicBezTo>
                    <a:pt x="28190" y="8266"/>
                    <a:pt x="28859" y="7689"/>
                    <a:pt x="28975" y="6927"/>
                  </a:cubicBezTo>
                  <a:lnTo>
                    <a:pt x="30314" y="1"/>
                  </a:ln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430;p51">
              <a:extLst>
                <a:ext uri="{FF2B5EF4-FFF2-40B4-BE49-F238E27FC236}">
                  <a16:creationId xmlns:a16="http://schemas.microsoft.com/office/drawing/2014/main" id="{B63FAF7C-E9D3-471A-AC5F-5ECDA80693BE}"/>
                </a:ext>
              </a:extLst>
            </p:cNvPr>
            <p:cNvSpPr/>
            <p:nvPr/>
          </p:nvSpPr>
          <p:spPr>
            <a:xfrm>
              <a:off x="673300" y="1297950"/>
              <a:ext cx="264950" cy="2772775"/>
            </a:xfrm>
            <a:custGeom>
              <a:avLst/>
              <a:gdLst/>
              <a:ahLst/>
              <a:cxnLst/>
              <a:rect l="l" t="t" r="r" b="b"/>
              <a:pathLst>
                <a:path w="10598" h="110911" extrusionOk="0">
                  <a:moveTo>
                    <a:pt x="3187" y="0"/>
                  </a:moveTo>
                  <a:cubicBezTo>
                    <a:pt x="1455" y="0"/>
                    <a:pt x="1" y="1339"/>
                    <a:pt x="1" y="3071"/>
                  </a:cubicBezTo>
                  <a:lnTo>
                    <a:pt x="1" y="107840"/>
                  </a:lnTo>
                  <a:cubicBezTo>
                    <a:pt x="1" y="109572"/>
                    <a:pt x="1455" y="110911"/>
                    <a:pt x="3187" y="110911"/>
                  </a:cubicBezTo>
                  <a:lnTo>
                    <a:pt x="10598" y="110911"/>
                  </a:lnTo>
                  <a:cubicBezTo>
                    <a:pt x="8174" y="110911"/>
                    <a:pt x="6257" y="108994"/>
                    <a:pt x="6257" y="106570"/>
                  </a:cubicBezTo>
                  <a:lnTo>
                    <a:pt x="6257" y="4040"/>
                  </a:lnTo>
                  <a:cubicBezTo>
                    <a:pt x="6257" y="1732"/>
                    <a:pt x="8081" y="0"/>
                    <a:pt x="10298" y="0"/>
                  </a:cubicBezTo>
                  <a:close/>
                </a:path>
              </a:pathLst>
            </a:custGeom>
            <a:solidFill>
              <a:schemeClr val="accent5"/>
            </a:solidFill>
            <a:ln w="19050" cap="flat" cmpd="sng">
              <a:solidFill>
                <a:schemeClr val="accent5"/>
              </a:solidFill>
              <a:prstDash val="solid"/>
              <a:miter lim="23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431;p51">
              <a:extLst>
                <a:ext uri="{FF2B5EF4-FFF2-40B4-BE49-F238E27FC236}">
                  <a16:creationId xmlns:a16="http://schemas.microsoft.com/office/drawing/2014/main" id="{D5EABCC1-25E1-4CB7-9FA9-2E5D89D22CA3}"/>
                </a:ext>
              </a:extLst>
            </p:cNvPr>
            <p:cNvSpPr/>
            <p:nvPr/>
          </p:nvSpPr>
          <p:spPr>
            <a:xfrm>
              <a:off x="829725" y="1297950"/>
              <a:ext cx="4314450" cy="2772775"/>
            </a:xfrm>
            <a:custGeom>
              <a:avLst/>
              <a:gdLst/>
              <a:ahLst/>
              <a:cxnLst/>
              <a:rect l="l" t="t" r="r" b="b"/>
              <a:pathLst>
                <a:path w="172578" h="110911" extrusionOk="0">
                  <a:moveTo>
                    <a:pt x="3071" y="0"/>
                  </a:moveTo>
                  <a:cubicBezTo>
                    <a:pt x="1339" y="0"/>
                    <a:pt x="0" y="1339"/>
                    <a:pt x="0" y="3071"/>
                  </a:cubicBezTo>
                  <a:lnTo>
                    <a:pt x="0" y="107840"/>
                  </a:lnTo>
                  <a:cubicBezTo>
                    <a:pt x="0" y="109572"/>
                    <a:pt x="1339" y="110911"/>
                    <a:pt x="3071" y="110911"/>
                  </a:cubicBezTo>
                  <a:lnTo>
                    <a:pt x="169506" y="110911"/>
                  </a:lnTo>
                  <a:cubicBezTo>
                    <a:pt x="171238" y="110911"/>
                    <a:pt x="172577" y="109572"/>
                    <a:pt x="172577" y="107840"/>
                  </a:cubicBezTo>
                  <a:lnTo>
                    <a:pt x="172577" y="3071"/>
                  </a:lnTo>
                  <a:cubicBezTo>
                    <a:pt x="172577" y="1339"/>
                    <a:pt x="171238" y="0"/>
                    <a:pt x="169506" y="0"/>
                  </a:cubicBezTo>
                  <a:close/>
                </a:path>
              </a:pathLst>
            </a:custGeom>
            <a:solidFill>
              <a:schemeClr val="accent1"/>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432;p51">
              <a:extLst>
                <a:ext uri="{FF2B5EF4-FFF2-40B4-BE49-F238E27FC236}">
                  <a16:creationId xmlns:a16="http://schemas.microsoft.com/office/drawing/2014/main" id="{F1126AA2-3383-4F4E-A50C-2557DFC2D4CB}"/>
                </a:ext>
              </a:extLst>
            </p:cNvPr>
            <p:cNvSpPr/>
            <p:nvPr/>
          </p:nvSpPr>
          <p:spPr>
            <a:xfrm>
              <a:off x="2113950" y="4746575"/>
              <a:ext cx="404050" cy="107950"/>
            </a:xfrm>
            <a:custGeom>
              <a:avLst/>
              <a:gdLst/>
              <a:ahLst/>
              <a:cxnLst/>
              <a:rect l="l" t="t" r="r" b="b"/>
              <a:pathLst>
                <a:path w="16162" h="4318" extrusionOk="0">
                  <a:moveTo>
                    <a:pt x="9905" y="1"/>
                  </a:moveTo>
                  <a:lnTo>
                    <a:pt x="0" y="4318"/>
                  </a:lnTo>
                  <a:lnTo>
                    <a:pt x="6257" y="4318"/>
                  </a:lnTo>
                  <a:lnTo>
                    <a:pt x="16161"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433;p51">
              <a:extLst>
                <a:ext uri="{FF2B5EF4-FFF2-40B4-BE49-F238E27FC236}">
                  <a16:creationId xmlns:a16="http://schemas.microsoft.com/office/drawing/2014/main" id="{953F1A13-70CE-48AD-A7C2-72C651E2A692}"/>
                </a:ext>
              </a:extLst>
            </p:cNvPr>
            <p:cNvSpPr/>
            <p:nvPr/>
          </p:nvSpPr>
          <p:spPr>
            <a:xfrm>
              <a:off x="2517975" y="4746575"/>
              <a:ext cx="1164200" cy="107950"/>
            </a:xfrm>
            <a:custGeom>
              <a:avLst/>
              <a:gdLst/>
              <a:ahLst/>
              <a:cxnLst/>
              <a:rect l="l" t="t" r="r" b="b"/>
              <a:pathLst>
                <a:path w="46568" h="4318" extrusionOk="0">
                  <a:moveTo>
                    <a:pt x="0" y="1"/>
                  </a:moveTo>
                  <a:lnTo>
                    <a:pt x="9812" y="4318"/>
                  </a:lnTo>
                  <a:lnTo>
                    <a:pt x="46567" y="4318"/>
                  </a:lnTo>
                  <a:lnTo>
                    <a:pt x="36663" y="1"/>
                  </a:lnTo>
                  <a:close/>
                </a:path>
              </a:pathLst>
            </a:custGeom>
            <a:solidFill>
              <a:schemeClr val="accent6"/>
            </a:solidFill>
            <a:ln w="19050" cap="rnd" cmpd="sng">
              <a:solidFill>
                <a:srgbClr val="231F2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434;p51">
              <a:extLst>
                <a:ext uri="{FF2B5EF4-FFF2-40B4-BE49-F238E27FC236}">
                  <a16:creationId xmlns:a16="http://schemas.microsoft.com/office/drawing/2014/main" id="{62F887AD-7F5A-4AF9-96EC-54156F5BEC63}"/>
                </a:ext>
              </a:extLst>
            </p:cNvPr>
            <p:cNvSpPr/>
            <p:nvPr/>
          </p:nvSpPr>
          <p:spPr>
            <a:xfrm>
              <a:off x="2270350" y="4746575"/>
              <a:ext cx="492950" cy="107950"/>
            </a:xfrm>
            <a:custGeom>
              <a:avLst/>
              <a:gdLst/>
              <a:ahLst/>
              <a:cxnLst/>
              <a:rect l="l" t="t" r="r" b="b"/>
              <a:pathLst>
                <a:path w="19718" h="4318" extrusionOk="0">
                  <a:moveTo>
                    <a:pt x="9905" y="1"/>
                  </a:moveTo>
                  <a:lnTo>
                    <a:pt x="1" y="4318"/>
                  </a:lnTo>
                  <a:lnTo>
                    <a:pt x="19717" y="4318"/>
                  </a:lnTo>
                  <a:lnTo>
                    <a:pt x="9905" y="1"/>
                  </a:lnTo>
                  <a:close/>
                </a:path>
              </a:pathLst>
            </a:custGeom>
            <a:solidFill>
              <a:srgbClr val="FFFFFF"/>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435;p51">
              <a:extLst>
                <a:ext uri="{FF2B5EF4-FFF2-40B4-BE49-F238E27FC236}">
                  <a16:creationId xmlns:a16="http://schemas.microsoft.com/office/drawing/2014/main" id="{92EE8E51-2F17-4CDD-9076-FDA554439642}"/>
                </a:ext>
              </a:extLst>
            </p:cNvPr>
            <p:cNvSpPr/>
            <p:nvPr/>
          </p:nvSpPr>
          <p:spPr>
            <a:xfrm>
              <a:off x="2361550" y="4070700"/>
              <a:ext cx="156450" cy="675900"/>
            </a:xfrm>
            <a:custGeom>
              <a:avLst/>
              <a:gdLst/>
              <a:ahLst/>
              <a:cxnLst/>
              <a:rect l="l" t="t" r="r" b="b"/>
              <a:pathLst>
                <a:path w="6258" h="27036" extrusionOk="0">
                  <a:moveTo>
                    <a:pt x="1" y="1"/>
                  </a:moveTo>
                  <a:lnTo>
                    <a:pt x="1" y="27036"/>
                  </a:lnTo>
                  <a:lnTo>
                    <a:pt x="6257" y="27036"/>
                  </a:lnTo>
                  <a:lnTo>
                    <a:pt x="6257" y="1"/>
                  </a:lnTo>
                  <a:close/>
                </a:path>
              </a:pathLst>
            </a:custGeom>
            <a:solidFill>
              <a:schemeClr val="accent5"/>
            </a:solidFill>
            <a:ln w="19050" cap="flat" cmpd="sng">
              <a:solidFill>
                <a:schemeClr val="accent5"/>
              </a:solidFill>
              <a:prstDash val="solid"/>
              <a:miter lim="23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436;p51">
              <a:extLst>
                <a:ext uri="{FF2B5EF4-FFF2-40B4-BE49-F238E27FC236}">
                  <a16:creationId xmlns:a16="http://schemas.microsoft.com/office/drawing/2014/main" id="{7B4DCB55-334E-4D29-907A-56112D540CDE}"/>
                </a:ext>
              </a:extLst>
            </p:cNvPr>
            <p:cNvSpPr/>
            <p:nvPr/>
          </p:nvSpPr>
          <p:spPr>
            <a:xfrm>
              <a:off x="2517975" y="4070700"/>
              <a:ext cx="916575" cy="675900"/>
            </a:xfrm>
            <a:custGeom>
              <a:avLst/>
              <a:gdLst/>
              <a:ahLst/>
              <a:cxnLst/>
              <a:rect l="l" t="t" r="r" b="b"/>
              <a:pathLst>
                <a:path w="36663" h="27036" extrusionOk="0">
                  <a:moveTo>
                    <a:pt x="0" y="1"/>
                  </a:moveTo>
                  <a:lnTo>
                    <a:pt x="0" y="27036"/>
                  </a:lnTo>
                  <a:lnTo>
                    <a:pt x="36663" y="27036"/>
                  </a:lnTo>
                  <a:lnTo>
                    <a:pt x="36663" y="1"/>
                  </a:lnTo>
                  <a:close/>
                </a:path>
              </a:pathLst>
            </a:custGeom>
            <a:solidFill>
              <a:schemeClr val="accent6"/>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437;p51">
              <a:extLst>
                <a:ext uri="{FF2B5EF4-FFF2-40B4-BE49-F238E27FC236}">
                  <a16:creationId xmlns:a16="http://schemas.microsoft.com/office/drawing/2014/main" id="{317FC025-A5F9-4056-8EB4-8821EEC74E41}"/>
                </a:ext>
              </a:extLst>
            </p:cNvPr>
            <p:cNvSpPr/>
            <p:nvPr/>
          </p:nvSpPr>
          <p:spPr>
            <a:xfrm>
              <a:off x="2517975" y="4070700"/>
              <a:ext cx="1164200" cy="783825"/>
            </a:xfrm>
            <a:custGeom>
              <a:avLst/>
              <a:gdLst/>
              <a:ahLst/>
              <a:cxnLst/>
              <a:rect l="l" t="t" r="r" b="b"/>
              <a:pathLst>
                <a:path w="46568" h="31353" extrusionOk="0">
                  <a:moveTo>
                    <a:pt x="0" y="1"/>
                  </a:moveTo>
                  <a:lnTo>
                    <a:pt x="0" y="578"/>
                  </a:lnTo>
                  <a:lnTo>
                    <a:pt x="8843" y="3164"/>
                  </a:lnTo>
                  <a:cubicBezTo>
                    <a:pt x="13460" y="4526"/>
                    <a:pt x="17223" y="7989"/>
                    <a:pt x="18863" y="12514"/>
                  </a:cubicBezTo>
                  <a:cubicBezTo>
                    <a:pt x="20594" y="17131"/>
                    <a:pt x="23088" y="22903"/>
                    <a:pt x="26066" y="26828"/>
                  </a:cubicBezTo>
                  <a:cubicBezTo>
                    <a:pt x="27312" y="28467"/>
                    <a:pt x="31076" y="31353"/>
                    <a:pt x="34539" y="31353"/>
                  </a:cubicBezTo>
                  <a:lnTo>
                    <a:pt x="46567" y="31353"/>
                  </a:lnTo>
                  <a:cubicBezTo>
                    <a:pt x="40495" y="28767"/>
                    <a:pt x="36663" y="22788"/>
                    <a:pt x="36663" y="16254"/>
                  </a:cubicBezTo>
                  <a:lnTo>
                    <a:pt x="3666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438;p51">
              <a:extLst>
                <a:ext uri="{FF2B5EF4-FFF2-40B4-BE49-F238E27FC236}">
                  <a16:creationId xmlns:a16="http://schemas.microsoft.com/office/drawing/2014/main" id="{550FFF89-E16B-455C-8954-9C8F01873596}"/>
                </a:ext>
              </a:extLst>
            </p:cNvPr>
            <p:cNvSpPr/>
            <p:nvPr/>
          </p:nvSpPr>
          <p:spPr>
            <a:xfrm>
              <a:off x="981525" y="1451475"/>
              <a:ext cx="4011425" cy="2465150"/>
            </a:xfrm>
            <a:custGeom>
              <a:avLst/>
              <a:gdLst/>
              <a:ahLst/>
              <a:cxnLst/>
              <a:rect l="l" t="t" r="r" b="b"/>
              <a:pathLst>
                <a:path w="160457" h="98606" extrusionOk="0">
                  <a:moveTo>
                    <a:pt x="1432" y="0"/>
                  </a:moveTo>
                  <a:cubicBezTo>
                    <a:pt x="577" y="0"/>
                    <a:pt x="0" y="578"/>
                    <a:pt x="0" y="1455"/>
                  </a:cubicBezTo>
                  <a:lnTo>
                    <a:pt x="0" y="97174"/>
                  </a:lnTo>
                  <a:cubicBezTo>
                    <a:pt x="0" y="98028"/>
                    <a:pt x="577" y="98605"/>
                    <a:pt x="1432" y="98605"/>
                  </a:cubicBezTo>
                  <a:lnTo>
                    <a:pt x="159002" y="98605"/>
                  </a:lnTo>
                  <a:cubicBezTo>
                    <a:pt x="159879" y="98605"/>
                    <a:pt x="160456" y="98028"/>
                    <a:pt x="160456" y="97174"/>
                  </a:cubicBezTo>
                  <a:lnTo>
                    <a:pt x="160456" y="1455"/>
                  </a:lnTo>
                  <a:cubicBezTo>
                    <a:pt x="160456" y="578"/>
                    <a:pt x="159879" y="0"/>
                    <a:pt x="159002" y="0"/>
                  </a:cubicBezTo>
                  <a:close/>
                </a:path>
              </a:pathLst>
            </a:custGeom>
            <a:solidFill>
              <a:schemeClr val="accent4"/>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439;p51">
              <a:extLst>
                <a:ext uri="{FF2B5EF4-FFF2-40B4-BE49-F238E27FC236}">
                  <a16:creationId xmlns:a16="http://schemas.microsoft.com/office/drawing/2014/main" id="{559B28C6-A8A4-470A-8999-DC982CB877EC}"/>
                </a:ext>
              </a:extLst>
            </p:cNvPr>
            <p:cNvSpPr/>
            <p:nvPr/>
          </p:nvSpPr>
          <p:spPr>
            <a:xfrm>
              <a:off x="1122925" y="2314925"/>
              <a:ext cx="1587275" cy="187600"/>
            </a:xfrm>
            <a:custGeom>
              <a:avLst/>
              <a:gdLst/>
              <a:ahLst/>
              <a:cxnLst/>
              <a:rect l="l" t="t" r="r" b="b"/>
              <a:pathLst>
                <a:path w="63491" h="7504" extrusionOk="0">
                  <a:moveTo>
                    <a:pt x="3764" y="1"/>
                  </a:moveTo>
                  <a:cubicBezTo>
                    <a:pt x="1732" y="1"/>
                    <a:pt x="1" y="1732"/>
                    <a:pt x="1" y="3764"/>
                  </a:cubicBezTo>
                  <a:cubicBezTo>
                    <a:pt x="1" y="5865"/>
                    <a:pt x="1732" y="7504"/>
                    <a:pt x="3764" y="7504"/>
                  </a:cubicBezTo>
                  <a:lnTo>
                    <a:pt x="59750" y="7504"/>
                  </a:lnTo>
                  <a:cubicBezTo>
                    <a:pt x="61759" y="7504"/>
                    <a:pt x="63490" y="5865"/>
                    <a:pt x="63490" y="3764"/>
                  </a:cubicBezTo>
                  <a:cubicBezTo>
                    <a:pt x="63490" y="1732"/>
                    <a:pt x="61759" y="1"/>
                    <a:pt x="59750" y="1"/>
                  </a:cubicBezTo>
                  <a:close/>
                </a:path>
              </a:pathLst>
            </a:custGeom>
            <a:solidFill>
              <a:schemeClr val="accent6"/>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440;p51">
              <a:extLst>
                <a:ext uri="{FF2B5EF4-FFF2-40B4-BE49-F238E27FC236}">
                  <a16:creationId xmlns:a16="http://schemas.microsoft.com/office/drawing/2014/main" id="{755F20DF-9A1E-47F1-AEA6-33EA5CC7E231}"/>
                </a:ext>
              </a:extLst>
            </p:cNvPr>
            <p:cNvSpPr/>
            <p:nvPr/>
          </p:nvSpPr>
          <p:spPr>
            <a:xfrm>
              <a:off x="1192775" y="2351300"/>
              <a:ext cx="120650" cy="119500"/>
            </a:xfrm>
            <a:custGeom>
              <a:avLst/>
              <a:gdLst/>
              <a:ahLst/>
              <a:cxnLst/>
              <a:rect l="l" t="t" r="r" b="b"/>
              <a:pathLst>
                <a:path w="4826" h="4780" extrusionOk="0">
                  <a:moveTo>
                    <a:pt x="1732" y="577"/>
                  </a:moveTo>
                  <a:cubicBezTo>
                    <a:pt x="2032" y="577"/>
                    <a:pt x="2309" y="670"/>
                    <a:pt x="2609" y="854"/>
                  </a:cubicBezTo>
                  <a:cubicBezTo>
                    <a:pt x="2794" y="1154"/>
                    <a:pt x="2978" y="1432"/>
                    <a:pt x="2978" y="1732"/>
                  </a:cubicBezTo>
                  <a:cubicBezTo>
                    <a:pt x="2978" y="2009"/>
                    <a:pt x="2794" y="2401"/>
                    <a:pt x="2609" y="2586"/>
                  </a:cubicBezTo>
                  <a:cubicBezTo>
                    <a:pt x="2309" y="2794"/>
                    <a:pt x="2032" y="2978"/>
                    <a:pt x="1732" y="2978"/>
                  </a:cubicBezTo>
                  <a:cubicBezTo>
                    <a:pt x="1455" y="2978"/>
                    <a:pt x="1155" y="2794"/>
                    <a:pt x="878" y="2586"/>
                  </a:cubicBezTo>
                  <a:cubicBezTo>
                    <a:pt x="670" y="2401"/>
                    <a:pt x="577" y="2009"/>
                    <a:pt x="485" y="1732"/>
                  </a:cubicBezTo>
                  <a:cubicBezTo>
                    <a:pt x="577" y="1432"/>
                    <a:pt x="670" y="1154"/>
                    <a:pt x="878" y="854"/>
                  </a:cubicBezTo>
                  <a:cubicBezTo>
                    <a:pt x="1155" y="670"/>
                    <a:pt x="1455" y="577"/>
                    <a:pt x="1732" y="577"/>
                  </a:cubicBezTo>
                  <a:close/>
                  <a:moveTo>
                    <a:pt x="1732" y="0"/>
                  </a:moveTo>
                  <a:cubicBezTo>
                    <a:pt x="1247" y="0"/>
                    <a:pt x="878" y="185"/>
                    <a:pt x="485" y="485"/>
                  </a:cubicBezTo>
                  <a:cubicBezTo>
                    <a:pt x="208" y="854"/>
                    <a:pt x="0" y="1339"/>
                    <a:pt x="0" y="1732"/>
                  </a:cubicBezTo>
                  <a:cubicBezTo>
                    <a:pt x="0" y="2216"/>
                    <a:pt x="208" y="2586"/>
                    <a:pt x="485" y="2978"/>
                  </a:cubicBezTo>
                  <a:cubicBezTo>
                    <a:pt x="878" y="3371"/>
                    <a:pt x="1247" y="3463"/>
                    <a:pt x="1732" y="3463"/>
                  </a:cubicBezTo>
                  <a:cubicBezTo>
                    <a:pt x="1940" y="3463"/>
                    <a:pt x="2124" y="3463"/>
                    <a:pt x="2401" y="3371"/>
                  </a:cubicBezTo>
                  <a:cubicBezTo>
                    <a:pt x="2490" y="3322"/>
                    <a:pt x="2591" y="3293"/>
                    <a:pt x="2695" y="3293"/>
                  </a:cubicBezTo>
                  <a:cubicBezTo>
                    <a:pt x="2833" y="3293"/>
                    <a:pt x="2975" y="3344"/>
                    <a:pt x="3094" y="3463"/>
                  </a:cubicBezTo>
                  <a:lnTo>
                    <a:pt x="4248" y="4710"/>
                  </a:lnTo>
                  <a:cubicBezTo>
                    <a:pt x="4294" y="4756"/>
                    <a:pt x="4364" y="4779"/>
                    <a:pt x="4433" y="4779"/>
                  </a:cubicBezTo>
                  <a:cubicBezTo>
                    <a:pt x="4502" y="4779"/>
                    <a:pt x="4571" y="4756"/>
                    <a:pt x="4618" y="4710"/>
                  </a:cubicBezTo>
                  <a:cubicBezTo>
                    <a:pt x="4825" y="4525"/>
                    <a:pt x="4825" y="4410"/>
                    <a:pt x="4618" y="4225"/>
                  </a:cubicBezTo>
                  <a:lnTo>
                    <a:pt x="3463" y="3071"/>
                  </a:lnTo>
                  <a:cubicBezTo>
                    <a:pt x="3279" y="2886"/>
                    <a:pt x="3279" y="2586"/>
                    <a:pt x="3371" y="2401"/>
                  </a:cubicBezTo>
                  <a:cubicBezTo>
                    <a:pt x="3463" y="2216"/>
                    <a:pt x="3463" y="1916"/>
                    <a:pt x="3463" y="1732"/>
                  </a:cubicBezTo>
                  <a:cubicBezTo>
                    <a:pt x="3463" y="1339"/>
                    <a:pt x="3279" y="854"/>
                    <a:pt x="2978" y="485"/>
                  </a:cubicBezTo>
                  <a:cubicBezTo>
                    <a:pt x="2609" y="185"/>
                    <a:pt x="2217" y="0"/>
                    <a:pt x="173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441;p51">
              <a:extLst>
                <a:ext uri="{FF2B5EF4-FFF2-40B4-BE49-F238E27FC236}">
                  <a16:creationId xmlns:a16="http://schemas.microsoft.com/office/drawing/2014/main" id="{EBCE3A35-45FE-4416-8387-EBA5B1D32EAB}"/>
                </a:ext>
              </a:extLst>
            </p:cNvPr>
            <p:cNvSpPr/>
            <p:nvPr/>
          </p:nvSpPr>
          <p:spPr>
            <a:xfrm>
              <a:off x="1122925" y="2598900"/>
              <a:ext cx="1587275" cy="1171125"/>
            </a:xfrm>
            <a:custGeom>
              <a:avLst/>
              <a:gdLst/>
              <a:ahLst/>
              <a:cxnLst/>
              <a:rect l="l" t="t" r="r" b="b"/>
              <a:pathLst>
                <a:path w="63491" h="46845" extrusionOk="0">
                  <a:moveTo>
                    <a:pt x="4341" y="0"/>
                  </a:moveTo>
                  <a:cubicBezTo>
                    <a:pt x="1940" y="0"/>
                    <a:pt x="1" y="1917"/>
                    <a:pt x="1" y="4225"/>
                  </a:cubicBezTo>
                  <a:lnTo>
                    <a:pt x="1" y="46844"/>
                  </a:lnTo>
                  <a:lnTo>
                    <a:pt x="63490" y="46844"/>
                  </a:lnTo>
                  <a:lnTo>
                    <a:pt x="63490" y="4225"/>
                  </a:lnTo>
                  <a:cubicBezTo>
                    <a:pt x="63490" y="1917"/>
                    <a:pt x="61574" y="0"/>
                    <a:pt x="59173" y="0"/>
                  </a:cubicBezTo>
                  <a:close/>
                </a:path>
              </a:pathLst>
            </a:custGeom>
            <a:solidFill>
              <a:schemeClr val="accent6"/>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442;p51">
              <a:extLst>
                <a:ext uri="{FF2B5EF4-FFF2-40B4-BE49-F238E27FC236}">
                  <a16:creationId xmlns:a16="http://schemas.microsoft.com/office/drawing/2014/main" id="{5239FF16-695D-42AD-B1C5-17AC6D38D386}"/>
                </a:ext>
              </a:extLst>
            </p:cNvPr>
            <p:cNvSpPr/>
            <p:nvPr/>
          </p:nvSpPr>
          <p:spPr>
            <a:xfrm>
              <a:off x="1122925" y="2598900"/>
              <a:ext cx="1587275" cy="132200"/>
            </a:xfrm>
            <a:custGeom>
              <a:avLst/>
              <a:gdLst/>
              <a:ahLst/>
              <a:cxnLst/>
              <a:rect l="l" t="t" r="r" b="b"/>
              <a:pathLst>
                <a:path w="63491" h="5288" extrusionOk="0">
                  <a:moveTo>
                    <a:pt x="4341" y="0"/>
                  </a:moveTo>
                  <a:cubicBezTo>
                    <a:pt x="1940" y="0"/>
                    <a:pt x="1" y="1917"/>
                    <a:pt x="1" y="4225"/>
                  </a:cubicBezTo>
                  <a:lnTo>
                    <a:pt x="1" y="5287"/>
                  </a:lnTo>
                  <a:lnTo>
                    <a:pt x="63490" y="5287"/>
                  </a:lnTo>
                  <a:lnTo>
                    <a:pt x="63490" y="4225"/>
                  </a:lnTo>
                  <a:cubicBezTo>
                    <a:pt x="63490" y="1917"/>
                    <a:pt x="61574" y="0"/>
                    <a:pt x="591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443;p51">
              <a:extLst>
                <a:ext uri="{FF2B5EF4-FFF2-40B4-BE49-F238E27FC236}">
                  <a16:creationId xmlns:a16="http://schemas.microsoft.com/office/drawing/2014/main" id="{C4AE6F8E-3529-48E5-A34D-BD1F2046B450}"/>
                </a:ext>
              </a:extLst>
            </p:cNvPr>
            <p:cNvSpPr/>
            <p:nvPr/>
          </p:nvSpPr>
          <p:spPr>
            <a:xfrm>
              <a:off x="1122925" y="2598900"/>
              <a:ext cx="1587275" cy="132200"/>
            </a:xfrm>
            <a:custGeom>
              <a:avLst/>
              <a:gdLst/>
              <a:ahLst/>
              <a:cxnLst/>
              <a:rect l="l" t="t" r="r" b="b"/>
              <a:pathLst>
                <a:path w="63491" h="5288" fill="none" extrusionOk="0">
                  <a:moveTo>
                    <a:pt x="63490" y="5287"/>
                  </a:moveTo>
                  <a:lnTo>
                    <a:pt x="1" y="5287"/>
                  </a:lnTo>
                  <a:lnTo>
                    <a:pt x="1" y="4225"/>
                  </a:lnTo>
                  <a:cubicBezTo>
                    <a:pt x="1" y="1917"/>
                    <a:pt x="1940" y="0"/>
                    <a:pt x="4341" y="0"/>
                  </a:cubicBezTo>
                  <a:lnTo>
                    <a:pt x="59173" y="0"/>
                  </a:lnTo>
                  <a:cubicBezTo>
                    <a:pt x="61574" y="0"/>
                    <a:pt x="63490" y="1917"/>
                    <a:pt x="63490" y="4225"/>
                  </a:cubicBez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444;p51">
              <a:extLst>
                <a:ext uri="{FF2B5EF4-FFF2-40B4-BE49-F238E27FC236}">
                  <a16:creationId xmlns:a16="http://schemas.microsoft.com/office/drawing/2014/main" id="{22E29979-B4A8-4628-A279-0FEBF7C2ABC0}"/>
                </a:ext>
              </a:extLst>
            </p:cNvPr>
            <p:cNvSpPr/>
            <p:nvPr/>
          </p:nvSpPr>
          <p:spPr>
            <a:xfrm>
              <a:off x="1243550" y="2642200"/>
              <a:ext cx="43325" cy="43300"/>
            </a:xfrm>
            <a:custGeom>
              <a:avLst/>
              <a:gdLst/>
              <a:ahLst/>
              <a:cxnLst/>
              <a:rect l="l" t="t" r="r" b="b"/>
              <a:pathLst>
                <a:path w="1733" h="1732" extrusionOk="0">
                  <a:moveTo>
                    <a:pt x="855" y="0"/>
                  </a:moveTo>
                  <a:cubicBezTo>
                    <a:pt x="370" y="0"/>
                    <a:pt x="1" y="392"/>
                    <a:pt x="1" y="854"/>
                  </a:cubicBezTo>
                  <a:cubicBezTo>
                    <a:pt x="1" y="1339"/>
                    <a:pt x="370" y="1732"/>
                    <a:pt x="855" y="1732"/>
                  </a:cubicBezTo>
                  <a:cubicBezTo>
                    <a:pt x="1340" y="1732"/>
                    <a:pt x="1732" y="1339"/>
                    <a:pt x="1732" y="854"/>
                  </a:cubicBezTo>
                  <a:cubicBezTo>
                    <a:pt x="1732" y="392"/>
                    <a:pt x="1340" y="0"/>
                    <a:pt x="8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445;p51">
              <a:extLst>
                <a:ext uri="{FF2B5EF4-FFF2-40B4-BE49-F238E27FC236}">
                  <a16:creationId xmlns:a16="http://schemas.microsoft.com/office/drawing/2014/main" id="{675AF299-4F8C-4D05-985E-2D1FCF66F833}"/>
                </a:ext>
              </a:extLst>
            </p:cNvPr>
            <p:cNvSpPr/>
            <p:nvPr/>
          </p:nvSpPr>
          <p:spPr>
            <a:xfrm>
              <a:off x="1344575" y="2642200"/>
              <a:ext cx="43300" cy="43300"/>
            </a:xfrm>
            <a:custGeom>
              <a:avLst/>
              <a:gdLst/>
              <a:ahLst/>
              <a:cxnLst/>
              <a:rect l="l" t="t" r="r" b="b"/>
              <a:pathLst>
                <a:path w="1732" h="1732" extrusionOk="0">
                  <a:moveTo>
                    <a:pt x="854" y="0"/>
                  </a:moveTo>
                  <a:cubicBezTo>
                    <a:pt x="370" y="0"/>
                    <a:pt x="0" y="392"/>
                    <a:pt x="0" y="854"/>
                  </a:cubicBezTo>
                  <a:cubicBezTo>
                    <a:pt x="0" y="1339"/>
                    <a:pt x="370" y="1732"/>
                    <a:pt x="854" y="1732"/>
                  </a:cubicBezTo>
                  <a:cubicBezTo>
                    <a:pt x="1339" y="1732"/>
                    <a:pt x="1732" y="1339"/>
                    <a:pt x="1732" y="854"/>
                  </a:cubicBezTo>
                  <a:cubicBezTo>
                    <a:pt x="1732" y="392"/>
                    <a:pt x="1339" y="0"/>
                    <a:pt x="8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446;p51">
              <a:extLst>
                <a:ext uri="{FF2B5EF4-FFF2-40B4-BE49-F238E27FC236}">
                  <a16:creationId xmlns:a16="http://schemas.microsoft.com/office/drawing/2014/main" id="{C431EE29-E090-4259-A9B6-AC6D89B58D50}"/>
                </a:ext>
              </a:extLst>
            </p:cNvPr>
            <p:cNvSpPr/>
            <p:nvPr/>
          </p:nvSpPr>
          <p:spPr>
            <a:xfrm>
              <a:off x="1445575" y="2642200"/>
              <a:ext cx="43300" cy="43300"/>
            </a:xfrm>
            <a:custGeom>
              <a:avLst/>
              <a:gdLst/>
              <a:ahLst/>
              <a:cxnLst/>
              <a:rect l="l" t="t" r="r" b="b"/>
              <a:pathLst>
                <a:path w="1732" h="1732" extrusionOk="0">
                  <a:moveTo>
                    <a:pt x="855" y="0"/>
                  </a:moveTo>
                  <a:cubicBezTo>
                    <a:pt x="370" y="0"/>
                    <a:pt x="0" y="392"/>
                    <a:pt x="0" y="854"/>
                  </a:cubicBezTo>
                  <a:cubicBezTo>
                    <a:pt x="0" y="1339"/>
                    <a:pt x="370" y="1732"/>
                    <a:pt x="855" y="1732"/>
                  </a:cubicBezTo>
                  <a:cubicBezTo>
                    <a:pt x="1339" y="1732"/>
                    <a:pt x="1732" y="1339"/>
                    <a:pt x="1732" y="854"/>
                  </a:cubicBezTo>
                  <a:cubicBezTo>
                    <a:pt x="1732" y="392"/>
                    <a:pt x="1339" y="0"/>
                    <a:pt x="8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447;p51">
              <a:extLst>
                <a:ext uri="{FF2B5EF4-FFF2-40B4-BE49-F238E27FC236}">
                  <a16:creationId xmlns:a16="http://schemas.microsoft.com/office/drawing/2014/main" id="{6F7D250D-1F56-4EFA-AA87-32EC67F7D5AE}"/>
                </a:ext>
              </a:extLst>
            </p:cNvPr>
            <p:cNvSpPr/>
            <p:nvPr/>
          </p:nvSpPr>
          <p:spPr>
            <a:xfrm>
              <a:off x="1916550" y="2762250"/>
              <a:ext cx="25" cy="959850"/>
            </a:xfrm>
            <a:custGeom>
              <a:avLst/>
              <a:gdLst/>
              <a:ahLst/>
              <a:cxnLst/>
              <a:rect l="l" t="t" r="r" b="b"/>
              <a:pathLst>
                <a:path w="1" h="38394" fill="none" extrusionOk="0">
                  <a:moveTo>
                    <a:pt x="1" y="0"/>
                  </a:moveTo>
                  <a:lnTo>
                    <a:pt x="1" y="38394"/>
                  </a:lnTo>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448;p51">
              <a:extLst>
                <a:ext uri="{FF2B5EF4-FFF2-40B4-BE49-F238E27FC236}">
                  <a16:creationId xmlns:a16="http://schemas.microsoft.com/office/drawing/2014/main" id="{11B075A1-A624-4C93-841D-D293987FA15C}"/>
                </a:ext>
              </a:extLst>
            </p:cNvPr>
            <p:cNvSpPr/>
            <p:nvPr/>
          </p:nvSpPr>
          <p:spPr>
            <a:xfrm>
              <a:off x="1241250" y="2899600"/>
              <a:ext cx="543150" cy="132200"/>
            </a:xfrm>
            <a:custGeom>
              <a:avLst/>
              <a:gdLst/>
              <a:ahLst/>
              <a:cxnLst/>
              <a:rect l="l" t="t" r="r" b="b"/>
              <a:pathLst>
                <a:path w="21726" h="5288" extrusionOk="0">
                  <a:moveTo>
                    <a:pt x="1" y="1"/>
                  </a:moveTo>
                  <a:lnTo>
                    <a:pt x="1" y="5288"/>
                  </a:lnTo>
                  <a:lnTo>
                    <a:pt x="21726" y="5288"/>
                  </a:lnTo>
                  <a:lnTo>
                    <a:pt x="217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449;p51">
              <a:extLst>
                <a:ext uri="{FF2B5EF4-FFF2-40B4-BE49-F238E27FC236}">
                  <a16:creationId xmlns:a16="http://schemas.microsoft.com/office/drawing/2014/main" id="{3062F197-75B2-4089-82A0-06A7BDCAF49A}"/>
                </a:ext>
              </a:extLst>
            </p:cNvPr>
            <p:cNvSpPr/>
            <p:nvPr/>
          </p:nvSpPr>
          <p:spPr>
            <a:xfrm>
              <a:off x="1241250" y="2856325"/>
              <a:ext cx="180100" cy="25"/>
            </a:xfrm>
            <a:custGeom>
              <a:avLst/>
              <a:gdLst/>
              <a:ahLst/>
              <a:cxnLst/>
              <a:rect l="l" t="t" r="r" b="b"/>
              <a:pathLst>
                <a:path w="7204" h="1" fill="none" extrusionOk="0">
                  <a:moveTo>
                    <a:pt x="1" y="0"/>
                  </a:moveTo>
                  <a:lnTo>
                    <a:pt x="7204" y="0"/>
                  </a:lnTo>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450;p51">
              <a:extLst>
                <a:ext uri="{FF2B5EF4-FFF2-40B4-BE49-F238E27FC236}">
                  <a16:creationId xmlns:a16="http://schemas.microsoft.com/office/drawing/2014/main" id="{94993503-F63D-4114-B7D9-7BD22BE89824}"/>
                </a:ext>
              </a:extLst>
            </p:cNvPr>
            <p:cNvSpPr/>
            <p:nvPr/>
          </p:nvSpPr>
          <p:spPr>
            <a:xfrm>
              <a:off x="1241250" y="3200325"/>
              <a:ext cx="543150" cy="129875"/>
            </a:xfrm>
            <a:custGeom>
              <a:avLst/>
              <a:gdLst/>
              <a:ahLst/>
              <a:cxnLst/>
              <a:rect l="l" t="t" r="r" b="b"/>
              <a:pathLst>
                <a:path w="21726" h="5195" extrusionOk="0">
                  <a:moveTo>
                    <a:pt x="1" y="0"/>
                  </a:moveTo>
                  <a:lnTo>
                    <a:pt x="1" y="5195"/>
                  </a:lnTo>
                  <a:lnTo>
                    <a:pt x="19140" y="5195"/>
                  </a:lnTo>
                  <a:cubicBezTo>
                    <a:pt x="20571" y="5195"/>
                    <a:pt x="21726" y="4040"/>
                    <a:pt x="21726" y="2586"/>
                  </a:cubicBezTo>
                  <a:cubicBezTo>
                    <a:pt x="21726" y="1155"/>
                    <a:pt x="20571" y="0"/>
                    <a:pt x="191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451;p51">
              <a:extLst>
                <a:ext uri="{FF2B5EF4-FFF2-40B4-BE49-F238E27FC236}">
                  <a16:creationId xmlns:a16="http://schemas.microsoft.com/office/drawing/2014/main" id="{5AFAFF1F-D60D-4799-90F9-13D0B3916EC7}"/>
                </a:ext>
              </a:extLst>
            </p:cNvPr>
            <p:cNvSpPr/>
            <p:nvPr/>
          </p:nvSpPr>
          <p:spPr>
            <a:xfrm>
              <a:off x="1241250" y="3154150"/>
              <a:ext cx="180100" cy="25"/>
            </a:xfrm>
            <a:custGeom>
              <a:avLst/>
              <a:gdLst/>
              <a:ahLst/>
              <a:cxnLst/>
              <a:rect l="l" t="t" r="r" b="b"/>
              <a:pathLst>
                <a:path w="7204" h="1" fill="none" extrusionOk="0">
                  <a:moveTo>
                    <a:pt x="1" y="0"/>
                  </a:moveTo>
                  <a:lnTo>
                    <a:pt x="7204" y="0"/>
                  </a:lnTo>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452;p51">
              <a:extLst>
                <a:ext uri="{FF2B5EF4-FFF2-40B4-BE49-F238E27FC236}">
                  <a16:creationId xmlns:a16="http://schemas.microsoft.com/office/drawing/2014/main" id="{74D25B4D-BD3D-4379-A742-46B01EEF28EA}"/>
                </a:ext>
              </a:extLst>
            </p:cNvPr>
            <p:cNvSpPr/>
            <p:nvPr/>
          </p:nvSpPr>
          <p:spPr>
            <a:xfrm>
              <a:off x="1241250" y="3498150"/>
              <a:ext cx="543150" cy="132200"/>
            </a:xfrm>
            <a:custGeom>
              <a:avLst/>
              <a:gdLst/>
              <a:ahLst/>
              <a:cxnLst/>
              <a:rect l="l" t="t" r="r" b="b"/>
              <a:pathLst>
                <a:path w="21726" h="5288" extrusionOk="0">
                  <a:moveTo>
                    <a:pt x="2586" y="0"/>
                  </a:moveTo>
                  <a:cubicBezTo>
                    <a:pt x="1155" y="0"/>
                    <a:pt x="1" y="1247"/>
                    <a:pt x="1" y="2701"/>
                  </a:cubicBezTo>
                  <a:cubicBezTo>
                    <a:pt x="1" y="4133"/>
                    <a:pt x="1155" y="5287"/>
                    <a:pt x="2586" y="5287"/>
                  </a:cubicBezTo>
                  <a:lnTo>
                    <a:pt x="19140" y="5287"/>
                  </a:lnTo>
                  <a:cubicBezTo>
                    <a:pt x="20571" y="5287"/>
                    <a:pt x="21726" y="4133"/>
                    <a:pt x="21726" y="2701"/>
                  </a:cubicBezTo>
                  <a:cubicBezTo>
                    <a:pt x="21726" y="1247"/>
                    <a:pt x="20571" y="0"/>
                    <a:pt x="191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453;p51">
              <a:extLst>
                <a:ext uri="{FF2B5EF4-FFF2-40B4-BE49-F238E27FC236}">
                  <a16:creationId xmlns:a16="http://schemas.microsoft.com/office/drawing/2014/main" id="{2E639F34-F499-4AE1-A2F9-9BE20226B2E0}"/>
                </a:ext>
              </a:extLst>
            </p:cNvPr>
            <p:cNvSpPr/>
            <p:nvPr/>
          </p:nvSpPr>
          <p:spPr>
            <a:xfrm>
              <a:off x="1241250" y="3454850"/>
              <a:ext cx="180100" cy="25"/>
            </a:xfrm>
            <a:custGeom>
              <a:avLst/>
              <a:gdLst/>
              <a:ahLst/>
              <a:cxnLst/>
              <a:rect l="l" t="t" r="r" b="b"/>
              <a:pathLst>
                <a:path w="7204" h="1" fill="none" extrusionOk="0">
                  <a:moveTo>
                    <a:pt x="1" y="1"/>
                  </a:moveTo>
                  <a:lnTo>
                    <a:pt x="7204" y="1"/>
                  </a:lnTo>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454;p51">
              <a:extLst>
                <a:ext uri="{FF2B5EF4-FFF2-40B4-BE49-F238E27FC236}">
                  <a16:creationId xmlns:a16="http://schemas.microsoft.com/office/drawing/2014/main" id="{0139D534-29DD-4BBE-B297-CD789375DA18}"/>
                </a:ext>
              </a:extLst>
            </p:cNvPr>
            <p:cNvSpPr/>
            <p:nvPr/>
          </p:nvSpPr>
          <p:spPr>
            <a:xfrm>
              <a:off x="2049300" y="2899600"/>
              <a:ext cx="543150" cy="132200"/>
            </a:xfrm>
            <a:custGeom>
              <a:avLst/>
              <a:gdLst/>
              <a:ahLst/>
              <a:cxnLst/>
              <a:rect l="l" t="t" r="r" b="b"/>
              <a:pathLst>
                <a:path w="21726" h="5288" extrusionOk="0">
                  <a:moveTo>
                    <a:pt x="1" y="1"/>
                  </a:moveTo>
                  <a:lnTo>
                    <a:pt x="1" y="5288"/>
                  </a:lnTo>
                  <a:lnTo>
                    <a:pt x="21726" y="5288"/>
                  </a:lnTo>
                  <a:lnTo>
                    <a:pt x="217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455;p51">
              <a:extLst>
                <a:ext uri="{FF2B5EF4-FFF2-40B4-BE49-F238E27FC236}">
                  <a16:creationId xmlns:a16="http://schemas.microsoft.com/office/drawing/2014/main" id="{E2207191-136C-4887-99CF-A0F2FCBD52E1}"/>
                </a:ext>
              </a:extLst>
            </p:cNvPr>
            <p:cNvSpPr/>
            <p:nvPr/>
          </p:nvSpPr>
          <p:spPr>
            <a:xfrm>
              <a:off x="2049300" y="2856325"/>
              <a:ext cx="180100" cy="25"/>
            </a:xfrm>
            <a:custGeom>
              <a:avLst/>
              <a:gdLst/>
              <a:ahLst/>
              <a:cxnLst/>
              <a:rect l="l" t="t" r="r" b="b"/>
              <a:pathLst>
                <a:path w="7204" h="1" fill="none" extrusionOk="0">
                  <a:moveTo>
                    <a:pt x="1" y="0"/>
                  </a:moveTo>
                  <a:lnTo>
                    <a:pt x="7204" y="0"/>
                  </a:lnTo>
                </a:path>
              </a:pathLst>
            </a:custGeom>
            <a:noFill/>
            <a:ln w="19050" cap="rnd" cmpd="sng">
              <a:solidFill>
                <a:srgbClr val="231F2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456;p51">
              <a:extLst>
                <a:ext uri="{FF2B5EF4-FFF2-40B4-BE49-F238E27FC236}">
                  <a16:creationId xmlns:a16="http://schemas.microsoft.com/office/drawing/2014/main" id="{EFCCCB26-7290-4ABB-BB68-DA7C38CE1EBF}"/>
                </a:ext>
              </a:extLst>
            </p:cNvPr>
            <p:cNvSpPr/>
            <p:nvPr/>
          </p:nvSpPr>
          <p:spPr>
            <a:xfrm>
              <a:off x="2049300" y="3200325"/>
              <a:ext cx="271300" cy="129875"/>
            </a:xfrm>
            <a:custGeom>
              <a:avLst/>
              <a:gdLst/>
              <a:ahLst/>
              <a:cxnLst/>
              <a:rect l="l" t="t" r="r" b="b"/>
              <a:pathLst>
                <a:path w="10852" h="5195" extrusionOk="0">
                  <a:moveTo>
                    <a:pt x="1" y="0"/>
                  </a:moveTo>
                  <a:lnTo>
                    <a:pt x="1" y="5195"/>
                  </a:lnTo>
                  <a:lnTo>
                    <a:pt x="8266" y="5195"/>
                  </a:lnTo>
                  <a:cubicBezTo>
                    <a:pt x="9697" y="5195"/>
                    <a:pt x="10852" y="4040"/>
                    <a:pt x="10852" y="2586"/>
                  </a:cubicBezTo>
                  <a:cubicBezTo>
                    <a:pt x="10852" y="1155"/>
                    <a:pt x="9697" y="0"/>
                    <a:pt x="8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457;p51">
              <a:extLst>
                <a:ext uri="{FF2B5EF4-FFF2-40B4-BE49-F238E27FC236}">
                  <a16:creationId xmlns:a16="http://schemas.microsoft.com/office/drawing/2014/main" id="{3F6C9204-997A-4936-AB16-281DAEF6C756}"/>
                </a:ext>
              </a:extLst>
            </p:cNvPr>
            <p:cNvSpPr/>
            <p:nvPr/>
          </p:nvSpPr>
          <p:spPr>
            <a:xfrm>
              <a:off x="2049300" y="3154150"/>
              <a:ext cx="180100" cy="25"/>
            </a:xfrm>
            <a:custGeom>
              <a:avLst/>
              <a:gdLst/>
              <a:ahLst/>
              <a:cxnLst/>
              <a:rect l="l" t="t" r="r" b="b"/>
              <a:pathLst>
                <a:path w="7204" h="1" fill="none" extrusionOk="0">
                  <a:moveTo>
                    <a:pt x="1" y="0"/>
                  </a:moveTo>
                  <a:lnTo>
                    <a:pt x="7204" y="0"/>
                  </a:lnTo>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458;p51">
              <a:extLst>
                <a:ext uri="{FF2B5EF4-FFF2-40B4-BE49-F238E27FC236}">
                  <a16:creationId xmlns:a16="http://schemas.microsoft.com/office/drawing/2014/main" id="{6C5880B3-DFF5-49A1-87B0-38339EDF6817}"/>
                </a:ext>
              </a:extLst>
            </p:cNvPr>
            <p:cNvSpPr/>
            <p:nvPr/>
          </p:nvSpPr>
          <p:spPr>
            <a:xfrm>
              <a:off x="2049300" y="3498150"/>
              <a:ext cx="543150" cy="132200"/>
            </a:xfrm>
            <a:custGeom>
              <a:avLst/>
              <a:gdLst/>
              <a:ahLst/>
              <a:cxnLst/>
              <a:rect l="l" t="t" r="r" b="b"/>
              <a:pathLst>
                <a:path w="21726" h="5288" extrusionOk="0">
                  <a:moveTo>
                    <a:pt x="2586" y="0"/>
                  </a:moveTo>
                  <a:cubicBezTo>
                    <a:pt x="1155" y="0"/>
                    <a:pt x="1" y="1247"/>
                    <a:pt x="1" y="2701"/>
                  </a:cubicBezTo>
                  <a:cubicBezTo>
                    <a:pt x="1" y="4133"/>
                    <a:pt x="1155" y="5287"/>
                    <a:pt x="2586" y="5287"/>
                  </a:cubicBezTo>
                  <a:lnTo>
                    <a:pt x="19140" y="5287"/>
                  </a:lnTo>
                  <a:cubicBezTo>
                    <a:pt x="20571" y="5287"/>
                    <a:pt x="21726" y="4133"/>
                    <a:pt x="21726" y="2701"/>
                  </a:cubicBezTo>
                  <a:cubicBezTo>
                    <a:pt x="21726" y="1247"/>
                    <a:pt x="20571" y="0"/>
                    <a:pt x="191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459;p51">
              <a:extLst>
                <a:ext uri="{FF2B5EF4-FFF2-40B4-BE49-F238E27FC236}">
                  <a16:creationId xmlns:a16="http://schemas.microsoft.com/office/drawing/2014/main" id="{ADDB29FB-1A3B-40A0-AFE3-DE78F6F5C814}"/>
                </a:ext>
              </a:extLst>
            </p:cNvPr>
            <p:cNvSpPr/>
            <p:nvPr/>
          </p:nvSpPr>
          <p:spPr>
            <a:xfrm>
              <a:off x="2049300" y="3454850"/>
              <a:ext cx="180100" cy="25"/>
            </a:xfrm>
            <a:custGeom>
              <a:avLst/>
              <a:gdLst/>
              <a:ahLst/>
              <a:cxnLst/>
              <a:rect l="l" t="t" r="r" b="b"/>
              <a:pathLst>
                <a:path w="7204" h="1" fill="none" extrusionOk="0">
                  <a:moveTo>
                    <a:pt x="1" y="1"/>
                  </a:moveTo>
                  <a:lnTo>
                    <a:pt x="7204" y="1"/>
                  </a:lnTo>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460;p51">
              <a:extLst>
                <a:ext uri="{FF2B5EF4-FFF2-40B4-BE49-F238E27FC236}">
                  <a16:creationId xmlns:a16="http://schemas.microsoft.com/office/drawing/2014/main" id="{6D1383DF-D892-4EE4-B91B-7546DAC384E4}"/>
                </a:ext>
              </a:extLst>
            </p:cNvPr>
            <p:cNvSpPr/>
            <p:nvPr/>
          </p:nvSpPr>
          <p:spPr>
            <a:xfrm>
              <a:off x="1034050" y="3770000"/>
              <a:ext cx="1765600" cy="25"/>
            </a:xfrm>
            <a:custGeom>
              <a:avLst/>
              <a:gdLst/>
              <a:ahLst/>
              <a:cxnLst/>
              <a:rect l="l" t="t" r="r" b="b"/>
              <a:pathLst>
                <a:path w="70624" h="1" fill="none" extrusionOk="0">
                  <a:moveTo>
                    <a:pt x="0" y="0"/>
                  </a:moveTo>
                  <a:lnTo>
                    <a:pt x="70624" y="0"/>
                  </a:lnTo>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461;p51">
              <a:extLst>
                <a:ext uri="{FF2B5EF4-FFF2-40B4-BE49-F238E27FC236}">
                  <a16:creationId xmlns:a16="http://schemas.microsoft.com/office/drawing/2014/main" id="{0AB80554-D475-4065-AF50-516A1EC316A2}"/>
                </a:ext>
              </a:extLst>
            </p:cNvPr>
            <p:cNvSpPr/>
            <p:nvPr/>
          </p:nvSpPr>
          <p:spPr>
            <a:xfrm>
              <a:off x="6762550" y="4854500"/>
              <a:ext cx="9825" cy="25"/>
            </a:xfrm>
            <a:custGeom>
              <a:avLst/>
              <a:gdLst/>
              <a:ahLst/>
              <a:cxnLst/>
              <a:rect l="l" t="t" r="r" b="b"/>
              <a:pathLst>
                <a:path w="393" h="1" extrusionOk="0">
                  <a:moveTo>
                    <a:pt x="393" y="1"/>
                  </a:moveTo>
                  <a:lnTo>
                    <a:pt x="393" y="1"/>
                  </a:lnTo>
                  <a:lnTo>
                    <a:pt x="0" y="1"/>
                  </a:lnTo>
                  <a:close/>
                </a:path>
              </a:pathLst>
            </a:custGeom>
            <a:solidFill>
              <a:srgbClr val="FFFFFF"/>
            </a:solidFill>
            <a:ln w="19050" cap="flat" cmpd="sng">
              <a:solidFill>
                <a:srgbClr val="231F20"/>
              </a:solidFill>
              <a:prstDash val="solid"/>
              <a:miter lim="23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462;p51">
              <a:extLst>
                <a:ext uri="{FF2B5EF4-FFF2-40B4-BE49-F238E27FC236}">
                  <a16:creationId xmlns:a16="http://schemas.microsoft.com/office/drawing/2014/main" id="{C2AD8DC2-1CE8-4205-B9F0-F3F1BD99C57D}"/>
                </a:ext>
              </a:extLst>
            </p:cNvPr>
            <p:cNvSpPr/>
            <p:nvPr/>
          </p:nvSpPr>
          <p:spPr>
            <a:xfrm>
              <a:off x="6539175" y="1685225"/>
              <a:ext cx="579525" cy="3169300"/>
            </a:xfrm>
            <a:custGeom>
              <a:avLst/>
              <a:gdLst/>
              <a:ahLst/>
              <a:cxnLst/>
              <a:rect l="l" t="t" r="r" b="b"/>
              <a:pathLst>
                <a:path w="23181" h="126772" extrusionOk="0">
                  <a:moveTo>
                    <a:pt x="11637" y="1"/>
                  </a:moveTo>
                  <a:cubicBezTo>
                    <a:pt x="2979" y="1"/>
                    <a:pt x="1" y="3256"/>
                    <a:pt x="1" y="3256"/>
                  </a:cubicBezTo>
                  <a:lnTo>
                    <a:pt x="1" y="126772"/>
                  </a:lnTo>
                  <a:lnTo>
                    <a:pt x="23180" y="126772"/>
                  </a:lnTo>
                  <a:lnTo>
                    <a:pt x="23180" y="3256"/>
                  </a:lnTo>
                  <a:cubicBezTo>
                    <a:pt x="23180" y="3256"/>
                    <a:pt x="20387" y="1"/>
                    <a:pt x="11637" y="1"/>
                  </a:cubicBezTo>
                  <a:close/>
                </a:path>
              </a:pathLst>
            </a:custGeom>
            <a:solidFill>
              <a:srgbClr val="FFFFFF"/>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463;p51">
              <a:extLst>
                <a:ext uri="{FF2B5EF4-FFF2-40B4-BE49-F238E27FC236}">
                  <a16:creationId xmlns:a16="http://schemas.microsoft.com/office/drawing/2014/main" id="{9B0451C1-0177-4A16-9E9E-B0FD6B29AC88}"/>
                </a:ext>
              </a:extLst>
            </p:cNvPr>
            <p:cNvSpPr/>
            <p:nvPr/>
          </p:nvSpPr>
          <p:spPr>
            <a:xfrm>
              <a:off x="6632675" y="1729225"/>
              <a:ext cx="445050" cy="3125300"/>
            </a:xfrm>
            <a:custGeom>
              <a:avLst/>
              <a:gdLst/>
              <a:ahLst/>
              <a:cxnLst/>
              <a:rect l="l" t="t" r="r" b="b"/>
              <a:pathLst>
                <a:path w="17802" h="125012" extrusionOk="0">
                  <a:moveTo>
                    <a:pt x="8613" y="0"/>
                  </a:moveTo>
                  <a:cubicBezTo>
                    <a:pt x="6067" y="0"/>
                    <a:pt x="3135" y="405"/>
                    <a:pt x="1" y="1588"/>
                  </a:cubicBezTo>
                  <a:lnTo>
                    <a:pt x="1" y="125012"/>
                  </a:lnTo>
                  <a:lnTo>
                    <a:pt x="17801" y="125012"/>
                  </a:lnTo>
                  <a:lnTo>
                    <a:pt x="17801" y="1888"/>
                  </a:lnTo>
                  <a:cubicBezTo>
                    <a:pt x="17801" y="1888"/>
                    <a:pt x="14111" y="0"/>
                    <a:pt x="8613" y="0"/>
                  </a:cubicBezTo>
                  <a:close/>
                </a:path>
              </a:pathLst>
            </a:custGeom>
            <a:solidFill>
              <a:schemeClr val="accent1"/>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464;p51">
              <a:extLst>
                <a:ext uri="{FF2B5EF4-FFF2-40B4-BE49-F238E27FC236}">
                  <a16:creationId xmlns:a16="http://schemas.microsoft.com/office/drawing/2014/main" id="{CDB7C3F8-296F-4D0B-9127-708FFF96E702}"/>
                </a:ext>
              </a:extLst>
            </p:cNvPr>
            <p:cNvSpPr/>
            <p:nvPr/>
          </p:nvSpPr>
          <p:spPr>
            <a:xfrm>
              <a:off x="6632675" y="1768925"/>
              <a:ext cx="344025" cy="3085600"/>
            </a:xfrm>
            <a:custGeom>
              <a:avLst/>
              <a:gdLst/>
              <a:ahLst/>
              <a:cxnLst/>
              <a:rect l="l" t="t" r="r" b="b"/>
              <a:pathLst>
                <a:path w="13761" h="123424" extrusionOk="0">
                  <a:moveTo>
                    <a:pt x="1" y="0"/>
                  </a:moveTo>
                  <a:lnTo>
                    <a:pt x="1" y="123424"/>
                  </a:lnTo>
                  <a:lnTo>
                    <a:pt x="13761" y="123424"/>
                  </a:lnTo>
                  <a:lnTo>
                    <a:pt x="13761" y="300"/>
                  </a:lnTo>
                  <a:cubicBezTo>
                    <a:pt x="11687" y="1039"/>
                    <a:pt x="9586" y="1295"/>
                    <a:pt x="7672" y="1295"/>
                  </a:cubicBezTo>
                  <a:cubicBezTo>
                    <a:pt x="3365" y="1295"/>
                    <a:pt x="1" y="0"/>
                    <a:pt x="1" y="0"/>
                  </a:cubicBezTo>
                  <a:close/>
                </a:path>
              </a:pathLst>
            </a:custGeom>
            <a:solidFill>
              <a:srgbClr val="FFFFFF"/>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465;p51">
              <a:extLst>
                <a:ext uri="{FF2B5EF4-FFF2-40B4-BE49-F238E27FC236}">
                  <a16:creationId xmlns:a16="http://schemas.microsoft.com/office/drawing/2014/main" id="{D168A8CB-E56A-40CA-B3FF-32ACFEC6184A}"/>
                </a:ext>
              </a:extLst>
            </p:cNvPr>
            <p:cNvSpPr/>
            <p:nvPr/>
          </p:nvSpPr>
          <p:spPr>
            <a:xfrm>
              <a:off x="6539175" y="1766600"/>
              <a:ext cx="538550" cy="3087925"/>
            </a:xfrm>
            <a:custGeom>
              <a:avLst/>
              <a:gdLst/>
              <a:ahLst/>
              <a:cxnLst/>
              <a:rect l="l" t="t" r="r" b="b"/>
              <a:pathLst>
                <a:path w="21542" h="123517" extrusionOk="0">
                  <a:moveTo>
                    <a:pt x="1" y="1"/>
                  </a:moveTo>
                  <a:lnTo>
                    <a:pt x="1" y="123517"/>
                  </a:lnTo>
                  <a:lnTo>
                    <a:pt x="21541" y="123517"/>
                  </a:lnTo>
                  <a:lnTo>
                    <a:pt x="21541" y="393"/>
                  </a:lnTo>
                  <a:cubicBezTo>
                    <a:pt x="21541" y="393"/>
                    <a:pt x="18263" y="2794"/>
                    <a:pt x="11637" y="2794"/>
                  </a:cubicBezTo>
                  <a:cubicBezTo>
                    <a:pt x="3949" y="2794"/>
                    <a:pt x="1" y="1"/>
                    <a:pt x="1" y="1"/>
                  </a:cubicBezTo>
                  <a:close/>
                </a:path>
              </a:pathLst>
            </a:custGeom>
            <a:solidFill>
              <a:schemeClr val="accent2"/>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466;p51">
              <a:extLst>
                <a:ext uri="{FF2B5EF4-FFF2-40B4-BE49-F238E27FC236}">
                  <a16:creationId xmlns:a16="http://schemas.microsoft.com/office/drawing/2014/main" id="{A997D515-B643-45BF-84A9-02E3D1C3C59D}"/>
                </a:ext>
              </a:extLst>
            </p:cNvPr>
            <p:cNvSpPr/>
            <p:nvPr/>
          </p:nvSpPr>
          <p:spPr>
            <a:xfrm>
              <a:off x="6533975" y="3179675"/>
              <a:ext cx="589325" cy="753675"/>
            </a:xfrm>
            <a:custGeom>
              <a:avLst/>
              <a:gdLst/>
              <a:ahLst/>
              <a:cxnLst/>
              <a:rect l="l" t="t" r="r" b="b"/>
              <a:pathLst>
                <a:path w="23573" h="30147" extrusionOk="0">
                  <a:moveTo>
                    <a:pt x="12721" y="0"/>
                  </a:moveTo>
                  <a:cubicBezTo>
                    <a:pt x="5737" y="0"/>
                    <a:pt x="1" y="2350"/>
                    <a:pt x="1" y="2350"/>
                  </a:cubicBezTo>
                  <a:lnTo>
                    <a:pt x="1" y="30147"/>
                  </a:lnTo>
                  <a:cubicBezTo>
                    <a:pt x="1" y="30147"/>
                    <a:pt x="4618" y="29634"/>
                    <a:pt x="11603" y="29634"/>
                  </a:cubicBezTo>
                  <a:cubicBezTo>
                    <a:pt x="15095" y="29634"/>
                    <a:pt x="19179" y="29762"/>
                    <a:pt x="23573" y="30147"/>
                  </a:cubicBezTo>
                  <a:lnTo>
                    <a:pt x="23573" y="2350"/>
                  </a:lnTo>
                  <a:cubicBezTo>
                    <a:pt x="20018" y="588"/>
                    <a:pt x="16213" y="0"/>
                    <a:pt x="12721" y="0"/>
                  </a:cubicBezTo>
                  <a:close/>
                </a:path>
              </a:pathLst>
            </a:custGeom>
            <a:solidFill>
              <a:schemeClr val="accen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467;p51">
              <a:extLst>
                <a:ext uri="{FF2B5EF4-FFF2-40B4-BE49-F238E27FC236}">
                  <a16:creationId xmlns:a16="http://schemas.microsoft.com/office/drawing/2014/main" id="{BC3152E2-AC5C-44A0-B19B-9051B4AEA922}"/>
                </a:ext>
              </a:extLst>
            </p:cNvPr>
            <p:cNvSpPr/>
            <p:nvPr/>
          </p:nvSpPr>
          <p:spPr>
            <a:xfrm>
              <a:off x="6286375" y="2637575"/>
              <a:ext cx="161050" cy="228000"/>
            </a:xfrm>
            <a:custGeom>
              <a:avLst/>
              <a:gdLst/>
              <a:ahLst/>
              <a:cxnLst/>
              <a:rect l="l" t="t" r="r" b="b"/>
              <a:pathLst>
                <a:path w="6442" h="9120" extrusionOk="0">
                  <a:moveTo>
                    <a:pt x="1" y="0"/>
                  </a:moveTo>
                  <a:lnTo>
                    <a:pt x="1" y="9120"/>
                  </a:lnTo>
                  <a:lnTo>
                    <a:pt x="6442" y="9120"/>
                  </a:lnTo>
                  <a:lnTo>
                    <a:pt x="6442" y="0"/>
                  </a:lnTo>
                  <a:close/>
                </a:path>
              </a:pathLst>
            </a:custGeom>
            <a:solidFill>
              <a:schemeClr val="accent4"/>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468;p51">
              <a:extLst>
                <a:ext uri="{FF2B5EF4-FFF2-40B4-BE49-F238E27FC236}">
                  <a16:creationId xmlns:a16="http://schemas.microsoft.com/office/drawing/2014/main" id="{6D10F335-8CB6-4274-8D18-FF5B44D75C30}"/>
                </a:ext>
              </a:extLst>
            </p:cNvPr>
            <p:cNvSpPr/>
            <p:nvPr/>
          </p:nvSpPr>
          <p:spPr>
            <a:xfrm>
              <a:off x="6069925" y="2887500"/>
              <a:ext cx="601450" cy="216450"/>
            </a:xfrm>
            <a:custGeom>
              <a:avLst/>
              <a:gdLst/>
              <a:ahLst/>
              <a:cxnLst/>
              <a:rect l="l" t="t" r="r" b="b"/>
              <a:pathLst>
                <a:path w="24058" h="8658" extrusionOk="0">
                  <a:moveTo>
                    <a:pt x="5103" y="0"/>
                  </a:moveTo>
                  <a:cubicBezTo>
                    <a:pt x="2979" y="0"/>
                    <a:pt x="1155" y="1247"/>
                    <a:pt x="393" y="3071"/>
                  </a:cubicBezTo>
                  <a:cubicBezTo>
                    <a:pt x="1" y="3948"/>
                    <a:pt x="393" y="5010"/>
                    <a:pt x="1363" y="5379"/>
                  </a:cubicBezTo>
                  <a:cubicBezTo>
                    <a:pt x="2794" y="5957"/>
                    <a:pt x="3949" y="7203"/>
                    <a:pt x="4526" y="8658"/>
                  </a:cubicBezTo>
                  <a:lnTo>
                    <a:pt x="19533" y="8658"/>
                  </a:lnTo>
                  <a:cubicBezTo>
                    <a:pt x="20110" y="7203"/>
                    <a:pt x="21264" y="5957"/>
                    <a:pt x="22811" y="5379"/>
                  </a:cubicBezTo>
                  <a:cubicBezTo>
                    <a:pt x="23665" y="5010"/>
                    <a:pt x="24058" y="3948"/>
                    <a:pt x="23665" y="3071"/>
                  </a:cubicBezTo>
                  <a:cubicBezTo>
                    <a:pt x="22903" y="1247"/>
                    <a:pt x="21079" y="0"/>
                    <a:pt x="189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469;p51">
              <a:extLst>
                <a:ext uri="{FF2B5EF4-FFF2-40B4-BE49-F238E27FC236}">
                  <a16:creationId xmlns:a16="http://schemas.microsoft.com/office/drawing/2014/main" id="{74D4771A-371A-4280-B6DF-EA417B3B8484}"/>
                </a:ext>
              </a:extLst>
            </p:cNvPr>
            <p:cNvSpPr/>
            <p:nvPr/>
          </p:nvSpPr>
          <p:spPr>
            <a:xfrm>
              <a:off x="6120725" y="2832075"/>
              <a:ext cx="499850" cy="192225"/>
            </a:xfrm>
            <a:custGeom>
              <a:avLst/>
              <a:gdLst/>
              <a:ahLst/>
              <a:cxnLst/>
              <a:rect l="l" t="t" r="r" b="b"/>
              <a:pathLst>
                <a:path w="19994" h="7689" extrusionOk="0">
                  <a:moveTo>
                    <a:pt x="6349" y="1"/>
                  </a:moveTo>
                  <a:lnTo>
                    <a:pt x="2679" y="1548"/>
                  </a:lnTo>
                  <a:lnTo>
                    <a:pt x="185" y="2702"/>
                  </a:lnTo>
                  <a:cubicBezTo>
                    <a:pt x="93" y="2702"/>
                    <a:pt x="1" y="2979"/>
                    <a:pt x="185" y="3071"/>
                  </a:cubicBezTo>
                  <a:lnTo>
                    <a:pt x="9997" y="7689"/>
                  </a:lnTo>
                  <a:lnTo>
                    <a:pt x="19809" y="3071"/>
                  </a:lnTo>
                  <a:cubicBezTo>
                    <a:pt x="19994" y="2979"/>
                    <a:pt x="19994" y="2702"/>
                    <a:pt x="19809" y="2702"/>
                  </a:cubicBezTo>
                  <a:lnTo>
                    <a:pt x="17316" y="1548"/>
                  </a:lnTo>
                  <a:lnTo>
                    <a:pt x="13645" y="1"/>
                  </a:lnTo>
                  <a:close/>
                </a:path>
              </a:pathLst>
            </a:custGeom>
            <a:solidFill>
              <a:schemeClr val="accent2"/>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470;p51">
              <a:extLst>
                <a:ext uri="{FF2B5EF4-FFF2-40B4-BE49-F238E27FC236}">
                  <a16:creationId xmlns:a16="http://schemas.microsoft.com/office/drawing/2014/main" id="{E93F2667-B55B-49F1-93C7-09D0E73452C4}"/>
                </a:ext>
              </a:extLst>
            </p:cNvPr>
            <p:cNvSpPr/>
            <p:nvPr/>
          </p:nvSpPr>
          <p:spPr>
            <a:xfrm>
              <a:off x="6187675" y="2832075"/>
              <a:ext cx="365950" cy="127575"/>
            </a:xfrm>
            <a:custGeom>
              <a:avLst/>
              <a:gdLst/>
              <a:ahLst/>
              <a:cxnLst/>
              <a:rect l="l" t="t" r="r" b="b"/>
              <a:pathLst>
                <a:path w="14638" h="5103" extrusionOk="0">
                  <a:moveTo>
                    <a:pt x="3671" y="1"/>
                  </a:moveTo>
                  <a:lnTo>
                    <a:pt x="1" y="1548"/>
                  </a:lnTo>
                  <a:lnTo>
                    <a:pt x="7319" y="5103"/>
                  </a:lnTo>
                  <a:lnTo>
                    <a:pt x="14638" y="1548"/>
                  </a:lnTo>
                  <a:lnTo>
                    <a:pt x="10967" y="1"/>
                  </a:lnTo>
                  <a:close/>
                </a:path>
              </a:pathLst>
            </a:custGeom>
            <a:solidFill>
              <a:schemeClr val="accen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471;p51">
              <a:extLst>
                <a:ext uri="{FF2B5EF4-FFF2-40B4-BE49-F238E27FC236}">
                  <a16:creationId xmlns:a16="http://schemas.microsoft.com/office/drawing/2014/main" id="{1E7B757F-6179-479F-8FB0-2CA7AFFA5D07}"/>
                </a:ext>
              </a:extLst>
            </p:cNvPr>
            <p:cNvSpPr/>
            <p:nvPr/>
          </p:nvSpPr>
          <p:spPr>
            <a:xfrm>
              <a:off x="6101100" y="2253750"/>
              <a:ext cx="558150" cy="353700"/>
            </a:xfrm>
            <a:custGeom>
              <a:avLst/>
              <a:gdLst/>
              <a:ahLst/>
              <a:cxnLst/>
              <a:rect l="l" t="t" r="r" b="b"/>
              <a:pathLst>
                <a:path w="22326" h="14148" extrusionOk="0">
                  <a:moveTo>
                    <a:pt x="11166" y="0"/>
                  </a:moveTo>
                  <a:cubicBezTo>
                    <a:pt x="10996" y="0"/>
                    <a:pt x="10828" y="47"/>
                    <a:pt x="10690" y="139"/>
                  </a:cubicBezTo>
                  <a:lnTo>
                    <a:pt x="578" y="6303"/>
                  </a:lnTo>
                  <a:cubicBezTo>
                    <a:pt x="1" y="6696"/>
                    <a:pt x="1" y="7550"/>
                    <a:pt x="578" y="7850"/>
                  </a:cubicBezTo>
                  <a:lnTo>
                    <a:pt x="10690" y="13991"/>
                  </a:lnTo>
                  <a:cubicBezTo>
                    <a:pt x="10828" y="14095"/>
                    <a:pt x="10996" y="14147"/>
                    <a:pt x="11166" y="14147"/>
                  </a:cubicBezTo>
                  <a:cubicBezTo>
                    <a:pt x="11336" y="14147"/>
                    <a:pt x="11510" y="14095"/>
                    <a:pt x="11660" y="13991"/>
                  </a:cubicBezTo>
                  <a:lnTo>
                    <a:pt x="21749" y="7850"/>
                  </a:lnTo>
                  <a:cubicBezTo>
                    <a:pt x="22326" y="7550"/>
                    <a:pt x="22326" y="6696"/>
                    <a:pt x="21749" y="6303"/>
                  </a:cubicBezTo>
                  <a:lnTo>
                    <a:pt x="11660" y="139"/>
                  </a:lnTo>
                  <a:cubicBezTo>
                    <a:pt x="11510" y="47"/>
                    <a:pt x="11336" y="0"/>
                    <a:pt x="111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472;p51">
              <a:extLst>
                <a:ext uri="{FF2B5EF4-FFF2-40B4-BE49-F238E27FC236}">
                  <a16:creationId xmlns:a16="http://schemas.microsoft.com/office/drawing/2014/main" id="{92E69768-6769-4930-A762-8AC8F11BD9B9}"/>
                </a:ext>
              </a:extLst>
            </p:cNvPr>
            <p:cNvSpPr/>
            <p:nvPr/>
          </p:nvSpPr>
          <p:spPr>
            <a:xfrm>
              <a:off x="6286375" y="2481150"/>
              <a:ext cx="228600" cy="305350"/>
            </a:xfrm>
            <a:custGeom>
              <a:avLst/>
              <a:gdLst/>
              <a:ahLst/>
              <a:cxnLst/>
              <a:rect l="l" t="t" r="r" b="b"/>
              <a:pathLst>
                <a:path w="9144" h="12214" extrusionOk="0">
                  <a:moveTo>
                    <a:pt x="1" y="1"/>
                  </a:moveTo>
                  <a:lnTo>
                    <a:pt x="1" y="7112"/>
                  </a:lnTo>
                  <a:cubicBezTo>
                    <a:pt x="1" y="8566"/>
                    <a:pt x="786" y="9813"/>
                    <a:pt x="2032" y="10575"/>
                  </a:cubicBezTo>
                  <a:lnTo>
                    <a:pt x="3948" y="11729"/>
                  </a:lnTo>
                  <a:cubicBezTo>
                    <a:pt x="4526" y="12029"/>
                    <a:pt x="5103" y="12214"/>
                    <a:pt x="5680" y="12214"/>
                  </a:cubicBezTo>
                  <a:cubicBezTo>
                    <a:pt x="7596" y="12214"/>
                    <a:pt x="9143" y="10667"/>
                    <a:pt x="9143" y="8843"/>
                  </a:cubicBezTo>
                  <a:lnTo>
                    <a:pt x="9143" y="1"/>
                  </a:lnTo>
                  <a:close/>
                </a:path>
              </a:pathLst>
            </a:custGeom>
            <a:solidFill>
              <a:schemeClr val="accent4"/>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473;p51">
              <a:extLst>
                <a:ext uri="{FF2B5EF4-FFF2-40B4-BE49-F238E27FC236}">
                  <a16:creationId xmlns:a16="http://schemas.microsoft.com/office/drawing/2014/main" id="{B4BA7AE1-23ED-4BC5-BEA1-9E2024380345}"/>
                </a:ext>
              </a:extLst>
            </p:cNvPr>
            <p:cNvSpPr/>
            <p:nvPr/>
          </p:nvSpPr>
          <p:spPr>
            <a:xfrm>
              <a:off x="6243100" y="2500200"/>
              <a:ext cx="88900" cy="125275"/>
            </a:xfrm>
            <a:custGeom>
              <a:avLst/>
              <a:gdLst/>
              <a:ahLst/>
              <a:cxnLst/>
              <a:rect l="l" t="t" r="r" b="b"/>
              <a:pathLst>
                <a:path w="3556" h="5011" extrusionOk="0">
                  <a:moveTo>
                    <a:pt x="0" y="1"/>
                  </a:moveTo>
                  <a:lnTo>
                    <a:pt x="0" y="3279"/>
                  </a:lnTo>
                  <a:lnTo>
                    <a:pt x="1247" y="4526"/>
                  </a:lnTo>
                  <a:lnTo>
                    <a:pt x="1247" y="5010"/>
                  </a:lnTo>
                  <a:lnTo>
                    <a:pt x="1939" y="5010"/>
                  </a:lnTo>
                  <a:cubicBezTo>
                    <a:pt x="2309" y="5010"/>
                    <a:pt x="2609" y="4710"/>
                    <a:pt x="2609" y="4341"/>
                  </a:cubicBezTo>
                  <a:lnTo>
                    <a:pt x="2609" y="3764"/>
                  </a:lnTo>
                  <a:cubicBezTo>
                    <a:pt x="2609" y="3371"/>
                    <a:pt x="2794" y="2886"/>
                    <a:pt x="3094" y="2702"/>
                  </a:cubicBezTo>
                  <a:cubicBezTo>
                    <a:pt x="3371" y="2402"/>
                    <a:pt x="3555" y="2032"/>
                    <a:pt x="3555" y="1547"/>
                  </a:cubicBezTo>
                  <a:lnTo>
                    <a:pt x="35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474;p51">
              <a:extLst>
                <a:ext uri="{FF2B5EF4-FFF2-40B4-BE49-F238E27FC236}">
                  <a16:creationId xmlns:a16="http://schemas.microsoft.com/office/drawing/2014/main" id="{3C15E1BC-7CAF-49D0-BE7B-BBB9CE65CF40}"/>
                </a:ext>
              </a:extLst>
            </p:cNvPr>
            <p:cNvSpPr/>
            <p:nvPr/>
          </p:nvSpPr>
          <p:spPr>
            <a:xfrm>
              <a:off x="6230975" y="2440175"/>
              <a:ext cx="308225" cy="98725"/>
            </a:xfrm>
            <a:custGeom>
              <a:avLst/>
              <a:gdLst/>
              <a:ahLst/>
              <a:cxnLst/>
              <a:rect l="l" t="t" r="r" b="b"/>
              <a:pathLst>
                <a:path w="12329" h="3949" extrusionOk="0">
                  <a:moveTo>
                    <a:pt x="0" y="1"/>
                  </a:moveTo>
                  <a:lnTo>
                    <a:pt x="0" y="3163"/>
                  </a:lnTo>
                  <a:cubicBezTo>
                    <a:pt x="0" y="3556"/>
                    <a:pt x="393" y="3948"/>
                    <a:pt x="785" y="3948"/>
                  </a:cubicBezTo>
                  <a:lnTo>
                    <a:pt x="11544" y="3948"/>
                  </a:lnTo>
                  <a:cubicBezTo>
                    <a:pt x="11936" y="3948"/>
                    <a:pt x="12329" y="3556"/>
                    <a:pt x="12329" y="3163"/>
                  </a:cubicBezTo>
                  <a:lnTo>
                    <a:pt x="123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475;p51">
              <a:extLst>
                <a:ext uri="{FF2B5EF4-FFF2-40B4-BE49-F238E27FC236}">
                  <a16:creationId xmlns:a16="http://schemas.microsoft.com/office/drawing/2014/main" id="{9A1CC1C3-F59D-4B9B-8B68-F114A9B134CD}"/>
                </a:ext>
              </a:extLst>
            </p:cNvPr>
            <p:cNvSpPr/>
            <p:nvPr/>
          </p:nvSpPr>
          <p:spPr>
            <a:xfrm>
              <a:off x="6230975" y="2572350"/>
              <a:ext cx="55425" cy="86600"/>
            </a:xfrm>
            <a:custGeom>
              <a:avLst/>
              <a:gdLst/>
              <a:ahLst/>
              <a:cxnLst/>
              <a:rect l="l" t="t" r="r" b="b"/>
              <a:pathLst>
                <a:path w="2217" h="3464" extrusionOk="0">
                  <a:moveTo>
                    <a:pt x="785" y="0"/>
                  </a:moveTo>
                  <a:cubicBezTo>
                    <a:pt x="393" y="0"/>
                    <a:pt x="0" y="301"/>
                    <a:pt x="0" y="670"/>
                  </a:cubicBezTo>
                  <a:lnTo>
                    <a:pt x="0" y="1824"/>
                  </a:lnTo>
                  <a:cubicBezTo>
                    <a:pt x="0" y="2794"/>
                    <a:pt x="785" y="3464"/>
                    <a:pt x="1639" y="3464"/>
                  </a:cubicBezTo>
                  <a:lnTo>
                    <a:pt x="2217" y="3464"/>
                  </a:lnTo>
                  <a:lnTo>
                    <a:pt x="2217" y="878"/>
                  </a:lnTo>
                  <a:cubicBezTo>
                    <a:pt x="2217" y="393"/>
                    <a:pt x="1847" y="0"/>
                    <a:pt x="1362" y="0"/>
                  </a:cubicBezTo>
                  <a:close/>
                </a:path>
              </a:pathLst>
            </a:custGeom>
            <a:solidFill>
              <a:srgbClr val="FFFFFF"/>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476;p51">
              <a:extLst>
                <a:ext uri="{FF2B5EF4-FFF2-40B4-BE49-F238E27FC236}">
                  <a16:creationId xmlns:a16="http://schemas.microsoft.com/office/drawing/2014/main" id="{46FB22F1-6507-47D3-8780-9B6B09F88C58}"/>
                </a:ext>
              </a:extLst>
            </p:cNvPr>
            <p:cNvSpPr/>
            <p:nvPr/>
          </p:nvSpPr>
          <p:spPr>
            <a:xfrm>
              <a:off x="6142075" y="2430375"/>
              <a:ext cx="25" cy="170850"/>
            </a:xfrm>
            <a:custGeom>
              <a:avLst/>
              <a:gdLst/>
              <a:ahLst/>
              <a:cxnLst/>
              <a:rect l="l" t="t" r="r" b="b"/>
              <a:pathLst>
                <a:path w="1" h="6834" fill="none" extrusionOk="0">
                  <a:moveTo>
                    <a:pt x="1" y="0"/>
                  </a:moveTo>
                  <a:lnTo>
                    <a:pt x="1" y="6834"/>
                  </a:lnTo>
                </a:path>
              </a:pathLst>
            </a:custGeom>
            <a:solidFill>
              <a:schemeClr val="accent5"/>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477;p51">
              <a:extLst>
                <a:ext uri="{FF2B5EF4-FFF2-40B4-BE49-F238E27FC236}">
                  <a16:creationId xmlns:a16="http://schemas.microsoft.com/office/drawing/2014/main" id="{FF94C17C-BA40-46BD-85AA-04F2E30A45ED}"/>
                </a:ext>
              </a:extLst>
            </p:cNvPr>
            <p:cNvSpPr/>
            <p:nvPr/>
          </p:nvSpPr>
          <p:spPr>
            <a:xfrm>
              <a:off x="6094175" y="2631225"/>
              <a:ext cx="96425" cy="102175"/>
            </a:xfrm>
            <a:custGeom>
              <a:avLst/>
              <a:gdLst/>
              <a:ahLst/>
              <a:cxnLst/>
              <a:rect l="l" t="t" r="r" b="b"/>
              <a:pathLst>
                <a:path w="3857" h="4087" extrusionOk="0">
                  <a:moveTo>
                    <a:pt x="1963" y="0"/>
                  </a:moveTo>
                  <a:cubicBezTo>
                    <a:pt x="1853" y="0"/>
                    <a:pt x="1732" y="47"/>
                    <a:pt x="1640" y="139"/>
                  </a:cubicBezTo>
                  <a:lnTo>
                    <a:pt x="670" y="1778"/>
                  </a:lnTo>
                  <a:cubicBezTo>
                    <a:pt x="1" y="2748"/>
                    <a:pt x="762" y="4087"/>
                    <a:pt x="1917" y="4087"/>
                  </a:cubicBezTo>
                  <a:cubicBezTo>
                    <a:pt x="3163" y="4087"/>
                    <a:pt x="3856" y="2748"/>
                    <a:pt x="3279" y="1778"/>
                  </a:cubicBezTo>
                  <a:lnTo>
                    <a:pt x="2217" y="139"/>
                  </a:lnTo>
                  <a:cubicBezTo>
                    <a:pt x="2171" y="47"/>
                    <a:pt x="2073" y="0"/>
                    <a:pt x="1963"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478;p51">
              <a:extLst>
                <a:ext uri="{FF2B5EF4-FFF2-40B4-BE49-F238E27FC236}">
                  <a16:creationId xmlns:a16="http://schemas.microsoft.com/office/drawing/2014/main" id="{48041EE5-78DA-476F-AF68-7AF8E6E0C3A0}"/>
                </a:ext>
              </a:extLst>
            </p:cNvPr>
            <p:cNvSpPr/>
            <p:nvPr/>
          </p:nvSpPr>
          <p:spPr>
            <a:xfrm>
              <a:off x="6110925" y="2594275"/>
              <a:ext cx="62350" cy="60050"/>
            </a:xfrm>
            <a:custGeom>
              <a:avLst/>
              <a:gdLst/>
              <a:ahLst/>
              <a:cxnLst/>
              <a:rect l="l" t="t" r="r" b="b"/>
              <a:pathLst>
                <a:path w="2494" h="2402" extrusionOk="0">
                  <a:moveTo>
                    <a:pt x="1247" y="1"/>
                  </a:moveTo>
                  <a:cubicBezTo>
                    <a:pt x="577" y="1"/>
                    <a:pt x="0" y="463"/>
                    <a:pt x="0" y="1247"/>
                  </a:cubicBezTo>
                  <a:cubicBezTo>
                    <a:pt x="0" y="1917"/>
                    <a:pt x="577" y="2402"/>
                    <a:pt x="1247" y="2402"/>
                  </a:cubicBezTo>
                  <a:cubicBezTo>
                    <a:pt x="1916" y="2402"/>
                    <a:pt x="2493" y="1917"/>
                    <a:pt x="2493" y="1247"/>
                  </a:cubicBezTo>
                  <a:cubicBezTo>
                    <a:pt x="2493" y="463"/>
                    <a:pt x="1916" y="1"/>
                    <a:pt x="1247"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479;p51">
              <a:extLst>
                <a:ext uri="{FF2B5EF4-FFF2-40B4-BE49-F238E27FC236}">
                  <a16:creationId xmlns:a16="http://schemas.microsoft.com/office/drawing/2014/main" id="{02078333-7D40-4018-B28F-C084E3634F95}"/>
                </a:ext>
              </a:extLst>
            </p:cNvPr>
            <p:cNvSpPr/>
            <p:nvPr/>
          </p:nvSpPr>
          <p:spPr>
            <a:xfrm>
              <a:off x="6228650" y="3103925"/>
              <a:ext cx="404050" cy="271875"/>
            </a:xfrm>
            <a:custGeom>
              <a:avLst/>
              <a:gdLst/>
              <a:ahLst/>
              <a:cxnLst/>
              <a:rect l="l" t="t" r="r" b="b"/>
              <a:pathLst>
                <a:path w="16162" h="10875" extrusionOk="0">
                  <a:moveTo>
                    <a:pt x="1" y="1"/>
                  </a:moveTo>
                  <a:lnTo>
                    <a:pt x="1" y="10875"/>
                  </a:lnTo>
                  <a:lnTo>
                    <a:pt x="16162" y="10875"/>
                  </a:lnTo>
                  <a:lnTo>
                    <a:pt x="16162" y="1"/>
                  </a:lnTo>
                  <a:close/>
                </a:path>
              </a:pathLst>
            </a:custGeom>
            <a:solidFill>
              <a:schemeClr val="accent4"/>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480;p51">
              <a:extLst>
                <a:ext uri="{FF2B5EF4-FFF2-40B4-BE49-F238E27FC236}">
                  <a16:creationId xmlns:a16="http://schemas.microsoft.com/office/drawing/2014/main" id="{59049731-B8E8-4075-A2B8-CE3AC9BEEDB2}"/>
                </a:ext>
              </a:extLst>
            </p:cNvPr>
            <p:cNvSpPr/>
            <p:nvPr/>
          </p:nvSpPr>
          <p:spPr>
            <a:xfrm>
              <a:off x="6123025" y="3103925"/>
              <a:ext cx="105650" cy="271875"/>
            </a:xfrm>
            <a:custGeom>
              <a:avLst/>
              <a:gdLst/>
              <a:ahLst/>
              <a:cxnLst/>
              <a:rect l="l" t="t" r="r" b="b"/>
              <a:pathLst>
                <a:path w="4226" h="10875" extrusionOk="0">
                  <a:moveTo>
                    <a:pt x="1" y="1"/>
                  </a:moveTo>
                  <a:lnTo>
                    <a:pt x="1" y="10875"/>
                  </a:lnTo>
                  <a:lnTo>
                    <a:pt x="4226" y="10875"/>
                  </a:lnTo>
                  <a:lnTo>
                    <a:pt x="42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481;p51">
              <a:extLst>
                <a:ext uri="{FF2B5EF4-FFF2-40B4-BE49-F238E27FC236}">
                  <a16:creationId xmlns:a16="http://schemas.microsoft.com/office/drawing/2014/main" id="{AE14E361-31A1-4211-8699-6130425F696F}"/>
                </a:ext>
              </a:extLst>
            </p:cNvPr>
            <p:cNvSpPr/>
            <p:nvPr/>
          </p:nvSpPr>
          <p:spPr>
            <a:xfrm>
              <a:off x="6277150" y="3149525"/>
              <a:ext cx="307650" cy="180675"/>
            </a:xfrm>
            <a:custGeom>
              <a:avLst/>
              <a:gdLst/>
              <a:ahLst/>
              <a:cxnLst/>
              <a:rect l="l" t="t" r="r" b="b"/>
              <a:pathLst>
                <a:path w="12306" h="7227" extrusionOk="0">
                  <a:moveTo>
                    <a:pt x="1616" y="1"/>
                  </a:moveTo>
                  <a:cubicBezTo>
                    <a:pt x="762" y="1"/>
                    <a:pt x="0" y="762"/>
                    <a:pt x="0" y="1640"/>
                  </a:cubicBezTo>
                  <a:lnTo>
                    <a:pt x="0" y="5588"/>
                  </a:lnTo>
                  <a:cubicBezTo>
                    <a:pt x="0" y="6442"/>
                    <a:pt x="762" y="7227"/>
                    <a:pt x="1616" y="7227"/>
                  </a:cubicBezTo>
                  <a:lnTo>
                    <a:pt x="10759" y="7227"/>
                  </a:lnTo>
                  <a:cubicBezTo>
                    <a:pt x="11636" y="7227"/>
                    <a:pt x="12306" y="6442"/>
                    <a:pt x="12306" y="5588"/>
                  </a:cubicBezTo>
                  <a:lnTo>
                    <a:pt x="12306" y="1640"/>
                  </a:lnTo>
                  <a:cubicBezTo>
                    <a:pt x="12306" y="762"/>
                    <a:pt x="11636" y="1"/>
                    <a:pt x="107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482;p51">
              <a:extLst>
                <a:ext uri="{FF2B5EF4-FFF2-40B4-BE49-F238E27FC236}">
                  <a16:creationId xmlns:a16="http://schemas.microsoft.com/office/drawing/2014/main" id="{971BA357-5B3D-4832-BD46-A8EC969D6989}"/>
                </a:ext>
              </a:extLst>
            </p:cNvPr>
            <p:cNvSpPr/>
            <p:nvPr/>
          </p:nvSpPr>
          <p:spPr>
            <a:xfrm>
              <a:off x="6154200" y="3375775"/>
              <a:ext cx="356150" cy="1014700"/>
            </a:xfrm>
            <a:custGeom>
              <a:avLst/>
              <a:gdLst/>
              <a:ahLst/>
              <a:cxnLst/>
              <a:rect l="l" t="t" r="r" b="b"/>
              <a:pathLst>
                <a:path w="14246" h="40588" extrusionOk="0">
                  <a:moveTo>
                    <a:pt x="1" y="1"/>
                  </a:moveTo>
                  <a:lnTo>
                    <a:pt x="1" y="9813"/>
                  </a:lnTo>
                  <a:cubicBezTo>
                    <a:pt x="1" y="10390"/>
                    <a:pt x="185" y="11059"/>
                    <a:pt x="670" y="11544"/>
                  </a:cubicBezTo>
                  <a:cubicBezTo>
                    <a:pt x="1063" y="12029"/>
                    <a:pt x="1340" y="12606"/>
                    <a:pt x="1340" y="13183"/>
                  </a:cubicBezTo>
                  <a:lnTo>
                    <a:pt x="1340" y="40588"/>
                  </a:lnTo>
                  <a:lnTo>
                    <a:pt x="12883" y="40588"/>
                  </a:lnTo>
                  <a:lnTo>
                    <a:pt x="12883" y="13183"/>
                  </a:lnTo>
                  <a:cubicBezTo>
                    <a:pt x="12883" y="12606"/>
                    <a:pt x="13183" y="12029"/>
                    <a:pt x="13576" y="11544"/>
                  </a:cubicBezTo>
                  <a:cubicBezTo>
                    <a:pt x="14038" y="11059"/>
                    <a:pt x="14245" y="10390"/>
                    <a:pt x="14245" y="9813"/>
                  </a:cubicBezTo>
                  <a:lnTo>
                    <a:pt x="142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483;p51">
              <a:extLst>
                <a:ext uri="{FF2B5EF4-FFF2-40B4-BE49-F238E27FC236}">
                  <a16:creationId xmlns:a16="http://schemas.microsoft.com/office/drawing/2014/main" id="{62087239-E73C-4F29-A9E3-D2A03B78CDEB}"/>
                </a:ext>
              </a:extLst>
            </p:cNvPr>
            <p:cNvSpPr/>
            <p:nvPr/>
          </p:nvSpPr>
          <p:spPr>
            <a:xfrm>
              <a:off x="6245400" y="3375775"/>
              <a:ext cx="358450" cy="1014700"/>
            </a:xfrm>
            <a:custGeom>
              <a:avLst/>
              <a:gdLst/>
              <a:ahLst/>
              <a:cxnLst/>
              <a:rect l="l" t="t" r="r" b="b"/>
              <a:pathLst>
                <a:path w="14338" h="40588" extrusionOk="0">
                  <a:moveTo>
                    <a:pt x="0" y="1"/>
                  </a:moveTo>
                  <a:lnTo>
                    <a:pt x="0" y="9813"/>
                  </a:lnTo>
                  <a:cubicBezTo>
                    <a:pt x="0" y="10390"/>
                    <a:pt x="300" y="11059"/>
                    <a:pt x="693" y="11544"/>
                  </a:cubicBezTo>
                  <a:cubicBezTo>
                    <a:pt x="1155" y="12029"/>
                    <a:pt x="1362" y="12606"/>
                    <a:pt x="1362" y="13183"/>
                  </a:cubicBezTo>
                  <a:lnTo>
                    <a:pt x="1362" y="40588"/>
                  </a:lnTo>
                  <a:lnTo>
                    <a:pt x="12998" y="40588"/>
                  </a:lnTo>
                  <a:lnTo>
                    <a:pt x="12998" y="13183"/>
                  </a:lnTo>
                  <a:cubicBezTo>
                    <a:pt x="12998" y="12606"/>
                    <a:pt x="13183" y="12029"/>
                    <a:pt x="13668" y="11544"/>
                  </a:cubicBezTo>
                  <a:cubicBezTo>
                    <a:pt x="14060" y="11059"/>
                    <a:pt x="14337" y="10390"/>
                    <a:pt x="14337" y="9813"/>
                  </a:cubicBezTo>
                  <a:lnTo>
                    <a:pt x="14337" y="1"/>
                  </a:lnTo>
                  <a:close/>
                </a:path>
              </a:pathLst>
            </a:custGeom>
            <a:solidFill>
              <a:schemeClr val="accent6"/>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484;p51">
              <a:extLst>
                <a:ext uri="{FF2B5EF4-FFF2-40B4-BE49-F238E27FC236}">
                  <a16:creationId xmlns:a16="http://schemas.microsoft.com/office/drawing/2014/main" id="{CEDB550A-BD45-4FA2-98A1-887B4082A1D6}"/>
                </a:ext>
              </a:extLst>
            </p:cNvPr>
            <p:cNvSpPr/>
            <p:nvPr/>
          </p:nvSpPr>
          <p:spPr>
            <a:xfrm>
              <a:off x="6245400" y="3402325"/>
              <a:ext cx="34075" cy="959300"/>
            </a:xfrm>
            <a:custGeom>
              <a:avLst/>
              <a:gdLst/>
              <a:ahLst/>
              <a:cxnLst/>
              <a:rect l="l" t="t" r="r" b="b"/>
              <a:pathLst>
                <a:path w="1363" h="38372" fill="none" extrusionOk="0">
                  <a:moveTo>
                    <a:pt x="1362" y="38371"/>
                  </a:moveTo>
                  <a:lnTo>
                    <a:pt x="1362" y="12121"/>
                  </a:lnTo>
                  <a:cubicBezTo>
                    <a:pt x="1362" y="11544"/>
                    <a:pt x="1155" y="10967"/>
                    <a:pt x="693" y="10482"/>
                  </a:cubicBezTo>
                  <a:lnTo>
                    <a:pt x="693" y="10482"/>
                  </a:lnTo>
                  <a:cubicBezTo>
                    <a:pt x="300" y="9997"/>
                    <a:pt x="0" y="9328"/>
                    <a:pt x="0" y="8751"/>
                  </a:cubicBezTo>
                  <a:lnTo>
                    <a:pt x="0" y="1"/>
                  </a:lnTo>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485;p51">
              <a:extLst>
                <a:ext uri="{FF2B5EF4-FFF2-40B4-BE49-F238E27FC236}">
                  <a16:creationId xmlns:a16="http://schemas.microsoft.com/office/drawing/2014/main" id="{6EF575A3-F349-458B-82E7-B88641C15C1A}"/>
                </a:ext>
              </a:extLst>
            </p:cNvPr>
            <p:cNvSpPr/>
            <p:nvPr/>
          </p:nvSpPr>
          <p:spPr>
            <a:xfrm>
              <a:off x="6170950" y="4066075"/>
              <a:ext cx="560450" cy="788450"/>
            </a:xfrm>
            <a:custGeom>
              <a:avLst/>
              <a:gdLst/>
              <a:ahLst/>
              <a:cxnLst/>
              <a:rect l="l" t="t" r="r" b="b"/>
              <a:pathLst>
                <a:path w="22418" h="31538" extrusionOk="0">
                  <a:moveTo>
                    <a:pt x="0" y="1"/>
                  </a:moveTo>
                  <a:lnTo>
                    <a:pt x="0" y="31538"/>
                  </a:lnTo>
                  <a:lnTo>
                    <a:pt x="16554" y="31538"/>
                  </a:lnTo>
                  <a:cubicBezTo>
                    <a:pt x="19832" y="31538"/>
                    <a:pt x="22418" y="28860"/>
                    <a:pt x="22418" y="25674"/>
                  </a:cubicBezTo>
                  <a:lnTo>
                    <a:pt x="22418" y="1"/>
                  </a:lnTo>
                  <a:close/>
                </a:path>
              </a:pathLst>
            </a:custGeom>
            <a:solidFill>
              <a:schemeClr val="accent3"/>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486;p51">
              <a:extLst>
                <a:ext uri="{FF2B5EF4-FFF2-40B4-BE49-F238E27FC236}">
                  <a16:creationId xmlns:a16="http://schemas.microsoft.com/office/drawing/2014/main" id="{487E4407-FE78-4184-87DE-0C11DC4ED267}"/>
                </a:ext>
              </a:extLst>
            </p:cNvPr>
            <p:cNvSpPr/>
            <p:nvPr/>
          </p:nvSpPr>
          <p:spPr>
            <a:xfrm>
              <a:off x="6024325" y="4066075"/>
              <a:ext cx="146650" cy="788450"/>
            </a:xfrm>
            <a:custGeom>
              <a:avLst/>
              <a:gdLst/>
              <a:ahLst/>
              <a:cxnLst/>
              <a:rect l="l" t="t" r="r" b="b"/>
              <a:pathLst>
                <a:path w="5866" h="31538" extrusionOk="0">
                  <a:moveTo>
                    <a:pt x="1" y="1"/>
                  </a:moveTo>
                  <a:lnTo>
                    <a:pt x="1" y="31538"/>
                  </a:lnTo>
                  <a:lnTo>
                    <a:pt x="5865" y="31538"/>
                  </a:lnTo>
                  <a:lnTo>
                    <a:pt x="5865" y="1"/>
                  </a:lnTo>
                  <a:close/>
                </a:path>
              </a:pathLst>
            </a:custGeom>
            <a:solidFill>
              <a:schemeClr val="accent3"/>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487;p51">
              <a:extLst>
                <a:ext uri="{FF2B5EF4-FFF2-40B4-BE49-F238E27FC236}">
                  <a16:creationId xmlns:a16="http://schemas.microsoft.com/office/drawing/2014/main" id="{29C1D433-E0A1-4F50-BC69-FE9DC532CEA3}"/>
                </a:ext>
              </a:extLst>
            </p:cNvPr>
            <p:cNvSpPr/>
            <p:nvPr/>
          </p:nvSpPr>
          <p:spPr>
            <a:xfrm>
              <a:off x="6277150" y="4200575"/>
              <a:ext cx="355550" cy="519475"/>
            </a:xfrm>
            <a:custGeom>
              <a:avLst/>
              <a:gdLst/>
              <a:ahLst/>
              <a:cxnLst/>
              <a:rect l="l" t="t" r="r" b="b"/>
              <a:pathLst>
                <a:path w="14222" h="20779" extrusionOk="0">
                  <a:moveTo>
                    <a:pt x="1616" y="0"/>
                  </a:moveTo>
                  <a:cubicBezTo>
                    <a:pt x="762" y="0"/>
                    <a:pt x="0" y="670"/>
                    <a:pt x="0" y="1547"/>
                  </a:cubicBezTo>
                  <a:lnTo>
                    <a:pt x="0" y="19232"/>
                  </a:lnTo>
                  <a:cubicBezTo>
                    <a:pt x="0" y="20109"/>
                    <a:pt x="762" y="20779"/>
                    <a:pt x="1616" y="20779"/>
                  </a:cubicBezTo>
                  <a:lnTo>
                    <a:pt x="12698" y="20779"/>
                  </a:lnTo>
                  <a:cubicBezTo>
                    <a:pt x="13552" y="20779"/>
                    <a:pt x="14222" y="20109"/>
                    <a:pt x="14222" y="19232"/>
                  </a:cubicBezTo>
                  <a:lnTo>
                    <a:pt x="14222" y="1547"/>
                  </a:lnTo>
                  <a:cubicBezTo>
                    <a:pt x="14222" y="670"/>
                    <a:pt x="13552" y="0"/>
                    <a:pt x="12698" y="0"/>
                  </a:cubicBezTo>
                  <a:close/>
                </a:path>
              </a:pathLst>
            </a:custGeom>
            <a:solidFill>
              <a:schemeClr val="accent2"/>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488;p51">
              <a:extLst>
                <a:ext uri="{FF2B5EF4-FFF2-40B4-BE49-F238E27FC236}">
                  <a16:creationId xmlns:a16="http://schemas.microsoft.com/office/drawing/2014/main" id="{F4162543-4C5B-47B6-955C-70C36347FDB0}"/>
                </a:ext>
              </a:extLst>
            </p:cNvPr>
            <p:cNvSpPr/>
            <p:nvPr/>
          </p:nvSpPr>
          <p:spPr>
            <a:xfrm>
              <a:off x="983825" y="4400275"/>
              <a:ext cx="1587275" cy="454250"/>
            </a:xfrm>
            <a:custGeom>
              <a:avLst/>
              <a:gdLst/>
              <a:ahLst/>
              <a:cxnLst/>
              <a:rect l="l" t="t" r="r" b="b"/>
              <a:pathLst>
                <a:path w="63491" h="18170" extrusionOk="0">
                  <a:moveTo>
                    <a:pt x="1" y="0"/>
                  </a:moveTo>
                  <a:lnTo>
                    <a:pt x="1" y="18170"/>
                  </a:lnTo>
                  <a:lnTo>
                    <a:pt x="54440" y="18170"/>
                  </a:lnTo>
                  <a:cubicBezTo>
                    <a:pt x="59450" y="18170"/>
                    <a:pt x="63490" y="14130"/>
                    <a:pt x="63490" y="9027"/>
                  </a:cubicBezTo>
                  <a:cubicBezTo>
                    <a:pt x="63490" y="4041"/>
                    <a:pt x="59450" y="0"/>
                    <a:pt x="544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489;p51">
              <a:extLst>
                <a:ext uri="{FF2B5EF4-FFF2-40B4-BE49-F238E27FC236}">
                  <a16:creationId xmlns:a16="http://schemas.microsoft.com/office/drawing/2014/main" id="{9B583276-2BF4-4A75-A0C4-A62868BBDCCD}"/>
                </a:ext>
              </a:extLst>
            </p:cNvPr>
            <p:cNvSpPr/>
            <p:nvPr/>
          </p:nvSpPr>
          <p:spPr>
            <a:xfrm>
              <a:off x="983825" y="4400275"/>
              <a:ext cx="1587275" cy="454250"/>
            </a:xfrm>
            <a:custGeom>
              <a:avLst/>
              <a:gdLst/>
              <a:ahLst/>
              <a:cxnLst/>
              <a:rect l="l" t="t" r="r" b="b"/>
              <a:pathLst>
                <a:path w="63491" h="18170" fill="none" extrusionOk="0">
                  <a:moveTo>
                    <a:pt x="54440" y="18170"/>
                  </a:moveTo>
                  <a:lnTo>
                    <a:pt x="1" y="18170"/>
                  </a:lnTo>
                  <a:lnTo>
                    <a:pt x="1" y="0"/>
                  </a:lnTo>
                  <a:lnTo>
                    <a:pt x="54440" y="0"/>
                  </a:lnTo>
                  <a:cubicBezTo>
                    <a:pt x="59450" y="0"/>
                    <a:pt x="63490" y="4041"/>
                    <a:pt x="63490" y="9027"/>
                  </a:cubicBezTo>
                  <a:lnTo>
                    <a:pt x="63490" y="9027"/>
                  </a:lnTo>
                  <a:cubicBezTo>
                    <a:pt x="63490" y="14130"/>
                    <a:pt x="59450" y="18170"/>
                    <a:pt x="54440" y="18170"/>
                  </a:cubicBezTo>
                  <a:close/>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490;p51">
              <a:extLst>
                <a:ext uri="{FF2B5EF4-FFF2-40B4-BE49-F238E27FC236}">
                  <a16:creationId xmlns:a16="http://schemas.microsoft.com/office/drawing/2014/main" id="{1AA54B6F-0D59-4C2C-AC93-5A2550D562C7}"/>
                </a:ext>
              </a:extLst>
            </p:cNvPr>
            <p:cNvSpPr/>
            <p:nvPr/>
          </p:nvSpPr>
          <p:spPr>
            <a:xfrm>
              <a:off x="1488850" y="4400275"/>
              <a:ext cx="468700" cy="454250"/>
            </a:xfrm>
            <a:custGeom>
              <a:avLst/>
              <a:gdLst/>
              <a:ahLst/>
              <a:cxnLst/>
              <a:rect l="l" t="t" r="r" b="b"/>
              <a:pathLst>
                <a:path w="18748" h="18170" extrusionOk="0">
                  <a:moveTo>
                    <a:pt x="1" y="0"/>
                  </a:moveTo>
                  <a:cubicBezTo>
                    <a:pt x="4988" y="0"/>
                    <a:pt x="9028" y="4041"/>
                    <a:pt x="9028" y="9027"/>
                  </a:cubicBezTo>
                  <a:cubicBezTo>
                    <a:pt x="9028" y="11544"/>
                    <a:pt x="8081" y="13853"/>
                    <a:pt x="6442" y="15492"/>
                  </a:cubicBezTo>
                  <a:cubicBezTo>
                    <a:pt x="4803" y="17108"/>
                    <a:pt x="2494" y="18170"/>
                    <a:pt x="1" y="18170"/>
                  </a:cubicBezTo>
                  <a:lnTo>
                    <a:pt x="9605" y="18170"/>
                  </a:lnTo>
                  <a:cubicBezTo>
                    <a:pt x="12122" y="18170"/>
                    <a:pt x="14430" y="17108"/>
                    <a:pt x="16070" y="15492"/>
                  </a:cubicBezTo>
                  <a:cubicBezTo>
                    <a:pt x="17686" y="13853"/>
                    <a:pt x="18748" y="11544"/>
                    <a:pt x="18748" y="9027"/>
                  </a:cubicBezTo>
                  <a:cubicBezTo>
                    <a:pt x="18748" y="4041"/>
                    <a:pt x="14615" y="0"/>
                    <a:pt x="9605" y="0"/>
                  </a:cubicBezTo>
                  <a:close/>
                </a:path>
              </a:pathLst>
            </a:custGeom>
            <a:solidFill>
              <a:schemeClr val="accent3"/>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491;p51">
              <a:extLst>
                <a:ext uri="{FF2B5EF4-FFF2-40B4-BE49-F238E27FC236}">
                  <a16:creationId xmlns:a16="http://schemas.microsoft.com/office/drawing/2014/main" id="{F1A8BD4F-3995-4D8B-AA4C-DAC8F4AA6AFE}"/>
                </a:ext>
              </a:extLst>
            </p:cNvPr>
            <p:cNvSpPr/>
            <p:nvPr/>
          </p:nvSpPr>
          <p:spPr>
            <a:xfrm>
              <a:off x="1854225" y="4400275"/>
              <a:ext cx="469250" cy="454250"/>
            </a:xfrm>
            <a:custGeom>
              <a:avLst/>
              <a:gdLst/>
              <a:ahLst/>
              <a:cxnLst/>
              <a:rect l="l" t="t" r="r" b="b"/>
              <a:pathLst>
                <a:path w="18770" h="18170" extrusionOk="0">
                  <a:moveTo>
                    <a:pt x="0" y="0"/>
                  </a:moveTo>
                  <a:cubicBezTo>
                    <a:pt x="5010" y="0"/>
                    <a:pt x="9050" y="4041"/>
                    <a:pt x="9050" y="9027"/>
                  </a:cubicBezTo>
                  <a:cubicBezTo>
                    <a:pt x="9050" y="11544"/>
                    <a:pt x="8081" y="13853"/>
                    <a:pt x="6441" y="15492"/>
                  </a:cubicBezTo>
                  <a:cubicBezTo>
                    <a:pt x="4802" y="17108"/>
                    <a:pt x="2494" y="18170"/>
                    <a:pt x="0" y="18170"/>
                  </a:cubicBezTo>
                  <a:lnTo>
                    <a:pt x="9627" y="18170"/>
                  </a:lnTo>
                  <a:cubicBezTo>
                    <a:pt x="12121" y="18170"/>
                    <a:pt x="14430" y="17108"/>
                    <a:pt x="16069" y="15492"/>
                  </a:cubicBezTo>
                  <a:cubicBezTo>
                    <a:pt x="17708" y="13853"/>
                    <a:pt x="18770" y="11544"/>
                    <a:pt x="18770" y="9027"/>
                  </a:cubicBezTo>
                  <a:cubicBezTo>
                    <a:pt x="18770" y="4041"/>
                    <a:pt x="14614" y="0"/>
                    <a:pt x="9627" y="0"/>
                  </a:cubicBezTo>
                  <a:close/>
                </a:path>
              </a:pathLst>
            </a:custGeom>
            <a:solidFill>
              <a:schemeClr val="accent3"/>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492;p51">
              <a:extLst>
                <a:ext uri="{FF2B5EF4-FFF2-40B4-BE49-F238E27FC236}">
                  <a16:creationId xmlns:a16="http://schemas.microsoft.com/office/drawing/2014/main" id="{AAF34873-482B-48C8-82C2-0850EBC69463}"/>
                </a:ext>
              </a:extLst>
            </p:cNvPr>
            <p:cNvSpPr/>
            <p:nvPr/>
          </p:nvSpPr>
          <p:spPr>
            <a:xfrm>
              <a:off x="250225" y="4400275"/>
              <a:ext cx="1238650" cy="454250"/>
            </a:xfrm>
            <a:custGeom>
              <a:avLst/>
              <a:gdLst/>
              <a:ahLst/>
              <a:cxnLst/>
              <a:rect l="l" t="t" r="r" b="b"/>
              <a:pathLst>
                <a:path w="49546" h="18170" extrusionOk="0">
                  <a:moveTo>
                    <a:pt x="1" y="0"/>
                  </a:moveTo>
                  <a:lnTo>
                    <a:pt x="1" y="18170"/>
                  </a:lnTo>
                  <a:lnTo>
                    <a:pt x="40403" y="18170"/>
                  </a:lnTo>
                  <a:cubicBezTo>
                    <a:pt x="45506" y="18170"/>
                    <a:pt x="49546" y="14130"/>
                    <a:pt x="49546" y="9027"/>
                  </a:cubicBezTo>
                  <a:cubicBezTo>
                    <a:pt x="49546" y="4041"/>
                    <a:pt x="45506" y="0"/>
                    <a:pt x="40403" y="0"/>
                  </a:cubicBezTo>
                  <a:close/>
                </a:path>
              </a:pathLst>
            </a:custGeom>
            <a:solidFill>
              <a:schemeClr val="accent5"/>
            </a:solidFill>
            <a:ln w="19050" cap="flat" cmpd="sng">
              <a:solidFill>
                <a:schemeClr val="accent5"/>
              </a:solidFill>
              <a:prstDash val="solid"/>
              <a:miter lim="23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493;p51">
              <a:extLst>
                <a:ext uri="{FF2B5EF4-FFF2-40B4-BE49-F238E27FC236}">
                  <a16:creationId xmlns:a16="http://schemas.microsoft.com/office/drawing/2014/main" id="{22190E4F-00E1-4FC1-9392-9C8D713F3223}"/>
                </a:ext>
              </a:extLst>
            </p:cNvPr>
            <p:cNvSpPr/>
            <p:nvPr/>
          </p:nvSpPr>
          <p:spPr>
            <a:xfrm>
              <a:off x="250225" y="4441250"/>
              <a:ext cx="1193075" cy="370000"/>
            </a:xfrm>
            <a:custGeom>
              <a:avLst/>
              <a:gdLst/>
              <a:ahLst/>
              <a:cxnLst/>
              <a:rect l="l" t="t" r="r" b="b"/>
              <a:pathLst>
                <a:path w="47723" h="14800" extrusionOk="0">
                  <a:moveTo>
                    <a:pt x="1" y="1"/>
                  </a:moveTo>
                  <a:lnTo>
                    <a:pt x="1" y="14799"/>
                  </a:lnTo>
                  <a:lnTo>
                    <a:pt x="40311" y="14799"/>
                  </a:lnTo>
                  <a:cubicBezTo>
                    <a:pt x="44351" y="14799"/>
                    <a:pt x="47722" y="11544"/>
                    <a:pt x="47722" y="7388"/>
                  </a:cubicBezTo>
                  <a:cubicBezTo>
                    <a:pt x="47722" y="3348"/>
                    <a:pt x="44351" y="1"/>
                    <a:pt x="403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494;p51">
              <a:extLst>
                <a:ext uri="{FF2B5EF4-FFF2-40B4-BE49-F238E27FC236}">
                  <a16:creationId xmlns:a16="http://schemas.microsoft.com/office/drawing/2014/main" id="{60DEC131-15E2-45EA-9D38-6C73139F777B}"/>
                </a:ext>
              </a:extLst>
            </p:cNvPr>
            <p:cNvSpPr/>
            <p:nvPr/>
          </p:nvSpPr>
          <p:spPr>
            <a:xfrm>
              <a:off x="264675" y="4513400"/>
              <a:ext cx="1031425" cy="25"/>
            </a:xfrm>
            <a:custGeom>
              <a:avLst/>
              <a:gdLst/>
              <a:ahLst/>
              <a:cxnLst/>
              <a:rect l="l" t="t" r="r" b="b"/>
              <a:pathLst>
                <a:path w="41257" h="1" fill="none" extrusionOk="0">
                  <a:moveTo>
                    <a:pt x="0" y="0"/>
                  </a:moveTo>
                  <a:lnTo>
                    <a:pt x="41257" y="0"/>
                  </a:lnTo>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495;p51">
              <a:extLst>
                <a:ext uri="{FF2B5EF4-FFF2-40B4-BE49-F238E27FC236}">
                  <a16:creationId xmlns:a16="http://schemas.microsoft.com/office/drawing/2014/main" id="{CDECA06E-4AB0-4C1E-92EE-1238707F9057}"/>
                </a:ext>
              </a:extLst>
            </p:cNvPr>
            <p:cNvSpPr/>
            <p:nvPr/>
          </p:nvSpPr>
          <p:spPr>
            <a:xfrm>
              <a:off x="264675" y="4568225"/>
              <a:ext cx="1086850" cy="25"/>
            </a:xfrm>
            <a:custGeom>
              <a:avLst/>
              <a:gdLst/>
              <a:ahLst/>
              <a:cxnLst/>
              <a:rect l="l" t="t" r="r" b="b"/>
              <a:pathLst>
                <a:path w="43474" h="1" fill="none" extrusionOk="0">
                  <a:moveTo>
                    <a:pt x="0" y="1"/>
                  </a:moveTo>
                  <a:lnTo>
                    <a:pt x="43473" y="1"/>
                  </a:lnTo>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496;p51">
              <a:extLst>
                <a:ext uri="{FF2B5EF4-FFF2-40B4-BE49-F238E27FC236}">
                  <a16:creationId xmlns:a16="http://schemas.microsoft.com/office/drawing/2014/main" id="{0D85AD55-201C-4CF4-AAA9-CA5518E9AC03}"/>
                </a:ext>
              </a:extLst>
            </p:cNvPr>
            <p:cNvSpPr/>
            <p:nvPr/>
          </p:nvSpPr>
          <p:spPr>
            <a:xfrm>
              <a:off x="264675" y="4625950"/>
              <a:ext cx="1108775" cy="25"/>
            </a:xfrm>
            <a:custGeom>
              <a:avLst/>
              <a:gdLst/>
              <a:ahLst/>
              <a:cxnLst/>
              <a:rect l="l" t="t" r="r" b="b"/>
              <a:pathLst>
                <a:path w="44351" h="1" fill="none" extrusionOk="0">
                  <a:moveTo>
                    <a:pt x="0" y="0"/>
                  </a:moveTo>
                  <a:lnTo>
                    <a:pt x="44350" y="0"/>
                  </a:lnTo>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497;p51">
              <a:extLst>
                <a:ext uri="{FF2B5EF4-FFF2-40B4-BE49-F238E27FC236}">
                  <a16:creationId xmlns:a16="http://schemas.microsoft.com/office/drawing/2014/main" id="{8A68006D-AE64-4750-A18F-1B267013EBA6}"/>
                </a:ext>
              </a:extLst>
            </p:cNvPr>
            <p:cNvSpPr/>
            <p:nvPr/>
          </p:nvSpPr>
          <p:spPr>
            <a:xfrm>
              <a:off x="264675" y="4683675"/>
              <a:ext cx="1086850" cy="25"/>
            </a:xfrm>
            <a:custGeom>
              <a:avLst/>
              <a:gdLst/>
              <a:ahLst/>
              <a:cxnLst/>
              <a:rect l="l" t="t" r="r" b="b"/>
              <a:pathLst>
                <a:path w="43474" h="1" fill="none" extrusionOk="0">
                  <a:moveTo>
                    <a:pt x="0" y="0"/>
                  </a:moveTo>
                  <a:lnTo>
                    <a:pt x="43473" y="0"/>
                  </a:lnTo>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498;p51">
              <a:extLst>
                <a:ext uri="{FF2B5EF4-FFF2-40B4-BE49-F238E27FC236}">
                  <a16:creationId xmlns:a16="http://schemas.microsoft.com/office/drawing/2014/main" id="{580B903C-AD91-4717-A81F-1688732DF658}"/>
                </a:ext>
              </a:extLst>
            </p:cNvPr>
            <p:cNvSpPr/>
            <p:nvPr/>
          </p:nvSpPr>
          <p:spPr>
            <a:xfrm>
              <a:off x="264675" y="4741375"/>
              <a:ext cx="1031425" cy="25"/>
            </a:xfrm>
            <a:custGeom>
              <a:avLst/>
              <a:gdLst/>
              <a:ahLst/>
              <a:cxnLst/>
              <a:rect l="l" t="t" r="r" b="b"/>
              <a:pathLst>
                <a:path w="41257" h="1" fill="none" extrusionOk="0">
                  <a:moveTo>
                    <a:pt x="0" y="1"/>
                  </a:moveTo>
                  <a:lnTo>
                    <a:pt x="41257" y="1"/>
                  </a:lnTo>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499;p51">
              <a:extLst>
                <a:ext uri="{FF2B5EF4-FFF2-40B4-BE49-F238E27FC236}">
                  <a16:creationId xmlns:a16="http://schemas.microsoft.com/office/drawing/2014/main" id="{947D700E-4DA4-4CBC-B533-FBE61F10A0BE}"/>
                </a:ext>
              </a:extLst>
            </p:cNvPr>
            <p:cNvSpPr/>
            <p:nvPr/>
          </p:nvSpPr>
          <p:spPr>
            <a:xfrm>
              <a:off x="406650" y="3166275"/>
              <a:ext cx="187600" cy="440400"/>
            </a:xfrm>
            <a:custGeom>
              <a:avLst/>
              <a:gdLst/>
              <a:ahLst/>
              <a:cxnLst/>
              <a:rect l="l" t="t" r="r" b="b"/>
              <a:pathLst>
                <a:path w="7504" h="17616" extrusionOk="0">
                  <a:moveTo>
                    <a:pt x="3741" y="0"/>
                  </a:moveTo>
                  <a:cubicBezTo>
                    <a:pt x="1640" y="0"/>
                    <a:pt x="0" y="1732"/>
                    <a:pt x="0" y="3856"/>
                  </a:cubicBezTo>
                  <a:lnTo>
                    <a:pt x="0" y="17616"/>
                  </a:lnTo>
                  <a:lnTo>
                    <a:pt x="7504" y="17616"/>
                  </a:lnTo>
                  <a:lnTo>
                    <a:pt x="7504" y="3856"/>
                  </a:lnTo>
                  <a:cubicBezTo>
                    <a:pt x="7504" y="1732"/>
                    <a:pt x="5865" y="0"/>
                    <a:pt x="3741" y="0"/>
                  </a:cubicBezTo>
                  <a:close/>
                </a:path>
              </a:pathLst>
            </a:custGeom>
            <a:solidFill>
              <a:schemeClr val="accent3"/>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500;p51">
              <a:extLst>
                <a:ext uri="{FF2B5EF4-FFF2-40B4-BE49-F238E27FC236}">
                  <a16:creationId xmlns:a16="http://schemas.microsoft.com/office/drawing/2014/main" id="{C2A67A06-1A1C-4CF9-BBB1-8A0A301284F6}"/>
                </a:ext>
              </a:extLst>
            </p:cNvPr>
            <p:cNvSpPr/>
            <p:nvPr/>
          </p:nvSpPr>
          <p:spPr>
            <a:xfrm>
              <a:off x="406650" y="3510275"/>
              <a:ext cx="187600" cy="189900"/>
            </a:xfrm>
            <a:custGeom>
              <a:avLst/>
              <a:gdLst/>
              <a:ahLst/>
              <a:cxnLst/>
              <a:rect l="l" t="t" r="r" b="b"/>
              <a:pathLst>
                <a:path w="7504" h="7596" extrusionOk="0">
                  <a:moveTo>
                    <a:pt x="3741" y="0"/>
                  </a:moveTo>
                  <a:cubicBezTo>
                    <a:pt x="1640" y="0"/>
                    <a:pt x="0" y="1732"/>
                    <a:pt x="0" y="3856"/>
                  </a:cubicBezTo>
                  <a:cubicBezTo>
                    <a:pt x="0" y="5864"/>
                    <a:pt x="1640" y="7596"/>
                    <a:pt x="3741" y="7596"/>
                  </a:cubicBezTo>
                  <a:cubicBezTo>
                    <a:pt x="5865" y="7596"/>
                    <a:pt x="7504" y="5864"/>
                    <a:pt x="7504" y="3856"/>
                  </a:cubicBezTo>
                  <a:cubicBezTo>
                    <a:pt x="7504" y="1732"/>
                    <a:pt x="5865" y="0"/>
                    <a:pt x="3741" y="0"/>
                  </a:cubicBezTo>
                  <a:close/>
                </a:path>
              </a:pathLst>
            </a:custGeom>
            <a:solidFill>
              <a:schemeClr val="accent5"/>
            </a:solidFill>
            <a:ln w="19050" cap="flat" cmpd="sng">
              <a:solidFill>
                <a:schemeClr val="accent5"/>
              </a:solidFill>
              <a:prstDash val="solid"/>
              <a:miter lim="23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501;p51">
              <a:extLst>
                <a:ext uri="{FF2B5EF4-FFF2-40B4-BE49-F238E27FC236}">
                  <a16:creationId xmlns:a16="http://schemas.microsoft.com/office/drawing/2014/main" id="{7473E52B-CB07-4B3D-8EBE-CB68C8B40F80}"/>
                </a:ext>
              </a:extLst>
            </p:cNvPr>
            <p:cNvSpPr/>
            <p:nvPr/>
          </p:nvSpPr>
          <p:spPr>
            <a:xfrm>
              <a:off x="421075" y="3527000"/>
              <a:ext cx="158750" cy="618175"/>
            </a:xfrm>
            <a:custGeom>
              <a:avLst/>
              <a:gdLst/>
              <a:ahLst/>
              <a:cxnLst/>
              <a:rect l="l" t="t" r="r" b="b"/>
              <a:pathLst>
                <a:path w="6350" h="24727" extrusionOk="0">
                  <a:moveTo>
                    <a:pt x="3164" y="1"/>
                  </a:moveTo>
                  <a:cubicBezTo>
                    <a:pt x="1432" y="1"/>
                    <a:pt x="1" y="1363"/>
                    <a:pt x="1" y="3187"/>
                  </a:cubicBezTo>
                  <a:lnTo>
                    <a:pt x="1" y="24727"/>
                  </a:lnTo>
                  <a:lnTo>
                    <a:pt x="6350" y="24727"/>
                  </a:lnTo>
                  <a:lnTo>
                    <a:pt x="6350" y="3187"/>
                  </a:lnTo>
                  <a:cubicBezTo>
                    <a:pt x="6350" y="1363"/>
                    <a:pt x="4895" y="1"/>
                    <a:pt x="3164" y="1"/>
                  </a:cubicBezTo>
                  <a:close/>
                </a:path>
              </a:pathLst>
            </a:custGeom>
            <a:solidFill>
              <a:schemeClr val="accent6"/>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502;p51">
              <a:extLst>
                <a:ext uri="{FF2B5EF4-FFF2-40B4-BE49-F238E27FC236}">
                  <a16:creationId xmlns:a16="http://schemas.microsoft.com/office/drawing/2014/main" id="{873AE3BF-50CC-40D4-9D19-1C3472EAB87E}"/>
                </a:ext>
              </a:extLst>
            </p:cNvPr>
            <p:cNvSpPr/>
            <p:nvPr/>
          </p:nvSpPr>
          <p:spPr>
            <a:xfrm>
              <a:off x="421075" y="4060900"/>
              <a:ext cx="158750" cy="238400"/>
            </a:xfrm>
            <a:custGeom>
              <a:avLst/>
              <a:gdLst/>
              <a:ahLst/>
              <a:cxnLst/>
              <a:rect l="l" t="t" r="r" b="b"/>
              <a:pathLst>
                <a:path w="6350" h="9536" extrusionOk="0">
                  <a:moveTo>
                    <a:pt x="3164" y="0"/>
                  </a:moveTo>
                  <a:cubicBezTo>
                    <a:pt x="1432" y="0"/>
                    <a:pt x="1" y="1455"/>
                    <a:pt x="1" y="3186"/>
                  </a:cubicBezTo>
                  <a:lnTo>
                    <a:pt x="1" y="3463"/>
                  </a:lnTo>
                  <a:cubicBezTo>
                    <a:pt x="93" y="4525"/>
                    <a:pt x="578" y="7319"/>
                    <a:pt x="3164" y="9535"/>
                  </a:cubicBezTo>
                  <a:cubicBezTo>
                    <a:pt x="5772" y="7319"/>
                    <a:pt x="6257" y="4525"/>
                    <a:pt x="6350" y="3463"/>
                  </a:cubicBezTo>
                  <a:lnTo>
                    <a:pt x="6350" y="3186"/>
                  </a:lnTo>
                  <a:cubicBezTo>
                    <a:pt x="6350" y="1455"/>
                    <a:pt x="4895" y="0"/>
                    <a:pt x="3164" y="0"/>
                  </a:cubicBezTo>
                  <a:close/>
                </a:path>
              </a:pathLst>
            </a:custGeom>
            <a:solidFill>
              <a:schemeClr val="accent5"/>
            </a:solidFill>
            <a:ln w="19050" cap="flat" cmpd="sng">
              <a:solidFill>
                <a:schemeClr val="accent5"/>
              </a:solidFill>
              <a:prstDash val="solid"/>
              <a:miter lim="23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503;p51">
              <a:extLst>
                <a:ext uri="{FF2B5EF4-FFF2-40B4-BE49-F238E27FC236}">
                  <a16:creationId xmlns:a16="http://schemas.microsoft.com/office/drawing/2014/main" id="{99862C2C-BB52-444D-976D-F1E08E6FC5CB}"/>
                </a:ext>
              </a:extLst>
            </p:cNvPr>
            <p:cNvSpPr/>
            <p:nvPr/>
          </p:nvSpPr>
          <p:spPr>
            <a:xfrm>
              <a:off x="485725" y="4275025"/>
              <a:ext cx="28875" cy="69850"/>
            </a:xfrm>
            <a:custGeom>
              <a:avLst/>
              <a:gdLst/>
              <a:ahLst/>
              <a:cxnLst/>
              <a:rect l="l" t="t" r="r" b="b"/>
              <a:pathLst>
                <a:path w="1155" h="2794" extrusionOk="0">
                  <a:moveTo>
                    <a:pt x="578" y="0"/>
                  </a:moveTo>
                  <a:cubicBezTo>
                    <a:pt x="301" y="0"/>
                    <a:pt x="0" y="185"/>
                    <a:pt x="0" y="578"/>
                  </a:cubicBezTo>
                  <a:lnTo>
                    <a:pt x="0" y="2217"/>
                  </a:lnTo>
                  <a:cubicBezTo>
                    <a:pt x="0" y="2494"/>
                    <a:pt x="301" y="2794"/>
                    <a:pt x="578" y="2794"/>
                  </a:cubicBezTo>
                  <a:cubicBezTo>
                    <a:pt x="878" y="2794"/>
                    <a:pt x="1155" y="2494"/>
                    <a:pt x="1155" y="2217"/>
                  </a:cubicBezTo>
                  <a:lnTo>
                    <a:pt x="1155" y="578"/>
                  </a:lnTo>
                  <a:cubicBezTo>
                    <a:pt x="1155" y="185"/>
                    <a:pt x="878" y="0"/>
                    <a:pt x="5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504;p51">
              <a:extLst>
                <a:ext uri="{FF2B5EF4-FFF2-40B4-BE49-F238E27FC236}">
                  <a16:creationId xmlns:a16="http://schemas.microsoft.com/office/drawing/2014/main" id="{472B61F9-1F10-44FA-8CBA-AC1324A0BF62}"/>
                </a:ext>
              </a:extLst>
            </p:cNvPr>
            <p:cNvSpPr/>
            <p:nvPr/>
          </p:nvSpPr>
          <p:spPr>
            <a:xfrm>
              <a:off x="336800" y="3353850"/>
              <a:ext cx="69875" cy="337100"/>
            </a:xfrm>
            <a:custGeom>
              <a:avLst/>
              <a:gdLst/>
              <a:ahLst/>
              <a:cxnLst/>
              <a:rect l="l" t="t" r="r" b="b"/>
              <a:pathLst>
                <a:path w="2795" h="13484" extrusionOk="0">
                  <a:moveTo>
                    <a:pt x="1640" y="0"/>
                  </a:moveTo>
                  <a:cubicBezTo>
                    <a:pt x="670" y="0"/>
                    <a:pt x="1" y="670"/>
                    <a:pt x="1" y="1547"/>
                  </a:cubicBezTo>
                  <a:lnTo>
                    <a:pt x="1" y="13091"/>
                  </a:lnTo>
                  <a:cubicBezTo>
                    <a:pt x="1" y="13275"/>
                    <a:pt x="186" y="13483"/>
                    <a:pt x="393" y="13483"/>
                  </a:cubicBezTo>
                  <a:cubicBezTo>
                    <a:pt x="971" y="13483"/>
                    <a:pt x="1432" y="12998"/>
                    <a:pt x="1432" y="12421"/>
                  </a:cubicBezTo>
                  <a:lnTo>
                    <a:pt x="1432" y="3371"/>
                  </a:lnTo>
                  <a:lnTo>
                    <a:pt x="2794" y="3371"/>
                  </a:lnTo>
                  <a:lnTo>
                    <a:pt x="2794" y="0"/>
                  </a:lnTo>
                  <a:close/>
                </a:path>
              </a:pathLst>
            </a:custGeom>
            <a:solidFill>
              <a:srgbClr val="231F20"/>
            </a:solidFill>
            <a:ln w="19050" cap="flat" cmpd="sng">
              <a:solidFill>
                <a:schemeClr val="accent5"/>
              </a:solidFill>
              <a:prstDash val="solid"/>
              <a:miter lim="23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505;p51">
              <a:extLst>
                <a:ext uri="{FF2B5EF4-FFF2-40B4-BE49-F238E27FC236}">
                  <a16:creationId xmlns:a16="http://schemas.microsoft.com/office/drawing/2014/main" id="{D21BE164-C4F2-42EE-9327-317FDAF90084}"/>
                </a:ext>
              </a:extLst>
            </p:cNvPr>
            <p:cNvSpPr/>
            <p:nvPr/>
          </p:nvSpPr>
          <p:spPr>
            <a:xfrm>
              <a:off x="336800" y="3310550"/>
              <a:ext cx="69875" cy="337100"/>
            </a:xfrm>
            <a:custGeom>
              <a:avLst/>
              <a:gdLst/>
              <a:ahLst/>
              <a:cxnLst/>
              <a:rect l="l" t="t" r="r" b="b"/>
              <a:pathLst>
                <a:path w="2795" h="13484" extrusionOk="0">
                  <a:moveTo>
                    <a:pt x="1640" y="1"/>
                  </a:moveTo>
                  <a:cubicBezTo>
                    <a:pt x="670" y="1"/>
                    <a:pt x="1" y="670"/>
                    <a:pt x="1" y="1640"/>
                  </a:cubicBezTo>
                  <a:lnTo>
                    <a:pt x="1" y="13091"/>
                  </a:lnTo>
                  <a:cubicBezTo>
                    <a:pt x="1" y="13276"/>
                    <a:pt x="186" y="13484"/>
                    <a:pt x="393" y="13484"/>
                  </a:cubicBezTo>
                  <a:cubicBezTo>
                    <a:pt x="971" y="13484"/>
                    <a:pt x="1432" y="12999"/>
                    <a:pt x="1432" y="12422"/>
                  </a:cubicBezTo>
                  <a:lnTo>
                    <a:pt x="1432" y="3464"/>
                  </a:lnTo>
                  <a:lnTo>
                    <a:pt x="2794" y="3464"/>
                  </a:lnTo>
                  <a:lnTo>
                    <a:pt x="2794" y="1"/>
                  </a:lnTo>
                  <a:close/>
                </a:path>
              </a:pathLst>
            </a:custGeom>
            <a:solidFill>
              <a:schemeClr val="accent3"/>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506;p51">
              <a:extLst>
                <a:ext uri="{FF2B5EF4-FFF2-40B4-BE49-F238E27FC236}">
                  <a16:creationId xmlns:a16="http://schemas.microsoft.com/office/drawing/2014/main" id="{9B0FD690-532F-4439-B9DB-6AABA3DDAC8B}"/>
                </a:ext>
              </a:extLst>
            </p:cNvPr>
            <p:cNvSpPr/>
            <p:nvPr/>
          </p:nvSpPr>
          <p:spPr>
            <a:xfrm>
              <a:off x="1171400" y="1730825"/>
              <a:ext cx="4828725" cy="3123700"/>
            </a:xfrm>
            <a:custGeom>
              <a:avLst/>
              <a:gdLst/>
              <a:ahLst/>
              <a:cxnLst/>
              <a:rect l="l" t="t" r="r" b="b"/>
              <a:pathLst>
                <a:path w="193149" h="124948" extrusionOk="0">
                  <a:moveTo>
                    <a:pt x="14130" y="0"/>
                  </a:moveTo>
                  <a:cubicBezTo>
                    <a:pt x="13761" y="0"/>
                    <a:pt x="13368" y="93"/>
                    <a:pt x="12976" y="185"/>
                  </a:cubicBezTo>
                  <a:cubicBezTo>
                    <a:pt x="8174" y="1524"/>
                    <a:pt x="1" y="20294"/>
                    <a:pt x="26251" y="34331"/>
                  </a:cubicBezTo>
                  <a:cubicBezTo>
                    <a:pt x="52617" y="48483"/>
                    <a:pt x="66561" y="69354"/>
                    <a:pt x="76281" y="97913"/>
                  </a:cubicBezTo>
                  <a:cubicBezTo>
                    <a:pt x="84269" y="121208"/>
                    <a:pt x="95028" y="124463"/>
                    <a:pt x="100915" y="124856"/>
                  </a:cubicBezTo>
                  <a:cubicBezTo>
                    <a:pt x="101192" y="124856"/>
                    <a:pt x="101492" y="124948"/>
                    <a:pt x="101769" y="124948"/>
                  </a:cubicBezTo>
                  <a:lnTo>
                    <a:pt x="104078" y="124948"/>
                  </a:lnTo>
                  <a:cubicBezTo>
                    <a:pt x="107633" y="124948"/>
                    <a:pt x="112251" y="120723"/>
                    <a:pt x="113405" y="115436"/>
                  </a:cubicBezTo>
                  <a:cubicBezTo>
                    <a:pt x="113613" y="114651"/>
                    <a:pt x="113705" y="113889"/>
                    <a:pt x="113705" y="113035"/>
                  </a:cubicBezTo>
                  <a:lnTo>
                    <a:pt x="108996" y="113035"/>
                  </a:lnTo>
                  <a:cubicBezTo>
                    <a:pt x="108996" y="114466"/>
                    <a:pt x="107726" y="115436"/>
                    <a:pt x="106479" y="115436"/>
                  </a:cubicBezTo>
                  <a:lnTo>
                    <a:pt x="106387" y="115436"/>
                  </a:lnTo>
                  <a:cubicBezTo>
                    <a:pt x="105994" y="115436"/>
                    <a:pt x="105625" y="115228"/>
                    <a:pt x="105232" y="115044"/>
                  </a:cubicBezTo>
                  <a:cubicBezTo>
                    <a:pt x="104470" y="114559"/>
                    <a:pt x="103986" y="113612"/>
                    <a:pt x="103986" y="111973"/>
                  </a:cubicBezTo>
                  <a:cubicBezTo>
                    <a:pt x="103986" y="108995"/>
                    <a:pt x="106110" y="107448"/>
                    <a:pt x="108211" y="107355"/>
                  </a:cubicBezTo>
                  <a:lnTo>
                    <a:pt x="193148" y="107355"/>
                  </a:lnTo>
                  <a:cubicBezTo>
                    <a:pt x="191902" y="104654"/>
                    <a:pt x="190563" y="101491"/>
                    <a:pt x="189316" y="97913"/>
                  </a:cubicBezTo>
                  <a:cubicBezTo>
                    <a:pt x="179596" y="69354"/>
                    <a:pt x="165651" y="48483"/>
                    <a:pt x="139286" y="34331"/>
                  </a:cubicBezTo>
                  <a:cubicBezTo>
                    <a:pt x="130444" y="29621"/>
                    <a:pt x="125526" y="24427"/>
                    <a:pt x="123033" y="19417"/>
                  </a:cubicBezTo>
                  <a:cubicBezTo>
                    <a:pt x="121878" y="17016"/>
                    <a:pt x="121209" y="14707"/>
                    <a:pt x="121001" y="12491"/>
                  </a:cubicBezTo>
                  <a:cubicBezTo>
                    <a:pt x="120724" y="10182"/>
                    <a:pt x="121001" y="8081"/>
                    <a:pt x="121486" y="6257"/>
                  </a:cubicBezTo>
                  <a:lnTo>
                    <a:pt x="19417" y="6257"/>
                  </a:lnTo>
                  <a:cubicBezTo>
                    <a:pt x="18956" y="3071"/>
                    <a:pt x="16739" y="185"/>
                    <a:pt x="14130" y="0"/>
                  </a:cubicBezTo>
                  <a:close/>
                </a:path>
              </a:pathLst>
            </a:custGeom>
            <a:solidFill>
              <a:schemeClr val="accent2"/>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507;p51">
              <a:extLst>
                <a:ext uri="{FF2B5EF4-FFF2-40B4-BE49-F238E27FC236}">
                  <a16:creationId xmlns:a16="http://schemas.microsoft.com/office/drawing/2014/main" id="{8AD82E3B-450E-41AF-95AD-F50BA3564932}"/>
                </a:ext>
              </a:extLst>
            </p:cNvPr>
            <p:cNvSpPr/>
            <p:nvPr/>
          </p:nvSpPr>
          <p:spPr>
            <a:xfrm>
              <a:off x="1613525" y="1887250"/>
              <a:ext cx="2633700" cy="365700"/>
            </a:xfrm>
            <a:custGeom>
              <a:avLst/>
              <a:gdLst/>
              <a:ahLst/>
              <a:cxnLst/>
              <a:rect l="l" t="t" r="r" b="b"/>
              <a:pathLst>
                <a:path w="105348" h="14628" extrusionOk="0">
                  <a:moveTo>
                    <a:pt x="69470" y="0"/>
                  </a:moveTo>
                  <a:lnTo>
                    <a:pt x="1" y="5772"/>
                  </a:lnTo>
                  <a:cubicBezTo>
                    <a:pt x="38657" y="6149"/>
                    <a:pt x="76296" y="14627"/>
                    <a:pt x="95447" y="14627"/>
                  </a:cubicBezTo>
                  <a:cubicBezTo>
                    <a:pt x="99744" y="14627"/>
                    <a:pt x="103110" y="14200"/>
                    <a:pt x="105348" y="13160"/>
                  </a:cubicBezTo>
                  <a:cubicBezTo>
                    <a:pt x="104193" y="10759"/>
                    <a:pt x="103524" y="8450"/>
                    <a:pt x="103316" y="6234"/>
                  </a:cubicBezTo>
                  <a:cubicBezTo>
                    <a:pt x="103039" y="3925"/>
                    <a:pt x="103316" y="1824"/>
                    <a:pt x="1038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508;p51">
              <a:extLst>
                <a:ext uri="{FF2B5EF4-FFF2-40B4-BE49-F238E27FC236}">
                  <a16:creationId xmlns:a16="http://schemas.microsoft.com/office/drawing/2014/main" id="{C2C0C374-EB22-4EFA-BA27-AA6BB2EC6B00}"/>
                </a:ext>
              </a:extLst>
            </p:cNvPr>
            <p:cNvSpPr/>
            <p:nvPr/>
          </p:nvSpPr>
          <p:spPr>
            <a:xfrm>
              <a:off x="1479050" y="1887250"/>
              <a:ext cx="2917100" cy="155850"/>
            </a:xfrm>
            <a:custGeom>
              <a:avLst/>
              <a:gdLst/>
              <a:ahLst/>
              <a:cxnLst/>
              <a:rect l="l" t="t" r="r" b="b"/>
              <a:pathLst>
                <a:path w="116684" h="6234" extrusionOk="0">
                  <a:moveTo>
                    <a:pt x="1732" y="0"/>
                  </a:moveTo>
                  <a:cubicBezTo>
                    <a:pt x="1732" y="0"/>
                    <a:pt x="0" y="2193"/>
                    <a:pt x="1339" y="4618"/>
                  </a:cubicBezTo>
                  <a:cubicBezTo>
                    <a:pt x="1824" y="5656"/>
                    <a:pt x="2702" y="6234"/>
                    <a:pt x="3648" y="6234"/>
                  </a:cubicBezTo>
                  <a:lnTo>
                    <a:pt x="116683" y="6234"/>
                  </a:lnTo>
                  <a:lnTo>
                    <a:pt x="114767" y="0"/>
                  </a:lnTo>
                  <a:close/>
                </a:path>
              </a:pathLst>
            </a:custGeom>
            <a:solidFill>
              <a:schemeClr val="accent5"/>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509;p51">
              <a:extLst>
                <a:ext uri="{FF2B5EF4-FFF2-40B4-BE49-F238E27FC236}">
                  <a16:creationId xmlns:a16="http://schemas.microsoft.com/office/drawing/2014/main" id="{7578C956-B95C-4400-AB56-7CD26B48B506}"/>
                </a:ext>
              </a:extLst>
            </p:cNvPr>
            <p:cNvSpPr/>
            <p:nvPr/>
          </p:nvSpPr>
          <p:spPr>
            <a:xfrm>
              <a:off x="1524650" y="1730825"/>
              <a:ext cx="2974800" cy="312275"/>
            </a:xfrm>
            <a:custGeom>
              <a:avLst/>
              <a:gdLst/>
              <a:ahLst/>
              <a:cxnLst/>
              <a:rect l="l" t="t" r="r" b="b"/>
              <a:pathLst>
                <a:path w="118992" h="12491" extrusionOk="0">
                  <a:moveTo>
                    <a:pt x="0" y="0"/>
                  </a:moveTo>
                  <a:cubicBezTo>
                    <a:pt x="2609" y="185"/>
                    <a:pt x="4826" y="3071"/>
                    <a:pt x="5287" y="6257"/>
                  </a:cubicBezTo>
                  <a:cubicBezTo>
                    <a:pt x="5403" y="7111"/>
                    <a:pt x="5403" y="7989"/>
                    <a:pt x="5195" y="8843"/>
                  </a:cubicBezTo>
                  <a:cubicBezTo>
                    <a:pt x="4826" y="11336"/>
                    <a:pt x="3463" y="12491"/>
                    <a:pt x="2124" y="12491"/>
                  </a:cubicBezTo>
                  <a:lnTo>
                    <a:pt x="115159" y="12491"/>
                  </a:lnTo>
                  <a:cubicBezTo>
                    <a:pt x="116406" y="12491"/>
                    <a:pt x="117745" y="11336"/>
                    <a:pt x="118230" y="8843"/>
                  </a:cubicBezTo>
                  <a:cubicBezTo>
                    <a:pt x="118992" y="4895"/>
                    <a:pt x="116314" y="185"/>
                    <a:pt x="113035" y="0"/>
                  </a:cubicBezTo>
                  <a:close/>
                </a:path>
              </a:pathLst>
            </a:custGeom>
            <a:solidFill>
              <a:schemeClr val="accent6"/>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510;p51">
              <a:extLst>
                <a:ext uri="{FF2B5EF4-FFF2-40B4-BE49-F238E27FC236}">
                  <a16:creationId xmlns:a16="http://schemas.microsoft.com/office/drawing/2014/main" id="{D2A682D3-211D-4AC5-A98A-6760D057A033}"/>
                </a:ext>
              </a:extLst>
            </p:cNvPr>
            <p:cNvSpPr/>
            <p:nvPr/>
          </p:nvSpPr>
          <p:spPr>
            <a:xfrm>
              <a:off x="3771025" y="4414700"/>
              <a:ext cx="3068900" cy="202025"/>
            </a:xfrm>
            <a:custGeom>
              <a:avLst/>
              <a:gdLst/>
              <a:ahLst/>
              <a:cxnLst/>
              <a:rect l="l" t="t" r="r" b="b"/>
              <a:pathLst>
                <a:path w="122756" h="8081" extrusionOk="0">
                  <a:moveTo>
                    <a:pt x="4226" y="0"/>
                  </a:moveTo>
                  <a:cubicBezTo>
                    <a:pt x="2009" y="93"/>
                    <a:pt x="1" y="1640"/>
                    <a:pt x="1" y="4618"/>
                  </a:cubicBezTo>
                  <a:cubicBezTo>
                    <a:pt x="1" y="7111"/>
                    <a:pt x="1247" y="8081"/>
                    <a:pt x="2494" y="8081"/>
                  </a:cubicBezTo>
                  <a:lnTo>
                    <a:pt x="122455" y="8081"/>
                  </a:lnTo>
                  <a:cubicBezTo>
                    <a:pt x="122640" y="7111"/>
                    <a:pt x="122755" y="6142"/>
                    <a:pt x="122755" y="5195"/>
                  </a:cubicBezTo>
                  <a:cubicBezTo>
                    <a:pt x="122547" y="1824"/>
                    <a:pt x="120054" y="0"/>
                    <a:pt x="1176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511;p51">
              <a:extLst>
                <a:ext uri="{FF2B5EF4-FFF2-40B4-BE49-F238E27FC236}">
                  <a16:creationId xmlns:a16="http://schemas.microsoft.com/office/drawing/2014/main" id="{66CF1826-781B-402C-B566-49670F389542}"/>
                </a:ext>
              </a:extLst>
            </p:cNvPr>
            <p:cNvSpPr/>
            <p:nvPr/>
          </p:nvSpPr>
          <p:spPr>
            <a:xfrm>
              <a:off x="3833375" y="4556675"/>
              <a:ext cx="2888225" cy="60050"/>
            </a:xfrm>
            <a:custGeom>
              <a:avLst/>
              <a:gdLst/>
              <a:ahLst/>
              <a:cxnLst/>
              <a:rect l="l" t="t" r="r" b="b"/>
              <a:pathLst>
                <a:path w="115529" h="2402" extrusionOk="0">
                  <a:moveTo>
                    <a:pt x="2517" y="1"/>
                  </a:moveTo>
                  <a:cubicBezTo>
                    <a:pt x="2517" y="1432"/>
                    <a:pt x="1247" y="2402"/>
                    <a:pt x="0" y="2402"/>
                  </a:cubicBezTo>
                  <a:lnTo>
                    <a:pt x="113035" y="2402"/>
                  </a:lnTo>
                  <a:cubicBezTo>
                    <a:pt x="114282" y="2402"/>
                    <a:pt x="115528" y="1432"/>
                    <a:pt x="115528" y="93"/>
                  </a:cubicBezTo>
                  <a:lnTo>
                    <a:pt x="90040" y="93"/>
                  </a:lnTo>
                  <a:lnTo>
                    <a:pt x="7226" y="1"/>
                  </a:lnTo>
                  <a:close/>
                </a:path>
              </a:pathLst>
            </a:custGeom>
            <a:solidFill>
              <a:srgbClr val="FFFFFF"/>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512;p51">
              <a:extLst>
                <a:ext uri="{FF2B5EF4-FFF2-40B4-BE49-F238E27FC236}">
                  <a16:creationId xmlns:a16="http://schemas.microsoft.com/office/drawing/2014/main" id="{53C2000C-4B05-446C-9B3A-0A9682D6C7FA}"/>
                </a:ext>
              </a:extLst>
            </p:cNvPr>
            <p:cNvSpPr/>
            <p:nvPr/>
          </p:nvSpPr>
          <p:spPr>
            <a:xfrm>
              <a:off x="3773325" y="4414700"/>
              <a:ext cx="3066600" cy="439825"/>
            </a:xfrm>
            <a:custGeom>
              <a:avLst/>
              <a:gdLst/>
              <a:ahLst/>
              <a:cxnLst/>
              <a:rect l="l" t="t" r="r" b="b"/>
              <a:pathLst>
                <a:path w="122664" h="17593" extrusionOk="0">
                  <a:moveTo>
                    <a:pt x="4526" y="0"/>
                  </a:moveTo>
                  <a:cubicBezTo>
                    <a:pt x="6927" y="0"/>
                    <a:pt x="9536" y="1824"/>
                    <a:pt x="9628" y="5195"/>
                  </a:cubicBezTo>
                  <a:lnTo>
                    <a:pt x="9628" y="5680"/>
                  </a:lnTo>
                  <a:cubicBezTo>
                    <a:pt x="9628" y="6534"/>
                    <a:pt x="9536" y="7296"/>
                    <a:pt x="9328" y="8081"/>
                  </a:cubicBezTo>
                  <a:cubicBezTo>
                    <a:pt x="8266" y="12975"/>
                    <a:pt x="4134" y="17016"/>
                    <a:pt x="763" y="17501"/>
                  </a:cubicBezTo>
                  <a:cubicBezTo>
                    <a:pt x="578" y="17501"/>
                    <a:pt x="301" y="17593"/>
                    <a:pt x="1" y="17593"/>
                  </a:cubicBezTo>
                  <a:lnTo>
                    <a:pt x="113036" y="17593"/>
                  </a:lnTo>
                  <a:cubicBezTo>
                    <a:pt x="116591" y="17593"/>
                    <a:pt x="121209" y="13368"/>
                    <a:pt x="122363" y="8081"/>
                  </a:cubicBezTo>
                  <a:cubicBezTo>
                    <a:pt x="122455" y="7781"/>
                    <a:pt x="122455" y="7504"/>
                    <a:pt x="122548" y="7204"/>
                  </a:cubicBezTo>
                  <a:cubicBezTo>
                    <a:pt x="122663" y="6534"/>
                    <a:pt x="122663" y="5865"/>
                    <a:pt x="122663" y="5195"/>
                  </a:cubicBezTo>
                  <a:cubicBezTo>
                    <a:pt x="122455" y="2009"/>
                    <a:pt x="120239" y="278"/>
                    <a:pt x="117930" y="0"/>
                  </a:cubicBezTo>
                  <a:close/>
                </a:path>
              </a:pathLst>
            </a:custGeom>
            <a:solidFill>
              <a:schemeClr val="accent6"/>
            </a:solid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513;p51">
              <a:extLst>
                <a:ext uri="{FF2B5EF4-FFF2-40B4-BE49-F238E27FC236}">
                  <a16:creationId xmlns:a16="http://schemas.microsoft.com/office/drawing/2014/main" id="{8848CFB3-E0F5-4221-B2FB-4622438E9838}"/>
                </a:ext>
              </a:extLst>
            </p:cNvPr>
            <p:cNvSpPr/>
            <p:nvPr/>
          </p:nvSpPr>
          <p:spPr>
            <a:xfrm>
              <a:off x="3773325" y="4594775"/>
              <a:ext cx="3063700" cy="259750"/>
            </a:xfrm>
            <a:custGeom>
              <a:avLst/>
              <a:gdLst/>
              <a:ahLst/>
              <a:cxnLst/>
              <a:rect l="l" t="t" r="r" b="b"/>
              <a:pathLst>
                <a:path w="122548" h="10390" extrusionOk="0">
                  <a:moveTo>
                    <a:pt x="122548" y="1"/>
                  </a:moveTo>
                  <a:lnTo>
                    <a:pt x="122548" y="1"/>
                  </a:lnTo>
                  <a:cubicBezTo>
                    <a:pt x="99644" y="8013"/>
                    <a:pt x="51114" y="10300"/>
                    <a:pt x="3624" y="10300"/>
                  </a:cubicBezTo>
                  <a:cubicBezTo>
                    <a:pt x="2669" y="10300"/>
                    <a:pt x="1716" y="10299"/>
                    <a:pt x="763" y="10298"/>
                  </a:cubicBezTo>
                  <a:lnTo>
                    <a:pt x="1" y="10390"/>
                  </a:lnTo>
                  <a:lnTo>
                    <a:pt x="113036" y="10390"/>
                  </a:lnTo>
                  <a:cubicBezTo>
                    <a:pt x="116591" y="10390"/>
                    <a:pt x="121209" y="6165"/>
                    <a:pt x="122363" y="878"/>
                  </a:cubicBezTo>
                  <a:cubicBezTo>
                    <a:pt x="122455" y="578"/>
                    <a:pt x="122455" y="301"/>
                    <a:pt x="122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514;p51">
              <a:extLst>
                <a:ext uri="{FF2B5EF4-FFF2-40B4-BE49-F238E27FC236}">
                  <a16:creationId xmlns:a16="http://schemas.microsoft.com/office/drawing/2014/main" id="{29B4EA14-0107-434B-9F48-071F7C20903F}"/>
                </a:ext>
              </a:extLst>
            </p:cNvPr>
            <p:cNvSpPr/>
            <p:nvPr/>
          </p:nvSpPr>
          <p:spPr>
            <a:xfrm>
              <a:off x="2008325" y="2409000"/>
              <a:ext cx="2082475" cy="25"/>
            </a:xfrm>
            <a:custGeom>
              <a:avLst/>
              <a:gdLst/>
              <a:ahLst/>
              <a:cxnLst/>
              <a:rect l="l" t="t" r="r" b="b"/>
              <a:pathLst>
                <a:path w="83299" h="1" fill="none" extrusionOk="0">
                  <a:moveTo>
                    <a:pt x="0" y="1"/>
                  </a:moveTo>
                  <a:lnTo>
                    <a:pt x="83299" y="1"/>
                  </a:lnTo>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515;p51">
              <a:extLst>
                <a:ext uri="{FF2B5EF4-FFF2-40B4-BE49-F238E27FC236}">
                  <a16:creationId xmlns:a16="http://schemas.microsoft.com/office/drawing/2014/main" id="{6856E9BE-9D68-4ACA-A01B-3B51136A8E29}"/>
                </a:ext>
              </a:extLst>
            </p:cNvPr>
            <p:cNvSpPr/>
            <p:nvPr/>
          </p:nvSpPr>
          <p:spPr>
            <a:xfrm>
              <a:off x="2311350" y="2613325"/>
              <a:ext cx="2082475" cy="25"/>
            </a:xfrm>
            <a:custGeom>
              <a:avLst/>
              <a:gdLst/>
              <a:ahLst/>
              <a:cxnLst/>
              <a:rect l="l" t="t" r="r" b="b"/>
              <a:pathLst>
                <a:path w="83299" h="1" fill="none" extrusionOk="0">
                  <a:moveTo>
                    <a:pt x="0" y="1"/>
                  </a:moveTo>
                  <a:lnTo>
                    <a:pt x="83299" y="1"/>
                  </a:lnTo>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516;p51">
              <a:extLst>
                <a:ext uri="{FF2B5EF4-FFF2-40B4-BE49-F238E27FC236}">
                  <a16:creationId xmlns:a16="http://schemas.microsoft.com/office/drawing/2014/main" id="{763985C7-7A88-4912-9A8B-A2D1F04E58F0}"/>
                </a:ext>
              </a:extLst>
            </p:cNvPr>
            <p:cNvSpPr/>
            <p:nvPr/>
          </p:nvSpPr>
          <p:spPr>
            <a:xfrm>
              <a:off x="2643225" y="2815350"/>
              <a:ext cx="2082475" cy="25"/>
            </a:xfrm>
            <a:custGeom>
              <a:avLst/>
              <a:gdLst/>
              <a:ahLst/>
              <a:cxnLst/>
              <a:rect l="l" t="t" r="r" b="b"/>
              <a:pathLst>
                <a:path w="83299" h="1" fill="none" extrusionOk="0">
                  <a:moveTo>
                    <a:pt x="0" y="0"/>
                  </a:moveTo>
                  <a:lnTo>
                    <a:pt x="83299" y="0"/>
                  </a:lnTo>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517;p51">
              <a:extLst>
                <a:ext uri="{FF2B5EF4-FFF2-40B4-BE49-F238E27FC236}">
                  <a16:creationId xmlns:a16="http://schemas.microsoft.com/office/drawing/2014/main" id="{98666628-25AB-435A-B230-29A9ADC80317}"/>
                </a:ext>
              </a:extLst>
            </p:cNvPr>
            <p:cNvSpPr/>
            <p:nvPr/>
          </p:nvSpPr>
          <p:spPr>
            <a:xfrm>
              <a:off x="2852150" y="3017350"/>
              <a:ext cx="2080200" cy="25"/>
            </a:xfrm>
            <a:custGeom>
              <a:avLst/>
              <a:gdLst/>
              <a:ahLst/>
              <a:cxnLst/>
              <a:rect l="l" t="t" r="r" b="b"/>
              <a:pathLst>
                <a:path w="83208" h="1" fill="none" extrusionOk="0">
                  <a:moveTo>
                    <a:pt x="1" y="1"/>
                  </a:moveTo>
                  <a:lnTo>
                    <a:pt x="83207" y="1"/>
                  </a:lnTo>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518;p51">
              <a:extLst>
                <a:ext uri="{FF2B5EF4-FFF2-40B4-BE49-F238E27FC236}">
                  <a16:creationId xmlns:a16="http://schemas.microsoft.com/office/drawing/2014/main" id="{4F89F07C-81EA-4BA5-BF26-A794CF835238}"/>
                </a:ext>
              </a:extLst>
            </p:cNvPr>
            <p:cNvSpPr/>
            <p:nvPr/>
          </p:nvSpPr>
          <p:spPr>
            <a:xfrm>
              <a:off x="3013200" y="3221675"/>
              <a:ext cx="2080750" cy="25"/>
            </a:xfrm>
            <a:custGeom>
              <a:avLst/>
              <a:gdLst/>
              <a:ahLst/>
              <a:cxnLst/>
              <a:rect l="l" t="t" r="r" b="b"/>
              <a:pathLst>
                <a:path w="83230" h="1" fill="none" extrusionOk="0">
                  <a:moveTo>
                    <a:pt x="0" y="0"/>
                  </a:moveTo>
                  <a:lnTo>
                    <a:pt x="83229" y="0"/>
                  </a:lnTo>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519;p51">
              <a:extLst>
                <a:ext uri="{FF2B5EF4-FFF2-40B4-BE49-F238E27FC236}">
                  <a16:creationId xmlns:a16="http://schemas.microsoft.com/office/drawing/2014/main" id="{DD07F5CB-C298-41C5-A11B-3C6C2EC1087E}"/>
                </a:ext>
              </a:extLst>
            </p:cNvPr>
            <p:cNvSpPr/>
            <p:nvPr/>
          </p:nvSpPr>
          <p:spPr>
            <a:xfrm>
              <a:off x="4612550" y="3423675"/>
              <a:ext cx="615875" cy="25"/>
            </a:xfrm>
            <a:custGeom>
              <a:avLst/>
              <a:gdLst/>
              <a:ahLst/>
              <a:cxnLst/>
              <a:rect l="l" t="t" r="r" b="b"/>
              <a:pathLst>
                <a:path w="24635" h="1" fill="none" extrusionOk="0">
                  <a:moveTo>
                    <a:pt x="1" y="1"/>
                  </a:moveTo>
                  <a:lnTo>
                    <a:pt x="24635" y="1"/>
                  </a:lnTo>
                </a:path>
              </a:pathLst>
            </a:custGeom>
            <a:noFill/>
            <a:ln w="190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520;p51">
              <a:extLst>
                <a:ext uri="{FF2B5EF4-FFF2-40B4-BE49-F238E27FC236}">
                  <a16:creationId xmlns:a16="http://schemas.microsoft.com/office/drawing/2014/main" id="{85961942-7173-4640-9A7B-E98322C0CB20}"/>
                </a:ext>
              </a:extLst>
            </p:cNvPr>
            <p:cNvSpPr/>
            <p:nvPr/>
          </p:nvSpPr>
          <p:spPr>
            <a:xfrm>
              <a:off x="6541500" y="4854500"/>
              <a:ext cx="57725" cy="25"/>
            </a:xfrm>
            <a:custGeom>
              <a:avLst/>
              <a:gdLst/>
              <a:ahLst/>
              <a:cxnLst/>
              <a:rect l="l" t="t" r="r" b="b"/>
              <a:pathLst>
                <a:path w="2309" h="1" extrusionOk="0">
                  <a:moveTo>
                    <a:pt x="2309" y="1"/>
                  </a:moveTo>
                  <a:lnTo>
                    <a:pt x="0" y="1"/>
                  </a:lnTo>
                  <a:close/>
                </a:path>
              </a:pathLst>
            </a:custGeom>
            <a:solidFill>
              <a:srgbClr val="FFFFFF"/>
            </a:solidFill>
            <a:ln w="19050" cap="flat" cmpd="sng">
              <a:solidFill>
                <a:srgbClr val="231F20"/>
              </a:solidFill>
              <a:prstDash val="solid"/>
              <a:miter lim="23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521;p51">
              <a:extLst>
                <a:ext uri="{FF2B5EF4-FFF2-40B4-BE49-F238E27FC236}">
                  <a16:creationId xmlns:a16="http://schemas.microsoft.com/office/drawing/2014/main" id="{38F2B5D0-4A6A-4B0D-9080-A39EEBEA8C58}"/>
                </a:ext>
              </a:extLst>
            </p:cNvPr>
            <p:cNvSpPr/>
            <p:nvPr/>
          </p:nvSpPr>
          <p:spPr>
            <a:xfrm>
              <a:off x="250225" y="4854500"/>
              <a:ext cx="7125900" cy="25"/>
            </a:xfrm>
            <a:custGeom>
              <a:avLst/>
              <a:gdLst/>
              <a:ahLst/>
              <a:cxnLst/>
              <a:rect l="l" t="t" r="r" b="b"/>
              <a:pathLst>
                <a:path w="285036" h="1" fill="none" extrusionOk="0">
                  <a:moveTo>
                    <a:pt x="285035" y="1"/>
                  </a:moveTo>
                  <a:lnTo>
                    <a:pt x="1" y="1"/>
                  </a:lnTo>
                </a:path>
              </a:pathLst>
            </a:custGeom>
            <a:noFill/>
            <a:ln w="19050" cap="flat" cmpd="sng">
              <a:solidFill>
                <a:schemeClr val="accent5"/>
              </a:solidFill>
              <a:prstDash val="solid"/>
              <a:miter lim="23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210797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30"/>
          <p:cNvSpPr txBox="1">
            <a:spLocks noGrp="1"/>
          </p:cNvSpPr>
          <p:nvPr>
            <p:ph type="ctrTitle"/>
          </p:nvPr>
        </p:nvSpPr>
        <p:spPr>
          <a:xfrm>
            <a:off x="2489264" y="1800038"/>
            <a:ext cx="4159800" cy="1124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t>Dataframe</a:t>
            </a:r>
            <a:endParaRPr dirty="0"/>
          </a:p>
        </p:txBody>
      </p:sp>
      <p:sp>
        <p:nvSpPr>
          <p:cNvPr id="569" name="Google Shape;569;p30"/>
          <p:cNvSpPr txBox="1">
            <a:spLocks noGrp="1"/>
          </p:cNvSpPr>
          <p:nvPr>
            <p:ph type="title" idx="2"/>
          </p:nvPr>
        </p:nvSpPr>
        <p:spPr>
          <a:xfrm>
            <a:off x="2489264" y="1309319"/>
            <a:ext cx="4159800" cy="704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04</a:t>
            </a:r>
            <a:endParaRPr dirty="0"/>
          </a:p>
        </p:txBody>
      </p:sp>
      <p:sp>
        <p:nvSpPr>
          <p:cNvPr id="570" name="Google Shape;570;p30"/>
          <p:cNvSpPr/>
          <p:nvPr/>
        </p:nvSpPr>
        <p:spPr>
          <a:xfrm>
            <a:off x="3655800" y="3866701"/>
            <a:ext cx="1832405" cy="244805"/>
          </a:xfrm>
          <a:custGeom>
            <a:avLst/>
            <a:gdLst/>
            <a:ahLst/>
            <a:cxnLst/>
            <a:rect l="l" t="t" r="r" b="b"/>
            <a:pathLst>
              <a:path w="55866" h="7463" extrusionOk="0">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1" name="Google Shape;571;p30"/>
          <p:cNvGrpSpPr/>
          <p:nvPr/>
        </p:nvGrpSpPr>
        <p:grpSpPr>
          <a:xfrm rot="10667963">
            <a:off x="7458206" y="1380526"/>
            <a:ext cx="1385983" cy="2705355"/>
            <a:chOff x="409722" y="228600"/>
            <a:chExt cx="1385931" cy="2705253"/>
          </a:xfrm>
        </p:grpSpPr>
        <p:grpSp>
          <p:nvGrpSpPr>
            <p:cNvPr id="572" name="Google Shape;572;p30"/>
            <p:cNvGrpSpPr/>
            <p:nvPr/>
          </p:nvGrpSpPr>
          <p:grpSpPr>
            <a:xfrm rot="-617154" flipH="1">
              <a:off x="575967" y="402323"/>
              <a:ext cx="1053440" cy="2450002"/>
              <a:chOff x="3817855" y="1437512"/>
              <a:chExt cx="541146" cy="1128254"/>
            </a:xfrm>
          </p:grpSpPr>
          <p:sp>
            <p:nvSpPr>
              <p:cNvPr id="573" name="Google Shape;573;p30"/>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0"/>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5" name="Google Shape;575;p30"/>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6" name="Google Shape;576;p30"/>
          <p:cNvGrpSpPr/>
          <p:nvPr/>
        </p:nvGrpSpPr>
        <p:grpSpPr>
          <a:xfrm rot="-230834">
            <a:off x="262018" y="1063686"/>
            <a:ext cx="1386005" cy="2705399"/>
            <a:chOff x="409722" y="228600"/>
            <a:chExt cx="1385931" cy="2705253"/>
          </a:xfrm>
        </p:grpSpPr>
        <p:grpSp>
          <p:nvGrpSpPr>
            <p:cNvPr id="577" name="Google Shape;577;p30"/>
            <p:cNvGrpSpPr/>
            <p:nvPr/>
          </p:nvGrpSpPr>
          <p:grpSpPr>
            <a:xfrm rot="-617154" flipH="1">
              <a:off x="575967" y="402323"/>
              <a:ext cx="1053440" cy="2450002"/>
              <a:chOff x="3817855" y="1437512"/>
              <a:chExt cx="541146" cy="1128254"/>
            </a:xfrm>
          </p:grpSpPr>
          <p:sp>
            <p:nvSpPr>
              <p:cNvPr id="578" name="Google Shape;578;p30"/>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0"/>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0" name="Google Shape;580;p30"/>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8726;p64">
            <a:extLst>
              <a:ext uri="{FF2B5EF4-FFF2-40B4-BE49-F238E27FC236}">
                <a16:creationId xmlns:a16="http://schemas.microsoft.com/office/drawing/2014/main" id="{0C6CFCEF-526D-4909-989D-443FD58428D9}"/>
              </a:ext>
            </a:extLst>
          </p:cNvPr>
          <p:cNvGrpSpPr/>
          <p:nvPr/>
        </p:nvGrpSpPr>
        <p:grpSpPr>
          <a:xfrm>
            <a:off x="1083037" y="2037616"/>
            <a:ext cx="1340549" cy="1449580"/>
            <a:chOff x="3508282" y="3810341"/>
            <a:chExt cx="351644" cy="351959"/>
          </a:xfrm>
        </p:grpSpPr>
        <p:sp>
          <p:nvSpPr>
            <p:cNvPr id="47" name="Google Shape;8727;p64">
              <a:extLst>
                <a:ext uri="{FF2B5EF4-FFF2-40B4-BE49-F238E27FC236}">
                  <a16:creationId xmlns:a16="http://schemas.microsoft.com/office/drawing/2014/main" id="{A2EC447A-19A8-41EE-8FCE-89B71551701E}"/>
                </a:ext>
              </a:extLst>
            </p:cNvPr>
            <p:cNvSpPr/>
            <p:nvPr/>
          </p:nvSpPr>
          <p:spPr>
            <a:xfrm>
              <a:off x="3508282" y="3810341"/>
              <a:ext cx="133180" cy="64232"/>
            </a:xfrm>
            <a:custGeom>
              <a:avLst/>
              <a:gdLst/>
              <a:ahLst/>
              <a:cxnLst/>
              <a:rect l="l" t="t" r="r" b="b"/>
              <a:pathLst>
                <a:path w="8895" h="4290" extrusionOk="0">
                  <a:moveTo>
                    <a:pt x="2503" y="1"/>
                  </a:moveTo>
                  <a:cubicBezTo>
                    <a:pt x="1115" y="1"/>
                    <a:pt x="1" y="1115"/>
                    <a:pt x="1" y="2503"/>
                  </a:cubicBezTo>
                  <a:cubicBezTo>
                    <a:pt x="1" y="3491"/>
                    <a:pt x="800" y="4290"/>
                    <a:pt x="1788" y="4290"/>
                  </a:cubicBezTo>
                  <a:cubicBezTo>
                    <a:pt x="2797" y="4290"/>
                    <a:pt x="7191" y="3491"/>
                    <a:pt x="7191" y="2503"/>
                  </a:cubicBezTo>
                  <a:lnTo>
                    <a:pt x="8600" y="2503"/>
                  </a:lnTo>
                  <a:cubicBezTo>
                    <a:pt x="8600" y="1809"/>
                    <a:pt x="8894" y="1178"/>
                    <a:pt x="8432" y="737"/>
                  </a:cubicBezTo>
                  <a:cubicBezTo>
                    <a:pt x="7990" y="274"/>
                    <a:pt x="3197" y="1"/>
                    <a:pt x="2503" y="1"/>
                  </a:cubicBezTo>
                  <a:close/>
                </a:path>
              </a:pathLst>
            </a:custGeom>
            <a:solidFill>
              <a:srgbClr val="E2E8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728;p64">
              <a:extLst>
                <a:ext uri="{FF2B5EF4-FFF2-40B4-BE49-F238E27FC236}">
                  <a16:creationId xmlns:a16="http://schemas.microsoft.com/office/drawing/2014/main" id="{ABCEC737-8421-423F-AFD4-B291A0BFC946}"/>
                </a:ext>
              </a:extLst>
            </p:cNvPr>
            <p:cNvSpPr/>
            <p:nvPr/>
          </p:nvSpPr>
          <p:spPr>
            <a:xfrm>
              <a:off x="3535053" y="3847802"/>
              <a:ext cx="58872" cy="26771"/>
            </a:xfrm>
            <a:custGeom>
              <a:avLst/>
              <a:gdLst/>
              <a:ahLst/>
              <a:cxnLst/>
              <a:rect l="l" t="t" r="r" b="b"/>
              <a:pathLst>
                <a:path w="3932" h="1788" extrusionOk="0">
                  <a:moveTo>
                    <a:pt x="1808" y="1"/>
                  </a:moveTo>
                  <a:cubicBezTo>
                    <a:pt x="1808" y="989"/>
                    <a:pt x="1009" y="1788"/>
                    <a:pt x="0" y="1788"/>
                  </a:cubicBezTo>
                  <a:lnTo>
                    <a:pt x="3932" y="1788"/>
                  </a:lnTo>
                  <a:lnTo>
                    <a:pt x="3932" y="1"/>
                  </a:ln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8729;p64">
              <a:extLst>
                <a:ext uri="{FF2B5EF4-FFF2-40B4-BE49-F238E27FC236}">
                  <a16:creationId xmlns:a16="http://schemas.microsoft.com/office/drawing/2014/main" id="{1C7A61FB-EC24-4F70-8ECE-A630CDBC3AE2}"/>
                </a:ext>
              </a:extLst>
            </p:cNvPr>
            <p:cNvSpPr/>
            <p:nvPr/>
          </p:nvSpPr>
          <p:spPr>
            <a:xfrm>
              <a:off x="3545743" y="3810341"/>
              <a:ext cx="239261" cy="351959"/>
            </a:xfrm>
            <a:custGeom>
              <a:avLst/>
              <a:gdLst/>
              <a:ahLst/>
              <a:cxnLst/>
              <a:rect l="l" t="t" r="r" b="b"/>
              <a:pathLst>
                <a:path w="15980" h="23507" extrusionOk="0">
                  <a:moveTo>
                    <a:pt x="1" y="1"/>
                  </a:moveTo>
                  <a:cubicBezTo>
                    <a:pt x="653" y="1"/>
                    <a:pt x="1304" y="253"/>
                    <a:pt x="1767" y="737"/>
                  </a:cubicBezTo>
                  <a:cubicBezTo>
                    <a:pt x="1872" y="821"/>
                    <a:pt x="1956" y="926"/>
                    <a:pt x="2040" y="1031"/>
                  </a:cubicBezTo>
                  <a:cubicBezTo>
                    <a:pt x="2335" y="1451"/>
                    <a:pt x="2503" y="1977"/>
                    <a:pt x="2503" y="2503"/>
                  </a:cubicBezTo>
                  <a:lnTo>
                    <a:pt x="2503" y="21004"/>
                  </a:lnTo>
                  <a:cubicBezTo>
                    <a:pt x="2503" y="22371"/>
                    <a:pt x="3617" y="23506"/>
                    <a:pt x="5005" y="23506"/>
                  </a:cubicBezTo>
                  <a:lnTo>
                    <a:pt x="8747" y="23506"/>
                  </a:lnTo>
                  <a:cubicBezTo>
                    <a:pt x="9209" y="23065"/>
                    <a:pt x="11312" y="23212"/>
                    <a:pt x="11312" y="22539"/>
                  </a:cubicBezTo>
                  <a:lnTo>
                    <a:pt x="15979" y="19217"/>
                  </a:lnTo>
                  <a:lnTo>
                    <a:pt x="15979" y="2503"/>
                  </a:lnTo>
                  <a:cubicBezTo>
                    <a:pt x="15979" y="1115"/>
                    <a:pt x="14865" y="1"/>
                    <a:pt x="13477" y="1"/>
                  </a:cubicBezTo>
                  <a:close/>
                </a:path>
              </a:pathLst>
            </a:custGeom>
            <a:solidFill>
              <a:srgbClr val="F5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8730;p64">
              <a:extLst>
                <a:ext uri="{FF2B5EF4-FFF2-40B4-BE49-F238E27FC236}">
                  <a16:creationId xmlns:a16="http://schemas.microsoft.com/office/drawing/2014/main" id="{7FD67E3D-DD6F-46DE-8087-BD15E68A2356}"/>
                </a:ext>
              </a:extLst>
            </p:cNvPr>
            <p:cNvSpPr/>
            <p:nvPr/>
          </p:nvSpPr>
          <p:spPr>
            <a:xfrm>
              <a:off x="3583205" y="4082317"/>
              <a:ext cx="201799" cy="79983"/>
            </a:xfrm>
            <a:custGeom>
              <a:avLst/>
              <a:gdLst/>
              <a:ahLst/>
              <a:cxnLst/>
              <a:rect l="l" t="t" r="r" b="b"/>
              <a:pathLst>
                <a:path w="13478" h="5342" extrusionOk="0">
                  <a:moveTo>
                    <a:pt x="1" y="1"/>
                  </a:moveTo>
                  <a:lnTo>
                    <a:pt x="1" y="2839"/>
                  </a:lnTo>
                  <a:cubicBezTo>
                    <a:pt x="1" y="4206"/>
                    <a:pt x="1115" y="5341"/>
                    <a:pt x="2503" y="5341"/>
                  </a:cubicBezTo>
                  <a:lnTo>
                    <a:pt x="6245" y="5341"/>
                  </a:lnTo>
                  <a:cubicBezTo>
                    <a:pt x="6707" y="4900"/>
                    <a:pt x="8810" y="5047"/>
                    <a:pt x="8810" y="4374"/>
                  </a:cubicBezTo>
                  <a:lnTo>
                    <a:pt x="13477" y="1052"/>
                  </a:lnTo>
                  <a:lnTo>
                    <a:pt x="13477" y="1"/>
                  </a:ln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8731;p64">
              <a:extLst>
                <a:ext uri="{FF2B5EF4-FFF2-40B4-BE49-F238E27FC236}">
                  <a16:creationId xmlns:a16="http://schemas.microsoft.com/office/drawing/2014/main" id="{F215DDBA-CAF0-41F2-BD98-A68384FB76DA}"/>
                </a:ext>
              </a:extLst>
            </p:cNvPr>
            <p:cNvSpPr/>
            <p:nvPr/>
          </p:nvSpPr>
          <p:spPr>
            <a:xfrm>
              <a:off x="3545429" y="3810341"/>
              <a:ext cx="232328" cy="15437"/>
            </a:xfrm>
            <a:custGeom>
              <a:avLst/>
              <a:gdLst/>
              <a:ahLst/>
              <a:cxnLst/>
              <a:rect l="l" t="t" r="r" b="b"/>
              <a:pathLst>
                <a:path w="15517" h="1031" extrusionOk="0">
                  <a:moveTo>
                    <a:pt x="1" y="1"/>
                  </a:moveTo>
                  <a:cubicBezTo>
                    <a:pt x="674" y="1"/>
                    <a:pt x="1304" y="253"/>
                    <a:pt x="1788" y="737"/>
                  </a:cubicBezTo>
                  <a:cubicBezTo>
                    <a:pt x="1872" y="821"/>
                    <a:pt x="1956" y="926"/>
                    <a:pt x="2040" y="1031"/>
                  </a:cubicBezTo>
                  <a:lnTo>
                    <a:pt x="15517" y="1031"/>
                  </a:lnTo>
                  <a:cubicBezTo>
                    <a:pt x="15054" y="379"/>
                    <a:pt x="14297" y="1"/>
                    <a:pt x="13498" y="1"/>
                  </a:cubicBez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8732;p64">
              <a:extLst>
                <a:ext uri="{FF2B5EF4-FFF2-40B4-BE49-F238E27FC236}">
                  <a16:creationId xmlns:a16="http://schemas.microsoft.com/office/drawing/2014/main" id="{10B991DD-8A44-44ED-A0FA-B8223229FE2B}"/>
                </a:ext>
              </a:extLst>
            </p:cNvPr>
            <p:cNvSpPr/>
            <p:nvPr/>
          </p:nvSpPr>
          <p:spPr>
            <a:xfrm>
              <a:off x="3620666" y="4097753"/>
              <a:ext cx="239261" cy="64546"/>
            </a:xfrm>
            <a:custGeom>
              <a:avLst/>
              <a:gdLst/>
              <a:ahLst/>
              <a:cxnLst/>
              <a:rect l="l" t="t" r="r" b="b"/>
              <a:pathLst>
                <a:path w="15980" h="4311" extrusionOk="0">
                  <a:moveTo>
                    <a:pt x="715" y="0"/>
                  </a:moveTo>
                  <a:cubicBezTo>
                    <a:pt x="1704" y="0"/>
                    <a:pt x="2503" y="820"/>
                    <a:pt x="2503" y="1808"/>
                  </a:cubicBezTo>
                  <a:cubicBezTo>
                    <a:pt x="2503" y="2355"/>
                    <a:pt x="2313" y="2901"/>
                    <a:pt x="1977" y="3343"/>
                  </a:cubicBezTo>
                  <a:cubicBezTo>
                    <a:pt x="1914" y="3406"/>
                    <a:pt x="1851" y="3490"/>
                    <a:pt x="1767" y="3574"/>
                  </a:cubicBezTo>
                  <a:cubicBezTo>
                    <a:pt x="1304" y="4037"/>
                    <a:pt x="673" y="4310"/>
                    <a:pt x="1" y="4310"/>
                  </a:cubicBezTo>
                  <a:lnTo>
                    <a:pt x="13477" y="4310"/>
                  </a:lnTo>
                  <a:cubicBezTo>
                    <a:pt x="14129" y="4310"/>
                    <a:pt x="14760" y="4037"/>
                    <a:pt x="15243" y="3574"/>
                  </a:cubicBezTo>
                  <a:cubicBezTo>
                    <a:pt x="15306" y="3490"/>
                    <a:pt x="15390" y="3406"/>
                    <a:pt x="15454" y="3343"/>
                  </a:cubicBezTo>
                  <a:cubicBezTo>
                    <a:pt x="15790" y="2901"/>
                    <a:pt x="15979" y="2355"/>
                    <a:pt x="15979" y="1808"/>
                  </a:cubicBezTo>
                  <a:cubicBezTo>
                    <a:pt x="15979" y="820"/>
                    <a:pt x="15180" y="21"/>
                    <a:pt x="14192" y="0"/>
                  </a:cubicBezTo>
                  <a:close/>
                </a:path>
              </a:pathLst>
            </a:custGeom>
            <a:solidFill>
              <a:srgbClr val="F5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8733;p64">
              <a:extLst>
                <a:ext uri="{FF2B5EF4-FFF2-40B4-BE49-F238E27FC236}">
                  <a16:creationId xmlns:a16="http://schemas.microsoft.com/office/drawing/2014/main" id="{D6A58326-319A-45D7-9175-821F310445F3}"/>
                </a:ext>
              </a:extLst>
            </p:cNvPr>
            <p:cNvSpPr/>
            <p:nvPr/>
          </p:nvSpPr>
          <p:spPr>
            <a:xfrm>
              <a:off x="3620666" y="4147791"/>
              <a:ext cx="231385" cy="14508"/>
            </a:xfrm>
            <a:custGeom>
              <a:avLst/>
              <a:gdLst/>
              <a:ahLst/>
              <a:cxnLst/>
              <a:rect l="l" t="t" r="r" b="b"/>
              <a:pathLst>
                <a:path w="15454" h="969" extrusionOk="0">
                  <a:moveTo>
                    <a:pt x="1977" y="1"/>
                  </a:moveTo>
                  <a:cubicBezTo>
                    <a:pt x="1914" y="64"/>
                    <a:pt x="1851" y="148"/>
                    <a:pt x="1767" y="232"/>
                  </a:cubicBezTo>
                  <a:cubicBezTo>
                    <a:pt x="1304" y="695"/>
                    <a:pt x="673" y="968"/>
                    <a:pt x="1" y="968"/>
                  </a:cubicBezTo>
                  <a:lnTo>
                    <a:pt x="13477" y="968"/>
                  </a:lnTo>
                  <a:cubicBezTo>
                    <a:pt x="14129" y="968"/>
                    <a:pt x="14760" y="695"/>
                    <a:pt x="15243" y="232"/>
                  </a:cubicBezTo>
                  <a:cubicBezTo>
                    <a:pt x="15306" y="148"/>
                    <a:pt x="15390" y="64"/>
                    <a:pt x="15454" y="1"/>
                  </a:cubicBez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8734;p64">
              <a:extLst>
                <a:ext uri="{FF2B5EF4-FFF2-40B4-BE49-F238E27FC236}">
                  <a16:creationId xmlns:a16="http://schemas.microsoft.com/office/drawing/2014/main" id="{7F22B952-474C-467E-B8F0-5603E789E953}"/>
                </a:ext>
              </a:extLst>
            </p:cNvPr>
            <p:cNvSpPr/>
            <p:nvPr/>
          </p:nvSpPr>
          <p:spPr>
            <a:xfrm>
              <a:off x="3604301" y="4097753"/>
              <a:ext cx="53841" cy="27085"/>
            </a:xfrm>
            <a:custGeom>
              <a:avLst/>
              <a:gdLst/>
              <a:ahLst/>
              <a:cxnLst/>
              <a:rect l="l" t="t" r="r" b="b"/>
              <a:pathLst>
                <a:path w="3596" h="1809" extrusionOk="0">
                  <a:moveTo>
                    <a:pt x="1787" y="0"/>
                  </a:moveTo>
                  <a:cubicBezTo>
                    <a:pt x="799" y="0"/>
                    <a:pt x="0" y="820"/>
                    <a:pt x="0" y="1808"/>
                  </a:cubicBezTo>
                  <a:lnTo>
                    <a:pt x="3596" y="1808"/>
                  </a:lnTo>
                  <a:cubicBezTo>
                    <a:pt x="3575" y="820"/>
                    <a:pt x="2776" y="0"/>
                    <a:pt x="1787" y="0"/>
                  </a:cubicBezTo>
                  <a:close/>
                </a:path>
              </a:pathLst>
            </a:custGeom>
            <a:solidFill>
              <a:srgbClr val="E2E8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8735;p64">
              <a:extLst>
                <a:ext uri="{FF2B5EF4-FFF2-40B4-BE49-F238E27FC236}">
                  <a16:creationId xmlns:a16="http://schemas.microsoft.com/office/drawing/2014/main" id="{BD60CD3A-2AD8-4866-BD38-728F2A64A2C8}"/>
                </a:ext>
              </a:extLst>
            </p:cNvPr>
            <p:cNvSpPr/>
            <p:nvPr/>
          </p:nvSpPr>
          <p:spPr>
            <a:xfrm>
              <a:off x="3606187" y="3867401"/>
              <a:ext cx="159292" cy="25124"/>
            </a:xfrm>
            <a:custGeom>
              <a:avLst/>
              <a:gdLst/>
              <a:ahLst/>
              <a:cxnLst/>
              <a:rect l="l" t="t" r="r" b="b"/>
              <a:pathLst>
                <a:path w="10639" h="1678" extrusionOk="0">
                  <a:moveTo>
                    <a:pt x="4353" y="0"/>
                  </a:moveTo>
                  <a:cubicBezTo>
                    <a:pt x="3901" y="0"/>
                    <a:pt x="3449" y="195"/>
                    <a:pt x="3133" y="584"/>
                  </a:cubicBezTo>
                  <a:cubicBezTo>
                    <a:pt x="2954" y="836"/>
                    <a:pt x="2681" y="962"/>
                    <a:pt x="2410" y="962"/>
                  </a:cubicBezTo>
                  <a:cubicBezTo>
                    <a:pt x="2140" y="962"/>
                    <a:pt x="1872" y="836"/>
                    <a:pt x="1703" y="584"/>
                  </a:cubicBezTo>
                  <a:cubicBezTo>
                    <a:pt x="1388" y="226"/>
                    <a:pt x="947" y="16"/>
                    <a:pt x="484" y="16"/>
                  </a:cubicBezTo>
                  <a:cubicBezTo>
                    <a:pt x="477" y="16"/>
                    <a:pt x="471" y="16"/>
                    <a:pt x="464" y="16"/>
                  </a:cubicBezTo>
                  <a:cubicBezTo>
                    <a:pt x="1" y="16"/>
                    <a:pt x="7" y="731"/>
                    <a:pt x="484" y="731"/>
                  </a:cubicBezTo>
                  <a:cubicBezTo>
                    <a:pt x="757" y="731"/>
                    <a:pt x="1031" y="878"/>
                    <a:pt x="1199" y="1109"/>
                  </a:cubicBezTo>
                  <a:cubicBezTo>
                    <a:pt x="1514" y="1488"/>
                    <a:pt x="1966" y="1677"/>
                    <a:pt x="2418" y="1677"/>
                  </a:cubicBezTo>
                  <a:cubicBezTo>
                    <a:pt x="2870" y="1677"/>
                    <a:pt x="3322" y="1488"/>
                    <a:pt x="3638" y="1109"/>
                  </a:cubicBezTo>
                  <a:cubicBezTo>
                    <a:pt x="3806" y="857"/>
                    <a:pt x="4079" y="731"/>
                    <a:pt x="4353" y="731"/>
                  </a:cubicBezTo>
                  <a:cubicBezTo>
                    <a:pt x="4626" y="731"/>
                    <a:pt x="4899" y="857"/>
                    <a:pt x="5067" y="1109"/>
                  </a:cubicBezTo>
                  <a:cubicBezTo>
                    <a:pt x="5383" y="1488"/>
                    <a:pt x="5835" y="1677"/>
                    <a:pt x="6287" y="1677"/>
                  </a:cubicBezTo>
                  <a:cubicBezTo>
                    <a:pt x="6739" y="1677"/>
                    <a:pt x="7191" y="1488"/>
                    <a:pt x="7506" y="1109"/>
                  </a:cubicBezTo>
                  <a:cubicBezTo>
                    <a:pt x="7685" y="857"/>
                    <a:pt x="7958" y="731"/>
                    <a:pt x="8229" y="731"/>
                  </a:cubicBezTo>
                  <a:cubicBezTo>
                    <a:pt x="8500" y="731"/>
                    <a:pt x="8768" y="857"/>
                    <a:pt x="8936" y="1109"/>
                  </a:cubicBezTo>
                  <a:cubicBezTo>
                    <a:pt x="9251" y="1467"/>
                    <a:pt x="9693" y="1677"/>
                    <a:pt x="10176" y="1677"/>
                  </a:cubicBezTo>
                  <a:cubicBezTo>
                    <a:pt x="10639" y="1677"/>
                    <a:pt x="10639" y="962"/>
                    <a:pt x="10176" y="962"/>
                  </a:cubicBezTo>
                  <a:cubicBezTo>
                    <a:pt x="9882" y="962"/>
                    <a:pt x="9609" y="815"/>
                    <a:pt x="9461" y="584"/>
                  </a:cubicBezTo>
                  <a:cubicBezTo>
                    <a:pt x="9136" y="195"/>
                    <a:pt x="8678" y="0"/>
                    <a:pt x="8224" y="0"/>
                  </a:cubicBezTo>
                  <a:cubicBezTo>
                    <a:pt x="7769" y="0"/>
                    <a:pt x="7317" y="195"/>
                    <a:pt x="7002" y="584"/>
                  </a:cubicBezTo>
                  <a:cubicBezTo>
                    <a:pt x="6833" y="836"/>
                    <a:pt x="6565" y="962"/>
                    <a:pt x="6295" y="962"/>
                  </a:cubicBezTo>
                  <a:cubicBezTo>
                    <a:pt x="6024" y="962"/>
                    <a:pt x="5751" y="836"/>
                    <a:pt x="5572" y="584"/>
                  </a:cubicBezTo>
                  <a:cubicBezTo>
                    <a:pt x="5257" y="195"/>
                    <a:pt x="4805" y="0"/>
                    <a:pt x="4353" y="0"/>
                  </a:cubicBezTo>
                  <a:close/>
                </a:path>
              </a:pathLst>
            </a:custGeom>
            <a:solidFill>
              <a:srgbClr val="243F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736;p64">
              <a:extLst>
                <a:ext uri="{FF2B5EF4-FFF2-40B4-BE49-F238E27FC236}">
                  <a16:creationId xmlns:a16="http://schemas.microsoft.com/office/drawing/2014/main" id="{2EADBC17-6A5D-4455-92DA-66AB9AE15EC0}"/>
                </a:ext>
              </a:extLst>
            </p:cNvPr>
            <p:cNvSpPr/>
            <p:nvPr/>
          </p:nvSpPr>
          <p:spPr>
            <a:xfrm>
              <a:off x="3606187" y="3904159"/>
              <a:ext cx="159292" cy="25184"/>
            </a:xfrm>
            <a:custGeom>
              <a:avLst/>
              <a:gdLst/>
              <a:ahLst/>
              <a:cxnLst/>
              <a:rect l="l" t="t" r="r" b="b"/>
              <a:pathLst>
                <a:path w="10639" h="1682" extrusionOk="0">
                  <a:moveTo>
                    <a:pt x="484" y="0"/>
                  </a:moveTo>
                  <a:cubicBezTo>
                    <a:pt x="1" y="0"/>
                    <a:pt x="1" y="736"/>
                    <a:pt x="484" y="736"/>
                  </a:cubicBezTo>
                  <a:cubicBezTo>
                    <a:pt x="757" y="736"/>
                    <a:pt x="1031" y="883"/>
                    <a:pt x="1199" y="1093"/>
                  </a:cubicBezTo>
                  <a:cubicBezTo>
                    <a:pt x="1514" y="1482"/>
                    <a:pt x="1966" y="1677"/>
                    <a:pt x="2418" y="1677"/>
                  </a:cubicBezTo>
                  <a:cubicBezTo>
                    <a:pt x="2870" y="1677"/>
                    <a:pt x="3322" y="1482"/>
                    <a:pt x="3638" y="1093"/>
                  </a:cubicBezTo>
                  <a:cubicBezTo>
                    <a:pt x="3806" y="852"/>
                    <a:pt x="4079" y="731"/>
                    <a:pt x="4353" y="731"/>
                  </a:cubicBezTo>
                  <a:cubicBezTo>
                    <a:pt x="4626" y="731"/>
                    <a:pt x="4899" y="852"/>
                    <a:pt x="5067" y="1093"/>
                  </a:cubicBezTo>
                  <a:cubicBezTo>
                    <a:pt x="5383" y="1482"/>
                    <a:pt x="5835" y="1677"/>
                    <a:pt x="6287" y="1677"/>
                  </a:cubicBezTo>
                  <a:cubicBezTo>
                    <a:pt x="6739" y="1677"/>
                    <a:pt x="7191" y="1482"/>
                    <a:pt x="7506" y="1093"/>
                  </a:cubicBezTo>
                  <a:cubicBezTo>
                    <a:pt x="7685" y="852"/>
                    <a:pt x="7958" y="731"/>
                    <a:pt x="8229" y="731"/>
                  </a:cubicBezTo>
                  <a:cubicBezTo>
                    <a:pt x="8500" y="731"/>
                    <a:pt x="8768" y="852"/>
                    <a:pt x="8936" y="1093"/>
                  </a:cubicBezTo>
                  <a:cubicBezTo>
                    <a:pt x="9251" y="1472"/>
                    <a:pt x="9693" y="1682"/>
                    <a:pt x="10176" y="1682"/>
                  </a:cubicBezTo>
                  <a:cubicBezTo>
                    <a:pt x="10639" y="1682"/>
                    <a:pt x="10639" y="967"/>
                    <a:pt x="10176" y="967"/>
                  </a:cubicBezTo>
                  <a:cubicBezTo>
                    <a:pt x="9882" y="967"/>
                    <a:pt x="9609" y="820"/>
                    <a:pt x="9461" y="589"/>
                  </a:cubicBezTo>
                  <a:cubicBezTo>
                    <a:pt x="9136" y="200"/>
                    <a:pt x="8678" y="5"/>
                    <a:pt x="8224" y="5"/>
                  </a:cubicBezTo>
                  <a:cubicBezTo>
                    <a:pt x="7769" y="5"/>
                    <a:pt x="7317" y="200"/>
                    <a:pt x="7002" y="589"/>
                  </a:cubicBezTo>
                  <a:cubicBezTo>
                    <a:pt x="6833" y="841"/>
                    <a:pt x="6565" y="967"/>
                    <a:pt x="6295" y="967"/>
                  </a:cubicBezTo>
                  <a:cubicBezTo>
                    <a:pt x="6024" y="967"/>
                    <a:pt x="5751" y="841"/>
                    <a:pt x="5572" y="589"/>
                  </a:cubicBezTo>
                  <a:cubicBezTo>
                    <a:pt x="5257" y="200"/>
                    <a:pt x="4805" y="5"/>
                    <a:pt x="4353" y="5"/>
                  </a:cubicBezTo>
                  <a:cubicBezTo>
                    <a:pt x="3901" y="5"/>
                    <a:pt x="3449" y="200"/>
                    <a:pt x="3133" y="589"/>
                  </a:cubicBezTo>
                  <a:cubicBezTo>
                    <a:pt x="2954" y="841"/>
                    <a:pt x="2681" y="967"/>
                    <a:pt x="2410" y="967"/>
                  </a:cubicBezTo>
                  <a:cubicBezTo>
                    <a:pt x="2140" y="967"/>
                    <a:pt x="1872" y="841"/>
                    <a:pt x="1703" y="589"/>
                  </a:cubicBezTo>
                  <a:cubicBezTo>
                    <a:pt x="1388" y="231"/>
                    <a:pt x="947" y="21"/>
                    <a:pt x="484" y="0"/>
                  </a:cubicBezTo>
                  <a:close/>
                </a:path>
              </a:pathLst>
            </a:custGeom>
            <a:solidFill>
              <a:srgbClr val="243F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8737;p64">
              <a:extLst>
                <a:ext uri="{FF2B5EF4-FFF2-40B4-BE49-F238E27FC236}">
                  <a16:creationId xmlns:a16="http://schemas.microsoft.com/office/drawing/2014/main" id="{57406598-EE0F-4E8F-8853-FE368D72EE96}"/>
                </a:ext>
              </a:extLst>
            </p:cNvPr>
            <p:cNvSpPr/>
            <p:nvPr/>
          </p:nvSpPr>
          <p:spPr>
            <a:xfrm>
              <a:off x="3606187" y="3940976"/>
              <a:ext cx="159292" cy="25199"/>
            </a:xfrm>
            <a:custGeom>
              <a:avLst/>
              <a:gdLst/>
              <a:ahLst/>
              <a:cxnLst/>
              <a:rect l="l" t="t" r="r" b="b"/>
              <a:pathLst>
                <a:path w="10639" h="1683" extrusionOk="0">
                  <a:moveTo>
                    <a:pt x="484" y="1"/>
                  </a:moveTo>
                  <a:cubicBezTo>
                    <a:pt x="1" y="1"/>
                    <a:pt x="1" y="737"/>
                    <a:pt x="484" y="737"/>
                  </a:cubicBezTo>
                  <a:cubicBezTo>
                    <a:pt x="757" y="737"/>
                    <a:pt x="1031" y="884"/>
                    <a:pt x="1199" y="1094"/>
                  </a:cubicBezTo>
                  <a:cubicBezTo>
                    <a:pt x="1514" y="1483"/>
                    <a:pt x="1966" y="1678"/>
                    <a:pt x="2418" y="1678"/>
                  </a:cubicBezTo>
                  <a:cubicBezTo>
                    <a:pt x="2870" y="1678"/>
                    <a:pt x="3322" y="1483"/>
                    <a:pt x="3638" y="1094"/>
                  </a:cubicBezTo>
                  <a:cubicBezTo>
                    <a:pt x="3806" y="852"/>
                    <a:pt x="4079" y="732"/>
                    <a:pt x="4353" y="732"/>
                  </a:cubicBezTo>
                  <a:cubicBezTo>
                    <a:pt x="4626" y="732"/>
                    <a:pt x="4899" y="852"/>
                    <a:pt x="5067" y="1094"/>
                  </a:cubicBezTo>
                  <a:cubicBezTo>
                    <a:pt x="5383" y="1483"/>
                    <a:pt x="5835" y="1678"/>
                    <a:pt x="6287" y="1678"/>
                  </a:cubicBezTo>
                  <a:cubicBezTo>
                    <a:pt x="6739" y="1678"/>
                    <a:pt x="7191" y="1483"/>
                    <a:pt x="7506" y="1094"/>
                  </a:cubicBezTo>
                  <a:cubicBezTo>
                    <a:pt x="7685" y="852"/>
                    <a:pt x="7958" y="732"/>
                    <a:pt x="8229" y="732"/>
                  </a:cubicBezTo>
                  <a:cubicBezTo>
                    <a:pt x="8500" y="732"/>
                    <a:pt x="8768" y="852"/>
                    <a:pt x="8936" y="1094"/>
                  </a:cubicBezTo>
                  <a:cubicBezTo>
                    <a:pt x="9251" y="1473"/>
                    <a:pt x="9693" y="1683"/>
                    <a:pt x="10176" y="1683"/>
                  </a:cubicBezTo>
                  <a:cubicBezTo>
                    <a:pt x="10639" y="1683"/>
                    <a:pt x="10639" y="968"/>
                    <a:pt x="10176" y="968"/>
                  </a:cubicBezTo>
                  <a:cubicBezTo>
                    <a:pt x="9882" y="968"/>
                    <a:pt x="9609" y="821"/>
                    <a:pt x="9461" y="590"/>
                  </a:cubicBezTo>
                  <a:cubicBezTo>
                    <a:pt x="9136" y="201"/>
                    <a:pt x="8678" y="6"/>
                    <a:pt x="8224" y="6"/>
                  </a:cubicBezTo>
                  <a:cubicBezTo>
                    <a:pt x="7769" y="6"/>
                    <a:pt x="7317" y="201"/>
                    <a:pt x="7002" y="590"/>
                  </a:cubicBezTo>
                  <a:cubicBezTo>
                    <a:pt x="6833" y="842"/>
                    <a:pt x="6565" y="968"/>
                    <a:pt x="6295" y="968"/>
                  </a:cubicBezTo>
                  <a:cubicBezTo>
                    <a:pt x="6024" y="968"/>
                    <a:pt x="5751" y="842"/>
                    <a:pt x="5572" y="590"/>
                  </a:cubicBezTo>
                  <a:cubicBezTo>
                    <a:pt x="5257" y="201"/>
                    <a:pt x="4805" y="6"/>
                    <a:pt x="4353" y="6"/>
                  </a:cubicBezTo>
                  <a:cubicBezTo>
                    <a:pt x="3901" y="6"/>
                    <a:pt x="3449" y="201"/>
                    <a:pt x="3133" y="590"/>
                  </a:cubicBezTo>
                  <a:cubicBezTo>
                    <a:pt x="2954" y="842"/>
                    <a:pt x="2681" y="968"/>
                    <a:pt x="2410" y="968"/>
                  </a:cubicBezTo>
                  <a:cubicBezTo>
                    <a:pt x="2140" y="968"/>
                    <a:pt x="1872" y="842"/>
                    <a:pt x="1703" y="590"/>
                  </a:cubicBezTo>
                  <a:cubicBezTo>
                    <a:pt x="1388" y="232"/>
                    <a:pt x="947" y="22"/>
                    <a:pt x="484" y="1"/>
                  </a:cubicBezTo>
                  <a:close/>
                </a:path>
              </a:pathLst>
            </a:custGeom>
            <a:solidFill>
              <a:srgbClr val="243F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8738;p64">
              <a:extLst>
                <a:ext uri="{FF2B5EF4-FFF2-40B4-BE49-F238E27FC236}">
                  <a16:creationId xmlns:a16="http://schemas.microsoft.com/office/drawing/2014/main" id="{72789DCF-2390-452A-A5CE-D11496F71FE0}"/>
                </a:ext>
              </a:extLst>
            </p:cNvPr>
            <p:cNvSpPr/>
            <p:nvPr/>
          </p:nvSpPr>
          <p:spPr>
            <a:xfrm>
              <a:off x="3711639" y="3882434"/>
              <a:ext cx="147030" cy="147015"/>
            </a:xfrm>
            <a:custGeom>
              <a:avLst/>
              <a:gdLst/>
              <a:ahLst/>
              <a:cxnLst/>
              <a:rect l="l" t="t" r="r" b="b"/>
              <a:pathLst>
                <a:path w="9820" h="9819" extrusionOk="0">
                  <a:moveTo>
                    <a:pt x="9819" y="0"/>
                  </a:moveTo>
                  <a:cubicBezTo>
                    <a:pt x="6665" y="169"/>
                    <a:pt x="3953" y="1220"/>
                    <a:pt x="1977" y="3196"/>
                  </a:cubicBezTo>
                  <a:cubicBezTo>
                    <a:pt x="1" y="5193"/>
                    <a:pt x="421" y="6434"/>
                    <a:pt x="232" y="9587"/>
                  </a:cubicBezTo>
                  <a:cubicBezTo>
                    <a:pt x="3407" y="9398"/>
                    <a:pt x="4647" y="9819"/>
                    <a:pt x="6623" y="7842"/>
                  </a:cubicBezTo>
                  <a:cubicBezTo>
                    <a:pt x="7107" y="7359"/>
                    <a:pt x="7548" y="6812"/>
                    <a:pt x="7927" y="6245"/>
                  </a:cubicBezTo>
                  <a:lnTo>
                    <a:pt x="6203" y="5950"/>
                  </a:lnTo>
                  <a:lnTo>
                    <a:pt x="6224" y="5929"/>
                  </a:lnTo>
                  <a:cubicBezTo>
                    <a:pt x="8326" y="4668"/>
                    <a:pt x="9672" y="2460"/>
                    <a:pt x="9819" y="42"/>
                  </a:cubicBezTo>
                  <a:lnTo>
                    <a:pt x="9819" y="0"/>
                  </a:lnTo>
                  <a:close/>
                </a:path>
              </a:pathLst>
            </a:custGeom>
            <a:solidFill>
              <a:srgbClr val="5D74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8739;p64">
              <a:extLst>
                <a:ext uri="{FF2B5EF4-FFF2-40B4-BE49-F238E27FC236}">
                  <a16:creationId xmlns:a16="http://schemas.microsoft.com/office/drawing/2014/main" id="{50EB8CB1-E755-4BAC-B35D-639624953004}"/>
                </a:ext>
              </a:extLst>
            </p:cNvPr>
            <p:cNvSpPr/>
            <p:nvPr/>
          </p:nvSpPr>
          <p:spPr>
            <a:xfrm>
              <a:off x="3682996" y="3930915"/>
              <a:ext cx="127191" cy="127176"/>
            </a:xfrm>
            <a:custGeom>
              <a:avLst/>
              <a:gdLst/>
              <a:ahLst/>
              <a:cxnLst/>
              <a:rect l="l" t="t" r="r" b="b"/>
              <a:pathLst>
                <a:path w="8495" h="8494" extrusionOk="0">
                  <a:moveTo>
                    <a:pt x="8494" y="0"/>
                  </a:moveTo>
                  <a:lnTo>
                    <a:pt x="8494" y="0"/>
                  </a:lnTo>
                  <a:cubicBezTo>
                    <a:pt x="4983" y="2061"/>
                    <a:pt x="2061" y="4983"/>
                    <a:pt x="0" y="8494"/>
                  </a:cubicBezTo>
                  <a:cubicBezTo>
                    <a:pt x="3512" y="6434"/>
                    <a:pt x="6434" y="3511"/>
                    <a:pt x="8494" y="0"/>
                  </a:cubicBezTo>
                  <a:close/>
                </a:path>
              </a:pathLst>
            </a:custGeom>
            <a:solidFill>
              <a:srgbClr val="243F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1706;p50">
            <a:extLst>
              <a:ext uri="{FF2B5EF4-FFF2-40B4-BE49-F238E27FC236}">
                <a16:creationId xmlns:a16="http://schemas.microsoft.com/office/drawing/2014/main" id="{8366F449-B69F-4AD6-A415-3A3C7EAC445B}"/>
              </a:ext>
            </a:extLst>
          </p:cNvPr>
          <p:cNvGrpSpPr/>
          <p:nvPr/>
        </p:nvGrpSpPr>
        <p:grpSpPr>
          <a:xfrm>
            <a:off x="6089624" y="2907213"/>
            <a:ext cx="1351812" cy="1124400"/>
            <a:chOff x="3220188" y="3396100"/>
            <a:chExt cx="492025" cy="370450"/>
          </a:xfrm>
        </p:grpSpPr>
        <p:sp>
          <p:nvSpPr>
            <p:cNvPr id="79" name="Google Shape;1707;p50">
              <a:extLst>
                <a:ext uri="{FF2B5EF4-FFF2-40B4-BE49-F238E27FC236}">
                  <a16:creationId xmlns:a16="http://schemas.microsoft.com/office/drawing/2014/main" id="{4AD0123D-9314-4E38-83A7-0D699FA2EC74}"/>
                </a:ext>
              </a:extLst>
            </p:cNvPr>
            <p:cNvSpPr/>
            <p:nvPr/>
          </p:nvSpPr>
          <p:spPr>
            <a:xfrm>
              <a:off x="3227613" y="3403525"/>
              <a:ext cx="477200" cy="356050"/>
            </a:xfrm>
            <a:custGeom>
              <a:avLst/>
              <a:gdLst/>
              <a:ahLst/>
              <a:cxnLst/>
              <a:rect l="l" t="t" r="r" b="b"/>
              <a:pathLst>
                <a:path w="19088" h="14242" extrusionOk="0">
                  <a:moveTo>
                    <a:pt x="0" y="0"/>
                  </a:moveTo>
                  <a:lnTo>
                    <a:pt x="0" y="14241"/>
                  </a:lnTo>
                  <a:lnTo>
                    <a:pt x="19087" y="14241"/>
                  </a:lnTo>
                  <a:lnTo>
                    <a:pt x="1908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708;p50">
              <a:extLst>
                <a:ext uri="{FF2B5EF4-FFF2-40B4-BE49-F238E27FC236}">
                  <a16:creationId xmlns:a16="http://schemas.microsoft.com/office/drawing/2014/main" id="{E4FB049F-9620-414E-84B9-CCC4442FBD2C}"/>
                </a:ext>
              </a:extLst>
            </p:cNvPr>
            <p:cNvSpPr/>
            <p:nvPr/>
          </p:nvSpPr>
          <p:spPr>
            <a:xfrm>
              <a:off x="3227613" y="3403525"/>
              <a:ext cx="137725" cy="356050"/>
            </a:xfrm>
            <a:custGeom>
              <a:avLst/>
              <a:gdLst/>
              <a:ahLst/>
              <a:cxnLst/>
              <a:rect l="l" t="t" r="r" b="b"/>
              <a:pathLst>
                <a:path w="5509" h="14242" extrusionOk="0">
                  <a:moveTo>
                    <a:pt x="0" y="0"/>
                  </a:moveTo>
                  <a:lnTo>
                    <a:pt x="0" y="14241"/>
                  </a:lnTo>
                  <a:lnTo>
                    <a:pt x="5508" y="14241"/>
                  </a:lnTo>
                  <a:lnTo>
                    <a:pt x="55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709;p50">
              <a:extLst>
                <a:ext uri="{FF2B5EF4-FFF2-40B4-BE49-F238E27FC236}">
                  <a16:creationId xmlns:a16="http://schemas.microsoft.com/office/drawing/2014/main" id="{CC84B640-0676-4343-8265-2F6D89CEC3C5}"/>
                </a:ext>
              </a:extLst>
            </p:cNvPr>
            <p:cNvSpPr/>
            <p:nvPr/>
          </p:nvSpPr>
          <p:spPr>
            <a:xfrm>
              <a:off x="3258113" y="3434450"/>
              <a:ext cx="416200" cy="294175"/>
            </a:xfrm>
            <a:custGeom>
              <a:avLst/>
              <a:gdLst/>
              <a:ahLst/>
              <a:cxnLst/>
              <a:rect l="l" t="t" r="r" b="b"/>
              <a:pathLst>
                <a:path w="16648" h="11767" extrusionOk="0">
                  <a:moveTo>
                    <a:pt x="0" y="1"/>
                  </a:moveTo>
                  <a:lnTo>
                    <a:pt x="0" y="11767"/>
                  </a:lnTo>
                  <a:lnTo>
                    <a:pt x="16647" y="11767"/>
                  </a:lnTo>
                  <a:lnTo>
                    <a:pt x="1664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710;p50">
              <a:extLst>
                <a:ext uri="{FF2B5EF4-FFF2-40B4-BE49-F238E27FC236}">
                  <a16:creationId xmlns:a16="http://schemas.microsoft.com/office/drawing/2014/main" id="{DB6E0B70-CB1A-401E-8A6E-EB8EE6D5D200}"/>
                </a:ext>
              </a:extLst>
            </p:cNvPr>
            <p:cNvSpPr/>
            <p:nvPr/>
          </p:nvSpPr>
          <p:spPr>
            <a:xfrm>
              <a:off x="3365313" y="3434450"/>
              <a:ext cx="30950" cy="194400"/>
            </a:xfrm>
            <a:custGeom>
              <a:avLst/>
              <a:gdLst/>
              <a:ahLst/>
              <a:cxnLst/>
              <a:rect l="l" t="t" r="r" b="b"/>
              <a:pathLst>
                <a:path w="1238" h="7776" extrusionOk="0">
                  <a:moveTo>
                    <a:pt x="0" y="1"/>
                  </a:moveTo>
                  <a:lnTo>
                    <a:pt x="0" y="7775"/>
                  </a:lnTo>
                  <a:lnTo>
                    <a:pt x="1238" y="7775"/>
                  </a:lnTo>
                  <a:lnTo>
                    <a:pt x="12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711;p50">
              <a:extLst>
                <a:ext uri="{FF2B5EF4-FFF2-40B4-BE49-F238E27FC236}">
                  <a16:creationId xmlns:a16="http://schemas.microsoft.com/office/drawing/2014/main" id="{C9FF5A94-7C9D-4B22-9BA0-B6CBF09ED924}"/>
                </a:ext>
              </a:extLst>
            </p:cNvPr>
            <p:cNvSpPr/>
            <p:nvPr/>
          </p:nvSpPr>
          <p:spPr>
            <a:xfrm>
              <a:off x="3251138" y="3427050"/>
              <a:ext cx="430125" cy="309000"/>
            </a:xfrm>
            <a:custGeom>
              <a:avLst/>
              <a:gdLst/>
              <a:ahLst/>
              <a:cxnLst/>
              <a:rect l="l" t="t" r="r" b="b"/>
              <a:pathLst>
                <a:path w="17205" h="12360" extrusionOk="0">
                  <a:moveTo>
                    <a:pt x="0" y="0"/>
                  </a:moveTo>
                  <a:lnTo>
                    <a:pt x="0" y="12359"/>
                  </a:lnTo>
                  <a:lnTo>
                    <a:pt x="17205" y="12359"/>
                  </a:lnTo>
                  <a:lnTo>
                    <a:pt x="17205" y="0"/>
                  </a:lnTo>
                  <a:lnTo>
                    <a:pt x="6467" y="0"/>
                  </a:lnTo>
                  <a:lnTo>
                    <a:pt x="6467" y="663"/>
                  </a:lnTo>
                  <a:lnTo>
                    <a:pt x="16630" y="663"/>
                  </a:lnTo>
                  <a:lnTo>
                    <a:pt x="16630" y="11766"/>
                  </a:lnTo>
                  <a:lnTo>
                    <a:pt x="576" y="11766"/>
                  </a:lnTo>
                  <a:lnTo>
                    <a:pt x="576" y="663"/>
                  </a:lnTo>
                  <a:lnTo>
                    <a:pt x="3992" y="663"/>
                  </a:lnTo>
                  <a:lnTo>
                    <a:pt x="399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712;p50">
              <a:extLst>
                <a:ext uri="{FF2B5EF4-FFF2-40B4-BE49-F238E27FC236}">
                  <a16:creationId xmlns:a16="http://schemas.microsoft.com/office/drawing/2014/main" id="{4E9A9403-8159-4430-BD6A-3A42F9E8A029}"/>
                </a:ext>
              </a:extLst>
            </p:cNvPr>
            <p:cNvSpPr/>
            <p:nvPr/>
          </p:nvSpPr>
          <p:spPr>
            <a:xfrm>
              <a:off x="3458138" y="3450575"/>
              <a:ext cx="16150" cy="261500"/>
            </a:xfrm>
            <a:custGeom>
              <a:avLst/>
              <a:gdLst/>
              <a:ahLst/>
              <a:cxnLst/>
              <a:rect l="l" t="t" r="r" b="b"/>
              <a:pathLst>
                <a:path w="646" h="10460" extrusionOk="0">
                  <a:moveTo>
                    <a:pt x="0" y="1"/>
                  </a:moveTo>
                  <a:lnTo>
                    <a:pt x="0" y="10459"/>
                  </a:lnTo>
                  <a:lnTo>
                    <a:pt x="645" y="10459"/>
                  </a:lnTo>
                  <a:lnTo>
                    <a:pt x="6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713;p50">
              <a:extLst>
                <a:ext uri="{FF2B5EF4-FFF2-40B4-BE49-F238E27FC236}">
                  <a16:creationId xmlns:a16="http://schemas.microsoft.com/office/drawing/2014/main" id="{FC520A50-983F-4A5D-A9DF-76C2C6509E70}"/>
                </a:ext>
              </a:extLst>
            </p:cNvPr>
            <p:cNvSpPr/>
            <p:nvPr/>
          </p:nvSpPr>
          <p:spPr>
            <a:xfrm>
              <a:off x="3220188" y="3396100"/>
              <a:ext cx="492025" cy="370450"/>
            </a:xfrm>
            <a:custGeom>
              <a:avLst/>
              <a:gdLst/>
              <a:ahLst/>
              <a:cxnLst/>
              <a:rect l="l" t="t" r="r" b="b"/>
              <a:pathLst>
                <a:path w="19681" h="14818" extrusionOk="0">
                  <a:moveTo>
                    <a:pt x="19105" y="663"/>
                  </a:moveTo>
                  <a:lnTo>
                    <a:pt x="19105" y="14242"/>
                  </a:lnTo>
                  <a:lnTo>
                    <a:pt x="10163" y="14242"/>
                  </a:lnTo>
                  <a:lnTo>
                    <a:pt x="10163" y="13876"/>
                  </a:lnTo>
                  <a:lnTo>
                    <a:pt x="9518" y="13876"/>
                  </a:lnTo>
                  <a:lnTo>
                    <a:pt x="9518" y="14242"/>
                  </a:lnTo>
                  <a:lnTo>
                    <a:pt x="576" y="14242"/>
                  </a:lnTo>
                  <a:lnTo>
                    <a:pt x="576" y="663"/>
                  </a:lnTo>
                  <a:lnTo>
                    <a:pt x="9518" y="663"/>
                  </a:lnTo>
                  <a:lnTo>
                    <a:pt x="9518" y="960"/>
                  </a:lnTo>
                  <a:lnTo>
                    <a:pt x="10163" y="960"/>
                  </a:lnTo>
                  <a:lnTo>
                    <a:pt x="10163" y="663"/>
                  </a:lnTo>
                  <a:close/>
                  <a:moveTo>
                    <a:pt x="1" y="1"/>
                  </a:moveTo>
                  <a:lnTo>
                    <a:pt x="1" y="14817"/>
                  </a:lnTo>
                  <a:lnTo>
                    <a:pt x="19681" y="14817"/>
                  </a:lnTo>
                  <a:lnTo>
                    <a:pt x="1968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714;p50">
              <a:extLst>
                <a:ext uri="{FF2B5EF4-FFF2-40B4-BE49-F238E27FC236}">
                  <a16:creationId xmlns:a16="http://schemas.microsoft.com/office/drawing/2014/main" id="{833D05F3-872D-416E-9B4D-1940A380CA98}"/>
                </a:ext>
              </a:extLst>
            </p:cNvPr>
            <p:cNvSpPr/>
            <p:nvPr/>
          </p:nvSpPr>
          <p:spPr>
            <a:xfrm>
              <a:off x="3358338" y="3427050"/>
              <a:ext cx="47075" cy="227075"/>
            </a:xfrm>
            <a:custGeom>
              <a:avLst/>
              <a:gdLst/>
              <a:ahLst/>
              <a:cxnLst/>
              <a:rect l="l" t="t" r="r" b="b"/>
              <a:pathLst>
                <a:path w="1883" h="9083" extrusionOk="0">
                  <a:moveTo>
                    <a:pt x="1221" y="663"/>
                  </a:moveTo>
                  <a:lnTo>
                    <a:pt x="1221" y="7635"/>
                  </a:lnTo>
                  <a:lnTo>
                    <a:pt x="942" y="7269"/>
                  </a:lnTo>
                  <a:lnTo>
                    <a:pt x="645" y="7635"/>
                  </a:lnTo>
                  <a:lnTo>
                    <a:pt x="645" y="663"/>
                  </a:lnTo>
                  <a:close/>
                  <a:moveTo>
                    <a:pt x="0" y="0"/>
                  </a:moveTo>
                  <a:lnTo>
                    <a:pt x="0" y="9082"/>
                  </a:lnTo>
                  <a:lnTo>
                    <a:pt x="942" y="8141"/>
                  </a:lnTo>
                  <a:lnTo>
                    <a:pt x="1883" y="9082"/>
                  </a:lnTo>
                  <a:lnTo>
                    <a:pt x="18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715;p50">
              <a:extLst>
                <a:ext uri="{FF2B5EF4-FFF2-40B4-BE49-F238E27FC236}">
                  <a16:creationId xmlns:a16="http://schemas.microsoft.com/office/drawing/2014/main" id="{DBD4BFAC-0C91-4913-8D78-FED24879297C}"/>
                </a:ext>
              </a:extLst>
            </p:cNvPr>
            <p:cNvSpPr/>
            <p:nvPr/>
          </p:nvSpPr>
          <p:spPr>
            <a:xfrm>
              <a:off x="3289038" y="3465400"/>
              <a:ext cx="61925" cy="16150"/>
            </a:xfrm>
            <a:custGeom>
              <a:avLst/>
              <a:gdLst/>
              <a:ahLst/>
              <a:cxnLst/>
              <a:rect l="l" t="t" r="r" b="b"/>
              <a:pathLst>
                <a:path w="2477" h="646" extrusionOk="0">
                  <a:moveTo>
                    <a:pt x="1" y="0"/>
                  </a:moveTo>
                  <a:lnTo>
                    <a:pt x="1" y="645"/>
                  </a:lnTo>
                  <a:lnTo>
                    <a:pt x="2476" y="645"/>
                  </a:lnTo>
                  <a:lnTo>
                    <a:pt x="247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716;p50">
              <a:extLst>
                <a:ext uri="{FF2B5EF4-FFF2-40B4-BE49-F238E27FC236}">
                  <a16:creationId xmlns:a16="http://schemas.microsoft.com/office/drawing/2014/main" id="{43640BE1-83C5-4566-8122-BD628204EEE9}"/>
                </a:ext>
              </a:extLst>
            </p:cNvPr>
            <p:cNvSpPr/>
            <p:nvPr/>
          </p:nvSpPr>
          <p:spPr>
            <a:xfrm>
              <a:off x="3412813" y="3465400"/>
              <a:ext cx="23550" cy="16150"/>
            </a:xfrm>
            <a:custGeom>
              <a:avLst/>
              <a:gdLst/>
              <a:ahLst/>
              <a:cxnLst/>
              <a:rect l="l" t="t" r="r" b="b"/>
              <a:pathLst>
                <a:path w="942" h="646" extrusionOk="0">
                  <a:moveTo>
                    <a:pt x="0" y="0"/>
                  </a:moveTo>
                  <a:lnTo>
                    <a:pt x="0" y="645"/>
                  </a:lnTo>
                  <a:lnTo>
                    <a:pt x="942" y="645"/>
                  </a:lnTo>
                  <a:lnTo>
                    <a:pt x="94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717;p50">
              <a:extLst>
                <a:ext uri="{FF2B5EF4-FFF2-40B4-BE49-F238E27FC236}">
                  <a16:creationId xmlns:a16="http://schemas.microsoft.com/office/drawing/2014/main" id="{B15F89FE-5230-4945-B2DA-0758CF305A7B}"/>
                </a:ext>
              </a:extLst>
            </p:cNvPr>
            <p:cNvSpPr/>
            <p:nvPr/>
          </p:nvSpPr>
          <p:spPr>
            <a:xfrm>
              <a:off x="3289038" y="3496350"/>
              <a:ext cx="38375" cy="16125"/>
            </a:xfrm>
            <a:custGeom>
              <a:avLst/>
              <a:gdLst/>
              <a:ahLst/>
              <a:cxnLst/>
              <a:rect l="l" t="t" r="r" b="b"/>
              <a:pathLst>
                <a:path w="1535" h="645" extrusionOk="0">
                  <a:moveTo>
                    <a:pt x="1" y="0"/>
                  </a:moveTo>
                  <a:lnTo>
                    <a:pt x="1" y="645"/>
                  </a:lnTo>
                  <a:lnTo>
                    <a:pt x="1535" y="645"/>
                  </a:lnTo>
                  <a:lnTo>
                    <a:pt x="15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718;p50">
              <a:extLst>
                <a:ext uri="{FF2B5EF4-FFF2-40B4-BE49-F238E27FC236}">
                  <a16:creationId xmlns:a16="http://schemas.microsoft.com/office/drawing/2014/main" id="{62F69371-AA2C-4FBE-99D7-281BB70B9075}"/>
                </a:ext>
              </a:extLst>
            </p:cNvPr>
            <p:cNvSpPr/>
            <p:nvPr/>
          </p:nvSpPr>
          <p:spPr>
            <a:xfrm>
              <a:off x="3334363" y="3496350"/>
              <a:ext cx="16600" cy="16125"/>
            </a:xfrm>
            <a:custGeom>
              <a:avLst/>
              <a:gdLst/>
              <a:ahLst/>
              <a:cxnLst/>
              <a:rect l="l" t="t" r="r" b="b"/>
              <a:pathLst>
                <a:path w="664" h="645" extrusionOk="0">
                  <a:moveTo>
                    <a:pt x="1" y="0"/>
                  </a:moveTo>
                  <a:lnTo>
                    <a:pt x="1" y="645"/>
                  </a:lnTo>
                  <a:lnTo>
                    <a:pt x="663" y="645"/>
                  </a:lnTo>
                  <a:lnTo>
                    <a:pt x="6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719;p50">
              <a:extLst>
                <a:ext uri="{FF2B5EF4-FFF2-40B4-BE49-F238E27FC236}">
                  <a16:creationId xmlns:a16="http://schemas.microsoft.com/office/drawing/2014/main" id="{27F0882D-0639-438B-986B-440D56923E30}"/>
                </a:ext>
              </a:extLst>
            </p:cNvPr>
            <p:cNvSpPr/>
            <p:nvPr/>
          </p:nvSpPr>
          <p:spPr>
            <a:xfrm>
              <a:off x="3412813" y="3496350"/>
              <a:ext cx="23550" cy="16125"/>
            </a:xfrm>
            <a:custGeom>
              <a:avLst/>
              <a:gdLst/>
              <a:ahLst/>
              <a:cxnLst/>
              <a:rect l="l" t="t" r="r" b="b"/>
              <a:pathLst>
                <a:path w="942" h="645" extrusionOk="0">
                  <a:moveTo>
                    <a:pt x="0" y="0"/>
                  </a:moveTo>
                  <a:lnTo>
                    <a:pt x="0" y="645"/>
                  </a:lnTo>
                  <a:lnTo>
                    <a:pt x="942" y="645"/>
                  </a:lnTo>
                  <a:lnTo>
                    <a:pt x="94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720;p50">
              <a:extLst>
                <a:ext uri="{FF2B5EF4-FFF2-40B4-BE49-F238E27FC236}">
                  <a16:creationId xmlns:a16="http://schemas.microsoft.com/office/drawing/2014/main" id="{AB0AAC7E-FDCE-490B-9268-0CB382EF9975}"/>
                </a:ext>
              </a:extLst>
            </p:cNvPr>
            <p:cNvSpPr/>
            <p:nvPr/>
          </p:nvSpPr>
          <p:spPr>
            <a:xfrm>
              <a:off x="3289038" y="3526850"/>
              <a:ext cx="61925" cy="16575"/>
            </a:xfrm>
            <a:custGeom>
              <a:avLst/>
              <a:gdLst/>
              <a:ahLst/>
              <a:cxnLst/>
              <a:rect l="l" t="t" r="r" b="b"/>
              <a:pathLst>
                <a:path w="2477" h="663" extrusionOk="0">
                  <a:moveTo>
                    <a:pt x="1" y="0"/>
                  </a:moveTo>
                  <a:lnTo>
                    <a:pt x="1" y="663"/>
                  </a:lnTo>
                  <a:lnTo>
                    <a:pt x="2476" y="663"/>
                  </a:lnTo>
                  <a:lnTo>
                    <a:pt x="247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721;p50">
              <a:extLst>
                <a:ext uri="{FF2B5EF4-FFF2-40B4-BE49-F238E27FC236}">
                  <a16:creationId xmlns:a16="http://schemas.microsoft.com/office/drawing/2014/main" id="{4B5C2382-4601-4012-9A63-C460805B7DEF}"/>
                </a:ext>
              </a:extLst>
            </p:cNvPr>
            <p:cNvSpPr/>
            <p:nvPr/>
          </p:nvSpPr>
          <p:spPr>
            <a:xfrm>
              <a:off x="3289038" y="3557775"/>
              <a:ext cx="14850" cy="16600"/>
            </a:xfrm>
            <a:custGeom>
              <a:avLst/>
              <a:gdLst/>
              <a:ahLst/>
              <a:cxnLst/>
              <a:rect l="l" t="t" r="r" b="b"/>
              <a:pathLst>
                <a:path w="594" h="664" extrusionOk="0">
                  <a:moveTo>
                    <a:pt x="1" y="1"/>
                  </a:moveTo>
                  <a:lnTo>
                    <a:pt x="1" y="663"/>
                  </a:lnTo>
                  <a:lnTo>
                    <a:pt x="594" y="663"/>
                  </a:lnTo>
                  <a:lnTo>
                    <a:pt x="59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722;p50">
              <a:extLst>
                <a:ext uri="{FF2B5EF4-FFF2-40B4-BE49-F238E27FC236}">
                  <a16:creationId xmlns:a16="http://schemas.microsoft.com/office/drawing/2014/main" id="{07A887C8-A1AC-42C9-8401-828E810FBA19}"/>
                </a:ext>
              </a:extLst>
            </p:cNvPr>
            <p:cNvSpPr/>
            <p:nvPr/>
          </p:nvSpPr>
          <p:spPr>
            <a:xfrm>
              <a:off x="3312588" y="3557775"/>
              <a:ext cx="38375" cy="16600"/>
            </a:xfrm>
            <a:custGeom>
              <a:avLst/>
              <a:gdLst/>
              <a:ahLst/>
              <a:cxnLst/>
              <a:rect l="l" t="t" r="r" b="b"/>
              <a:pathLst>
                <a:path w="1535" h="664" extrusionOk="0">
                  <a:moveTo>
                    <a:pt x="0" y="1"/>
                  </a:moveTo>
                  <a:lnTo>
                    <a:pt x="0" y="663"/>
                  </a:lnTo>
                  <a:lnTo>
                    <a:pt x="1534" y="663"/>
                  </a:lnTo>
                  <a:lnTo>
                    <a:pt x="153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723;p50">
              <a:extLst>
                <a:ext uri="{FF2B5EF4-FFF2-40B4-BE49-F238E27FC236}">
                  <a16:creationId xmlns:a16="http://schemas.microsoft.com/office/drawing/2014/main" id="{49531F2D-7C5D-4CB3-A568-20197FB69AD7}"/>
                </a:ext>
              </a:extLst>
            </p:cNvPr>
            <p:cNvSpPr/>
            <p:nvPr/>
          </p:nvSpPr>
          <p:spPr>
            <a:xfrm>
              <a:off x="3412813" y="3526850"/>
              <a:ext cx="23550" cy="16575"/>
            </a:xfrm>
            <a:custGeom>
              <a:avLst/>
              <a:gdLst/>
              <a:ahLst/>
              <a:cxnLst/>
              <a:rect l="l" t="t" r="r" b="b"/>
              <a:pathLst>
                <a:path w="942" h="663" extrusionOk="0">
                  <a:moveTo>
                    <a:pt x="0" y="0"/>
                  </a:moveTo>
                  <a:lnTo>
                    <a:pt x="0" y="663"/>
                  </a:lnTo>
                  <a:lnTo>
                    <a:pt x="942" y="663"/>
                  </a:lnTo>
                  <a:lnTo>
                    <a:pt x="94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724;p50">
              <a:extLst>
                <a:ext uri="{FF2B5EF4-FFF2-40B4-BE49-F238E27FC236}">
                  <a16:creationId xmlns:a16="http://schemas.microsoft.com/office/drawing/2014/main" id="{225B0909-8578-431A-8E38-FC529973F305}"/>
                </a:ext>
              </a:extLst>
            </p:cNvPr>
            <p:cNvSpPr/>
            <p:nvPr/>
          </p:nvSpPr>
          <p:spPr>
            <a:xfrm>
              <a:off x="3412813" y="3557775"/>
              <a:ext cx="23550" cy="16600"/>
            </a:xfrm>
            <a:custGeom>
              <a:avLst/>
              <a:gdLst/>
              <a:ahLst/>
              <a:cxnLst/>
              <a:rect l="l" t="t" r="r" b="b"/>
              <a:pathLst>
                <a:path w="942" h="664" extrusionOk="0">
                  <a:moveTo>
                    <a:pt x="0" y="1"/>
                  </a:moveTo>
                  <a:lnTo>
                    <a:pt x="0" y="663"/>
                  </a:lnTo>
                  <a:lnTo>
                    <a:pt x="942" y="663"/>
                  </a:lnTo>
                  <a:lnTo>
                    <a:pt x="94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725;p50">
              <a:extLst>
                <a:ext uri="{FF2B5EF4-FFF2-40B4-BE49-F238E27FC236}">
                  <a16:creationId xmlns:a16="http://schemas.microsoft.com/office/drawing/2014/main" id="{8BBC33C2-101D-45A1-A387-7B2ED8A1BE7B}"/>
                </a:ext>
              </a:extLst>
            </p:cNvPr>
            <p:cNvSpPr/>
            <p:nvPr/>
          </p:nvSpPr>
          <p:spPr>
            <a:xfrm>
              <a:off x="3289038" y="3588725"/>
              <a:ext cx="61925" cy="16575"/>
            </a:xfrm>
            <a:custGeom>
              <a:avLst/>
              <a:gdLst/>
              <a:ahLst/>
              <a:cxnLst/>
              <a:rect l="l" t="t" r="r" b="b"/>
              <a:pathLst>
                <a:path w="2477" h="663" extrusionOk="0">
                  <a:moveTo>
                    <a:pt x="1" y="0"/>
                  </a:moveTo>
                  <a:lnTo>
                    <a:pt x="1" y="663"/>
                  </a:lnTo>
                  <a:lnTo>
                    <a:pt x="2476" y="663"/>
                  </a:lnTo>
                  <a:lnTo>
                    <a:pt x="247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726;p50">
              <a:extLst>
                <a:ext uri="{FF2B5EF4-FFF2-40B4-BE49-F238E27FC236}">
                  <a16:creationId xmlns:a16="http://schemas.microsoft.com/office/drawing/2014/main" id="{F9A30892-502A-47CA-832E-B383CAE8C68F}"/>
                </a:ext>
              </a:extLst>
            </p:cNvPr>
            <p:cNvSpPr/>
            <p:nvPr/>
          </p:nvSpPr>
          <p:spPr>
            <a:xfrm>
              <a:off x="3289038" y="3619675"/>
              <a:ext cx="61925" cy="16125"/>
            </a:xfrm>
            <a:custGeom>
              <a:avLst/>
              <a:gdLst/>
              <a:ahLst/>
              <a:cxnLst/>
              <a:rect l="l" t="t" r="r" b="b"/>
              <a:pathLst>
                <a:path w="2477" h="645" extrusionOk="0">
                  <a:moveTo>
                    <a:pt x="1" y="0"/>
                  </a:moveTo>
                  <a:lnTo>
                    <a:pt x="1" y="645"/>
                  </a:lnTo>
                  <a:lnTo>
                    <a:pt x="2476" y="645"/>
                  </a:lnTo>
                  <a:lnTo>
                    <a:pt x="247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727;p50">
              <a:extLst>
                <a:ext uri="{FF2B5EF4-FFF2-40B4-BE49-F238E27FC236}">
                  <a16:creationId xmlns:a16="http://schemas.microsoft.com/office/drawing/2014/main" id="{86DFBE4F-ACFE-4FFB-8D35-34792C2A2244}"/>
                </a:ext>
              </a:extLst>
            </p:cNvPr>
            <p:cNvSpPr/>
            <p:nvPr/>
          </p:nvSpPr>
          <p:spPr>
            <a:xfrm>
              <a:off x="3289038" y="3650600"/>
              <a:ext cx="61925" cy="16150"/>
            </a:xfrm>
            <a:custGeom>
              <a:avLst/>
              <a:gdLst/>
              <a:ahLst/>
              <a:cxnLst/>
              <a:rect l="l" t="t" r="r" b="b"/>
              <a:pathLst>
                <a:path w="2477" h="646" extrusionOk="0">
                  <a:moveTo>
                    <a:pt x="1" y="1"/>
                  </a:moveTo>
                  <a:lnTo>
                    <a:pt x="1" y="646"/>
                  </a:lnTo>
                  <a:lnTo>
                    <a:pt x="2476" y="646"/>
                  </a:lnTo>
                  <a:lnTo>
                    <a:pt x="24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728;p50">
              <a:extLst>
                <a:ext uri="{FF2B5EF4-FFF2-40B4-BE49-F238E27FC236}">
                  <a16:creationId xmlns:a16="http://schemas.microsoft.com/office/drawing/2014/main" id="{9A44A7BC-1928-40C5-BB85-CE9C87B6D9EC}"/>
                </a:ext>
              </a:extLst>
            </p:cNvPr>
            <p:cNvSpPr/>
            <p:nvPr/>
          </p:nvSpPr>
          <p:spPr>
            <a:xfrm>
              <a:off x="3374463" y="3650600"/>
              <a:ext cx="14400" cy="16150"/>
            </a:xfrm>
            <a:custGeom>
              <a:avLst/>
              <a:gdLst/>
              <a:ahLst/>
              <a:cxnLst/>
              <a:rect l="l" t="t" r="r" b="b"/>
              <a:pathLst>
                <a:path w="576" h="646" extrusionOk="0">
                  <a:moveTo>
                    <a:pt x="0" y="1"/>
                  </a:moveTo>
                  <a:lnTo>
                    <a:pt x="0" y="646"/>
                  </a:lnTo>
                  <a:lnTo>
                    <a:pt x="576" y="646"/>
                  </a:lnTo>
                  <a:lnTo>
                    <a:pt x="5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729;p50">
              <a:extLst>
                <a:ext uri="{FF2B5EF4-FFF2-40B4-BE49-F238E27FC236}">
                  <a16:creationId xmlns:a16="http://schemas.microsoft.com/office/drawing/2014/main" id="{E4E7FE6B-9AC8-47B3-818D-75B11EBF2587}"/>
                </a:ext>
              </a:extLst>
            </p:cNvPr>
            <p:cNvSpPr/>
            <p:nvPr/>
          </p:nvSpPr>
          <p:spPr>
            <a:xfrm>
              <a:off x="3412813" y="3650600"/>
              <a:ext cx="23550" cy="16150"/>
            </a:xfrm>
            <a:custGeom>
              <a:avLst/>
              <a:gdLst/>
              <a:ahLst/>
              <a:cxnLst/>
              <a:rect l="l" t="t" r="r" b="b"/>
              <a:pathLst>
                <a:path w="942" h="646" extrusionOk="0">
                  <a:moveTo>
                    <a:pt x="0" y="1"/>
                  </a:moveTo>
                  <a:lnTo>
                    <a:pt x="0" y="646"/>
                  </a:lnTo>
                  <a:lnTo>
                    <a:pt x="942" y="646"/>
                  </a:lnTo>
                  <a:lnTo>
                    <a:pt x="94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730;p50">
              <a:extLst>
                <a:ext uri="{FF2B5EF4-FFF2-40B4-BE49-F238E27FC236}">
                  <a16:creationId xmlns:a16="http://schemas.microsoft.com/office/drawing/2014/main" id="{CDD221C2-5CAC-4A7D-9DC3-DF69B132A5AD}"/>
                </a:ext>
              </a:extLst>
            </p:cNvPr>
            <p:cNvSpPr/>
            <p:nvPr/>
          </p:nvSpPr>
          <p:spPr>
            <a:xfrm>
              <a:off x="3412813" y="3619675"/>
              <a:ext cx="23550" cy="16125"/>
            </a:xfrm>
            <a:custGeom>
              <a:avLst/>
              <a:gdLst/>
              <a:ahLst/>
              <a:cxnLst/>
              <a:rect l="l" t="t" r="r" b="b"/>
              <a:pathLst>
                <a:path w="942" h="645" extrusionOk="0">
                  <a:moveTo>
                    <a:pt x="0" y="0"/>
                  </a:moveTo>
                  <a:lnTo>
                    <a:pt x="0" y="645"/>
                  </a:lnTo>
                  <a:lnTo>
                    <a:pt x="942" y="645"/>
                  </a:lnTo>
                  <a:lnTo>
                    <a:pt x="94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731;p50">
              <a:extLst>
                <a:ext uri="{FF2B5EF4-FFF2-40B4-BE49-F238E27FC236}">
                  <a16:creationId xmlns:a16="http://schemas.microsoft.com/office/drawing/2014/main" id="{A0017D78-8CF3-423C-BE27-9EEFBD8086F7}"/>
                </a:ext>
              </a:extLst>
            </p:cNvPr>
            <p:cNvSpPr/>
            <p:nvPr/>
          </p:nvSpPr>
          <p:spPr>
            <a:xfrm>
              <a:off x="3412813" y="3588725"/>
              <a:ext cx="23550" cy="16575"/>
            </a:xfrm>
            <a:custGeom>
              <a:avLst/>
              <a:gdLst/>
              <a:ahLst/>
              <a:cxnLst/>
              <a:rect l="l" t="t" r="r" b="b"/>
              <a:pathLst>
                <a:path w="942" h="663" extrusionOk="0">
                  <a:moveTo>
                    <a:pt x="0" y="0"/>
                  </a:moveTo>
                  <a:lnTo>
                    <a:pt x="0" y="663"/>
                  </a:lnTo>
                  <a:lnTo>
                    <a:pt x="942" y="663"/>
                  </a:lnTo>
                  <a:lnTo>
                    <a:pt x="94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732;p50">
              <a:extLst>
                <a:ext uri="{FF2B5EF4-FFF2-40B4-BE49-F238E27FC236}">
                  <a16:creationId xmlns:a16="http://schemas.microsoft.com/office/drawing/2014/main" id="{EE9B95E7-F331-46F0-AEC6-99D2A4D53A5E}"/>
                </a:ext>
              </a:extLst>
            </p:cNvPr>
            <p:cNvSpPr/>
            <p:nvPr/>
          </p:nvSpPr>
          <p:spPr>
            <a:xfrm>
              <a:off x="3289038" y="3681550"/>
              <a:ext cx="147325" cy="16150"/>
            </a:xfrm>
            <a:custGeom>
              <a:avLst/>
              <a:gdLst/>
              <a:ahLst/>
              <a:cxnLst/>
              <a:rect l="l" t="t" r="r" b="b"/>
              <a:pathLst>
                <a:path w="5893" h="646" extrusionOk="0">
                  <a:moveTo>
                    <a:pt x="1" y="0"/>
                  </a:moveTo>
                  <a:lnTo>
                    <a:pt x="1" y="645"/>
                  </a:lnTo>
                  <a:lnTo>
                    <a:pt x="5893" y="645"/>
                  </a:lnTo>
                  <a:lnTo>
                    <a:pt x="589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733;p50">
              <a:extLst>
                <a:ext uri="{FF2B5EF4-FFF2-40B4-BE49-F238E27FC236}">
                  <a16:creationId xmlns:a16="http://schemas.microsoft.com/office/drawing/2014/main" id="{4422CD59-D53D-414E-8B8E-9DCD7329FCF2}"/>
                </a:ext>
              </a:extLst>
            </p:cNvPr>
            <p:cNvSpPr/>
            <p:nvPr/>
          </p:nvSpPr>
          <p:spPr>
            <a:xfrm>
              <a:off x="3497788" y="3681550"/>
              <a:ext cx="145575" cy="16150"/>
            </a:xfrm>
            <a:custGeom>
              <a:avLst/>
              <a:gdLst/>
              <a:ahLst/>
              <a:cxnLst/>
              <a:rect l="l" t="t" r="r" b="b"/>
              <a:pathLst>
                <a:path w="5823" h="646" extrusionOk="0">
                  <a:moveTo>
                    <a:pt x="0" y="0"/>
                  </a:moveTo>
                  <a:lnTo>
                    <a:pt x="0" y="645"/>
                  </a:lnTo>
                  <a:lnTo>
                    <a:pt x="5822" y="645"/>
                  </a:lnTo>
                  <a:lnTo>
                    <a:pt x="582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734;p50">
              <a:extLst>
                <a:ext uri="{FF2B5EF4-FFF2-40B4-BE49-F238E27FC236}">
                  <a16:creationId xmlns:a16="http://schemas.microsoft.com/office/drawing/2014/main" id="{E700B198-CE30-4981-92F7-9BA6E42F2DD5}"/>
                </a:ext>
              </a:extLst>
            </p:cNvPr>
            <p:cNvSpPr/>
            <p:nvPr/>
          </p:nvSpPr>
          <p:spPr>
            <a:xfrm>
              <a:off x="3497788" y="3650600"/>
              <a:ext cx="30975" cy="16150"/>
            </a:xfrm>
            <a:custGeom>
              <a:avLst/>
              <a:gdLst/>
              <a:ahLst/>
              <a:cxnLst/>
              <a:rect l="l" t="t" r="r" b="b"/>
              <a:pathLst>
                <a:path w="1239" h="646" extrusionOk="0">
                  <a:moveTo>
                    <a:pt x="0" y="1"/>
                  </a:moveTo>
                  <a:lnTo>
                    <a:pt x="0" y="646"/>
                  </a:lnTo>
                  <a:lnTo>
                    <a:pt x="1238" y="646"/>
                  </a:lnTo>
                  <a:lnTo>
                    <a:pt x="12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735;p50">
              <a:extLst>
                <a:ext uri="{FF2B5EF4-FFF2-40B4-BE49-F238E27FC236}">
                  <a16:creationId xmlns:a16="http://schemas.microsoft.com/office/drawing/2014/main" id="{6C04D149-B164-4BBF-B5B9-C51F2112C789}"/>
                </a:ext>
              </a:extLst>
            </p:cNvPr>
            <p:cNvSpPr/>
            <p:nvPr/>
          </p:nvSpPr>
          <p:spPr>
            <a:xfrm>
              <a:off x="3536138" y="3650600"/>
              <a:ext cx="107225" cy="16150"/>
            </a:xfrm>
            <a:custGeom>
              <a:avLst/>
              <a:gdLst/>
              <a:ahLst/>
              <a:cxnLst/>
              <a:rect l="l" t="t" r="r" b="b"/>
              <a:pathLst>
                <a:path w="4289" h="646" extrusionOk="0">
                  <a:moveTo>
                    <a:pt x="0" y="1"/>
                  </a:moveTo>
                  <a:lnTo>
                    <a:pt x="0" y="646"/>
                  </a:lnTo>
                  <a:lnTo>
                    <a:pt x="4288" y="646"/>
                  </a:lnTo>
                  <a:lnTo>
                    <a:pt x="428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736;p50">
              <a:extLst>
                <a:ext uri="{FF2B5EF4-FFF2-40B4-BE49-F238E27FC236}">
                  <a16:creationId xmlns:a16="http://schemas.microsoft.com/office/drawing/2014/main" id="{2DCA3789-3BC5-4F0F-910E-2E721B3C7DF3}"/>
                </a:ext>
              </a:extLst>
            </p:cNvPr>
            <p:cNvSpPr/>
            <p:nvPr/>
          </p:nvSpPr>
          <p:spPr>
            <a:xfrm>
              <a:off x="3621538" y="3619675"/>
              <a:ext cx="21825" cy="16125"/>
            </a:xfrm>
            <a:custGeom>
              <a:avLst/>
              <a:gdLst/>
              <a:ahLst/>
              <a:cxnLst/>
              <a:rect l="l" t="t" r="r" b="b"/>
              <a:pathLst>
                <a:path w="873" h="645" extrusionOk="0">
                  <a:moveTo>
                    <a:pt x="1" y="0"/>
                  </a:moveTo>
                  <a:lnTo>
                    <a:pt x="1" y="645"/>
                  </a:lnTo>
                  <a:lnTo>
                    <a:pt x="872" y="645"/>
                  </a:lnTo>
                  <a:lnTo>
                    <a:pt x="8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737;p50">
              <a:extLst>
                <a:ext uri="{FF2B5EF4-FFF2-40B4-BE49-F238E27FC236}">
                  <a16:creationId xmlns:a16="http://schemas.microsoft.com/office/drawing/2014/main" id="{F289728A-6B53-4FA1-89C3-08206ECA2F94}"/>
                </a:ext>
              </a:extLst>
            </p:cNvPr>
            <p:cNvSpPr/>
            <p:nvPr/>
          </p:nvSpPr>
          <p:spPr>
            <a:xfrm>
              <a:off x="3497788" y="3619675"/>
              <a:ext cx="114625" cy="16125"/>
            </a:xfrm>
            <a:custGeom>
              <a:avLst/>
              <a:gdLst/>
              <a:ahLst/>
              <a:cxnLst/>
              <a:rect l="l" t="t" r="r" b="b"/>
              <a:pathLst>
                <a:path w="4585" h="645" extrusionOk="0">
                  <a:moveTo>
                    <a:pt x="0" y="0"/>
                  </a:moveTo>
                  <a:lnTo>
                    <a:pt x="0" y="645"/>
                  </a:lnTo>
                  <a:lnTo>
                    <a:pt x="4585" y="645"/>
                  </a:lnTo>
                  <a:lnTo>
                    <a:pt x="458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738;p50">
              <a:extLst>
                <a:ext uri="{FF2B5EF4-FFF2-40B4-BE49-F238E27FC236}">
                  <a16:creationId xmlns:a16="http://schemas.microsoft.com/office/drawing/2014/main" id="{36FDFE8E-87E9-4578-938B-C4C37A82EC11}"/>
                </a:ext>
              </a:extLst>
            </p:cNvPr>
            <p:cNvSpPr/>
            <p:nvPr/>
          </p:nvSpPr>
          <p:spPr>
            <a:xfrm>
              <a:off x="3497788" y="3588725"/>
              <a:ext cx="45775" cy="16575"/>
            </a:xfrm>
            <a:custGeom>
              <a:avLst/>
              <a:gdLst/>
              <a:ahLst/>
              <a:cxnLst/>
              <a:rect l="l" t="t" r="r" b="b"/>
              <a:pathLst>
                <a:path w="1831" h="663" extrusionOk="0">
                  <a:moveTo>
                    <a:pt x="0" y="0"/>
                  </a:moveTo>
                  <a:lnTo>
                    <a:pt x="0" y="663"/>
                  </a:lnTo>
                  <a:lnTo>
                    <a:pt x="1831" y="663"/>
                  </a:lnTo>
                  <a:lnTo>
                    <a:pt x="18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739;p50">
              <a:extLst>
                <a:ext uri="{FF2B5EF4-FFF2-40B4-BE49-F238E27FC236}">
                  <a16:creationId xmlns:a16="http://schemas.microsoft.com/office/drawing/2014/main" id="{D295EBED-E26E-40B8-9FFB-C505AA210391}"/>
                </a:ext>
              </a:extLst>
            </p:cNvPr>
            <p:cNvSpPr/>
            <p:nvPr/>
          </p:nvSpPr>
          <p:spPr>
            <a:xfrm>
              <a:off x="3550513" y="3588725"/>
              <a:ext cx="92850" cy="16575"/>
            </a:xfrm>
            <a:custGeom>
              <a:avLst/>
              <a:gdLst/>
              <a:ahLst/>
              <a:cxnLst/>
              <a:rect l="l" t="t" r="r" b="b"/>
              <a:pathLst>
                <a:path w="3714" h="663" extrusionOk="0">
                  <a:moveTo>
                    <a:pt x="1" y="0"/>
                  </a:moveTo>
                  <a:lnTo>
                    <a:pt x="1" y="663"/>
                  </a:lnTo>
                  <a:lnTo>
                    <a:pt x="3713" y="663"/>
                  </a:lnTo>
                  <a:lnTo>
                    <a:pt x="37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740;p50">
              <a:extLst>
                <a:ext uri="{FF2B5EF4-FFF2-40B4-BE49-F238E27FC236}">
                  <a16:creationId xmlns:a16="http://schemas.microsoft.com/office/drawing/2014/main" id="{643B29CE-AA17-4946-8994-ACC6D5667DC2}"/>
                </a:ext>
              </a:extLst>
            </p:cNvPr>
            <p:cNvSpPr/>
            <p:nvPr/>
          </p:nvSpPr>
          <p:spPr>
            <a:xfrm>
              <a:off x="3497788" y="3557775"/>
              <a:ext cx="145575" cy="16600"/>
            </a:xfrm>
            <a:custGeom>
              <a:avLst/>
              <a:gdLst/>
              <a:ahLst/>
              <a:cxnLst/>
              <a:rect l="l" t="t" r="r" b="b"/>
              <a:pathLst>
                <a:path w="5823" h="664" extrusionOk="0">
                  <a:moveTo>
                    <a:pt x="0" y="1"/>
                  </a:moveTo>
                  <a:lnTo>
                    <a:pt x="0" y="663"/>
                  </a:lnTo>
                  <a:lnTo>
                    <a:pt x="5822" y="663"/>
                  </a:lnTo>
                  <a:lnTo>
                    <a:pt x="582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741;p50">
              <a:extLst>
                <a:ext uri="{FF2B5EF4-FFF2-40B4-BE49-F238E27FC236}">
                  <a16:creationId xmlns:a16="http://schemas.microsoft.com/office/drawing/2014/main" id="{EFA61824-AE56-49C4-A117-CF0B1F9E47C0}"/>
                </a:ext>
              </a:extLst>
            </p:cNvPr>
            <p:cNvSpPr/>
            <p:nvPr/>
          </p:nvSpPr>
          <p:spPr>
            <a:xfrm>
              <a:off x="3497788" y="3526850"/>
              <a:ext cx="30975" cy="16575"/>
            </a:xfrm>
            <a:custGeom>
              <a:avLst/>
              <a:gdLst/>
              <a:ahLst/>
              <a:cxnLst/>
              <a:rect l="l" t="t" r="r" b="b"/>
              <a:pathLst>
                <a:path w="1239" h="663" extrusionOk="0">
                  <a:moveTo>
                    <a:pt x="0" y="0"/>
                  </a:moveTo>
                  <a:lnTo>
                    <a:pt x="0" y="663"/>
                  </a:lnTo>
                  <a:lnTo>
                    <a:pt x="1238" y="663"/>
                  </a:lnTo>
                  <a:lnTo>
                    <a:pt x="123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742;p50">
              <a:extLst>
                <a:ext uri="{FF2B5EF4-FFF2-40B4-BE49-F238E27FC236}">
                  <a16:creationId xmlns:a16="http://schemas.microsoft.com/office/drawing/2014/main" id="{6D46B379-0A58-4A87-B6D9-1DD0C3BCE744}"/>
                </a:ext>
              </a:extLst>
            </p:cNvPr>
            <p:cNvSpPr/>
            <p:nvPr/>
          </p:nvSpPr>
          <p:spPr>
            <a:xfrm>
              <a:off x="3536138" y="3526850"/>
              <a:ext cx="37925" cy="16575"/>
            </a:xfrm>
            <a:custGeom>
              <a:avLst/>
              <a:gdLst/>
              <a:ahLst/>
              <a:cxnLst/>
              <a:rect l="l" t="t" r="r" b="b"/>
              <a:pathLst>
                <a:path w="1517" h="663" extrusionOk="0">
                  <a:moveTo>
                    <a:pt x="0" y="0"/>
                  </a:moveTo>
                  <a:lnTo>
                    <a:pt x="0" y="663"/>
                  </a:lnTo>
                  <a:lnTo>
                    <a:pt x="1517" y="663"/>
                  </a:lnTo>
                  <a:lnTo>
                    <a:pt x="15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743;p50">
              <a:extLst>
                <a:ext uri="{FF2B5EF4-FFF2-40B4-BE49-F238E27FC236}">
                  <a16:creationId xmlns:a16="http://schemas.microsoft.com/office/drawing/2014/main" id="{A757D26D-6691-4BB3-B5EF-C2232CC5BD2D}"/>
                </a:ext>
              </a:extLst>
            </p:cNvPr>
            <p:cNvSpPr/>
            <p:nvPr/>
          </p:nvSpPr>
          <p:spPr>
            <a:xfrm>
              <a:off x="3581463" y="3526850"/>
              <a:ext cx="61900" cy="16575"/>
            </a:xfrm>
            <a:custGeom>
              <a:avLst/>
              <a:gdLst/>
              <a:ahLst/>
              <a:cxnLst/>
              <a:rect l="l" t="t" r="r" b="b"/>
              <a:pathLst>
                <a:path w="2476" h="663" extrusionOk="0">
                  <a:moveTo>
                    <a:pt x="0" y="0"/>
                  </a:moveTo>
                  <a:lnTo>
                    <a:pt x="0" y="663"/>
                  </a:lnTo>
                  <a:lnTo>
                    <a:pt x="2475" y="663"/>
                  </a:lnTo>
                  <a:lnTo>
                    <a:pt x="247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744;p50">
              <a:extLst>
                <a:ext uri="{FF2B5EF4-FFF2-40B4-BE49-F238E27FC236}">
                  <a16:creationId xmlns:a16="http://schemas.microsoft.com/office/drawing/2014/main" id="{18968739-F5F5-4743-8212-B3066336FF86}"/>
                </a:ext>
              </a:extLst>
            </p:cNvPr>
            <p:cNvSpPr/>
            <p:nvPr/>
          </p:nvSpPr>
          <p:spPr>
            <a:xfrm>
              <a:off x="3497788" y="3496350"/>
              <a:ext cx="61900" cy="16125"/>
            </a:xfrm>
            <a:custGeom>
              <a:avLst/>
              <a:gdLst/>
              <a:ahLst/>
              <a:cxnLst/>
              <a:rect l="l" t="t" r="r" b="b"/>
              <a:pathLst>
                <a:path w="2476" h="645" extrusionOk="0">
                  <a:moveTo>
                    <a:pt x="0" y="0"/>
                  </a:moveTo>
                  <a:lnTo>
                    <a:pt x="0" y="645"/>
                  </a:lnTo>
                  <a:lnTo>
                    <a:pt x="2476" y="645"/>
                  </a:lnTo>
                  <a:lnTo>
                    <a:pt x="247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745;p50">
              <a:extLst>
                <a:ext uri="{FF2B5EF4-FFF2-40B4-BE49-F238E27FC236}">
                  <a16:creationId xmlns:a16="http://schemas.microsoft.com/office/drawing/2014/main" id="{1105B86D-DDFA-41D3-AD68-351E9F59892F}"/>
                </a:ext>
              </a:extLst>
            </p:cNvPr>
            <p:cNvSpPr/>
            <p:nvPr/>
          </p:nvSpPr>
          <p:spPr>
            <a:xfrm>
              <a:off x="3567063" y="3496350"/>
              <a:ext cx="76300" cy="16125"/>
            </a:xfrm>
            <a:custGeom>
              <a:avLst/>
              <a:gdLst/>
              <a:ahLst/>
              <a:cxnLst/>
              <a:rect l="l" t="t" r="r" b="b"/>
              <a:pathLst>
                <a:path w="3052" h="645" extrusionOk="0">
                  <a:moveTo>
                    <a:pt x="1" y="0"/>
                  </a:moveTo>
                  <a:lnTo>
                    <a:pt x="1" y="645"/>
                  </a:lnTo>
                  <a:lnTo>
                    <a:pt x="3051" y="645"/>
                  </a:lnTo>
                  <a:lnTo>
                    <a:pt x="305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746;p50">
              <a:extLst>
                <a:ext uri="{FF2B5EF4-FFF2-40B4-BE49-F238E27FC236}">
                  <a16:creationId xmlns:a16="http://schemas.microsoft.com/office/drawing/2014/main" id="{A6258CC1-042E-497D-883D-6780F96BDC33}"/>
                </a:ext>
              </a:extLst>
            </p:cNvPr>
            <p:cNvSpPr/>
            <p:nvPr/>
          </p:nvSpPr>
          <p:spPr>
            <a:xfrm>
              <a:off x="3497788" y="3465400"/>
              <a:ext cx="145575" cy="16150"/>
            </a:xfrm>
            <a:custGeom>
              <a:avLst/>
              <a:gdLst/>
              <a:ahLst/>
              <a:cxnLst/>
              <a:rect l="l" t="t" r="r" b="b"/>
              <a:pathLst>
                <a:path w="5823" h="646" extrusionOk="0">
                  <a:moveTo>
                    <a:pt x="0" y="0"/>
                  </a:moveTo>
                  <a:lnTo>
                    <a:pt x="0" y="645"/>
                  </a:lnTo>
                  <a:lnTo>
                    <a:pt x="5822" y="645"/>
                  </a:lnTo>
                  <a:lnTo>
                    <a:pt x="58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2" name="Imagen 71">
            <a:extLst>
              <a:ext uri="{FF2B5EF4-FFF2-40B4-BE49-F238E27FC236}">
                <a16:creationId xmlns:a16="http://schemas.microsoft.com/office/drawing/2014/main" id="{6C2360DA-58B8-4348-8777-73EA9EB07E4C}"/>
              </a:ext>
            </a:extLst>
          </p:cNvPr>
          <p:cNvPicPr>
            <a:picLocks noChangeAspect="1"/>
          </p:cNvPicPr>
          <p:nvPr/>
        </p:nvPicPr>
        <p:blipFill>
          <a:blip r:embed="rId3"/>
          <a:stretch>
            <a:fillRect/>
          </a:stretch>
        </p:blipFill>
        <p:spPr>
          <a:xfrm>
            <a:off x="899913" y="656720"/>
            <a:ext cx="1106714" cy="669879"/>
          </a:xfrm>
          <a:prstGeom prst="rect">
            <a:avLst/>
          </a:prstGeom>
        </p:spPr>
      </p:pic>
    </p:spTree>
    <p:extLst>
      <p:ext uri="{BB962C8B-B14F-4D97-AF65-F5344CB8AC3E}">
        <p14:creationId xmlns:p14="http://schemas.microsoft.com/office/powerpoint/2010/main" val="15768276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089"/>
        <p:cNvGrpSpPr/>
        <p:nvPr/>
      </p:nvGrpSpPr>
      <p:grpSpPr>
        <a:xfrm>
          <a:off x="0" y="0"/>
          <a:ext cx="0" cy="0"/>
          <a:chOff x="0" y="0"/>
          <a:chExt cx="0" cy="0"/>
        </a:xfrm>
      </p:grpSpPr>
      <p:sp>
        <p:nvSpPr>
          <p:cNvPr id="1124" name="Google Shape;1124;p42"/>
          <p:cNvSpPr/>
          <p:nvPr/>
        </p:nvSpPr>
        <p:spPr>
          <a:xfrm>
            <a:off x="3655797" y="4074917"/>
            <a:ext cx="1832405" cy="244805"/>
          </a:xfrm>
          <a:custGeom>
            <a:avLst/>
            <a:gdLst/>
            <a:ahLst/>
            <a:cxnLst/>
            <a:rect l="l" t="t" r="r" b="b"/>
            <a:pathLst>
              <a:path w="55866" h="7463" extrusionOk="0">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5" name="Google Shape;1125;p42"/>
          <p:cNvGrpSpPr/>
          <p:nvPr/>
        </p:nvGrpSpPr>
        <p:grpSpPr>
          <a:xfrm rot="8100000">
            <a:off x="6704003" y="-124478"/>
            <a:ext cx="1385917" cy="2699994"/>
            <a:chOff x="409722" y="233833"/>
            <a:chExt cx="1385931" cy="2700020"/>
          </a:xfrm>
        </p:grpSpPr>
        <p:grpSp>
          <p:nvGrpSpPr>
            <p:cNvPr id="1126" name="Google Shape;1126;p42"/>
            <p:cNvGrpSpPr/>
            <p:nvPr/>
          </p:nvGrpSpPr>
          <p:grpSpPr>
            <a:xfrm rot="-617154" flipH="1">
              <a:off x="575967" y="402323"/>
              <a:ext cx="1053440" cy="2450002"/>
              <a:chOff x="3817855" y="1437512"/>
              <a:chExt cx="541146" cy="1128254"/>
            </a:xfrm>
          </p:grpSpPr>
          <p:sp>
            <p:nvSpPr>
              <p:cNvPr id="1127" name="Google Shape;1127;p42"/>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2"/>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9" name="Google Shape;1129;p42"/>
            <p:cNvSpPr/>
            <p:nvPr/>
          </p:nvSpPr>
          <p:spPr>
            <a:xfrm>
              <a:off x="1424458" y="233833"/>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0" name="Google Shape;1130;p42"/>
          <p:cNvGrpSpPr/>
          <p:nvPr/>
        </p:nvGrpSpPr>
        <p:grpSpPr>
          <a:xfrm rot="-2972274">
            <a:off x="796320" y="2522791"/>
            <a:ext cx="1386048" cy="2678158"/>
            <a:chOff x="409722" y="255923"/>
            <a:chExt cx="1385931" cy="2677930"/>
          </a:xfrm>
        </p:grpSpPr>
        <p:grpSp>
          <p:nvGrpSpPr>
            <p:cNvPr id="1131" name="Google Shape;1131;p42"/>
            <p:cNvGrpSpPr/>
            <p:nvPr/>
          </p:nvGrpSpPr>
          <p:grpSpPr>
            <a:xfrm rot="-617154" flipH="1">
              <a:off x="575967" y="402323"/>
              <a:ext cx="1053440" cy="2450002"/>
              <a:chOff x="3817855" y="1437512"/>
              <a:chExt cx="541146" cy="1128254"/>
            </a:xfrm>
          </p:grpSpPr>
          <p:sp>
            <p:nvSpPr>
              <p:cNvPr id="1132" name="Google Shape;1132;p42"/>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2"/>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4" name="Google Shape;1134;p42"/>
            <p:cNvSpPr/>
            <p:nvPr/>
          </p:nvSpPr>
          <p:spPr>
            <a:xfrm>
              <a:off x="1432804" y="255923"/>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 name="Google Shape;1213;p46">
            <a:extLst>
              <a:ext uri="{FF2B5EF4-FFF2-40B4-BE49-F238E27FC236}">
                <a16:creationId xmlns:a16="http://schemas.microsoft.com/office/drawing/2014/main" id="{E0827482-1B1B-4D81-9B87-A70C930CC832}"/>
              </a:ext>
            </a:extLst>
          </p:cNvPr>
          <p:cNvSpPr txBox="1">
            <a:spLocks/>
          </p:cNvSpPr>
          <p:nvPr/>
        </p:nvSpPr>
        <p:spPr>
          <a:xfrm>
            <a:off x="2207327" y="1553176"/>
            <a:ext cx="5386285" cy="26166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Aft>
                <a:spcPts val="1600"/>
              </a:spcAft>
            </a:pPr>
            <a:endParaRPr lang="es-ES" sz="1800" dirty="0"/>
          </a:p>
        </p:txBody>
      </p:sp>
      <p:sp>
        <p:nvSpPr>
          <p:cNvPr id="65" name="Google Shape;1153;p43">
            <a:extLst>
              <a:ext uri="{FF2B5EF4-FFF2-40B4-BE49-F238E27FC236}">
                <a16:creationId xmlns:a16="http://schemas.microsoft.com/office/drawing/2014/main" id="{3F501C6A-BA33-48B7-9736-CCB2E5D28B63}"/>
              </a:ext>
            </a:extLst>
          </p:cNvPr>
          <p:cNvSpPr txBox="1">
            <a:spLocks noGrp="1"/>
          </p:cNvSpPr>
          <p:nvPr>
            <p:ph type="title"/>
          </p:nvPr>
        </p:nvSpPr>
        <p:spPr>
          <a:xfrm>
            <a:off x="1922181" y="824222"/>
            <a:ext cx="6014875" cy="73016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t>Consolidación de un dataframe</a:t>
            </a:r>
            <a:endParaRPr dirty="0"/>
          </a:p>
        </p:txBody>
      </p:sp>
      <p:grpSp>
        <p:nvGrpSpPr>
          <p:cNvPr id="66" name="Google Shape;2154;p50">
            <a:extLst>
              <a:ext uri="{FF2B5EF4-FFF2-40B4-BE49-F238E27FC236}">
                <a16:creationId xmlns:a16="http://schemas.microsoft.com/office/drawing/2014/main" id="{4074BDDC-3196-48F1-B93D-783C5FED2B0B}"/>
              </a:ext>
            </a:extLst>
          </p:cNvPr>
          <p:cNvGrpSpPr/>
          <p:nvPr/>
        </p:nvGrpSpPr>
        <p:grpSpPr>
          <a:xfrm>
            <a:off x="1302878" y="1748370"/>
            <a:ext cx="433797" cy="1894434"/>
            <a:chOff x="7819413" y="3334675"/>
            <a:chExt cx="134250" cy="493750"/>
          </a:xfrm>
        </p:grpSpPr>
        <p:sp>
          <p:nvSpPr>
            <p:cNvPr id="67" name="Google Shape;2155;p50">
              <a:extLst>
                <a:ext uri="{FF2B5EF4-FFF2-40B4-BE49-F238E27FC236}">
                  <a16:creationId xmlns:a16="http://schemas.microsoft.com/office/drawing/2014/main" id="{4FCAC888-CB33-46B3-B709-B0201847709A}"/>
                </a:ext>
              </a:extLst>
            </p:cNvPr>
            <p:cNvSpPr/>
            <p:nvPr/>
          </p:nvSpPr>
          <p:spPr>
            <a:xfrm>
              <a:off x="7848613" y="3679375"/>
              <a:ext cx="59725" cy="122025"/>
            </a:xfrm>
            <a:custGeom>
              <a:avLst/>
              <a:gdLst/>
              <a:ahLst/>
              <a:cxnLst/>
              <a:rect l="l" t="t" r="r" b="b"/>
              <a:pathLst>
                <a:path w="2389" h="4881" extrusionOk="0">
                  <a:moveTo>
                    <a:pt x="280" y="0"/>
                  </a:moveTo>
                  <a:lnTo>
                    <a:pt x="280" y="1238"/>
                  </a:lnTo>
                  <a:lnTo>
                    <a:pt x="1" y="2109"/>
                  </a:lnTo>
                  <a:lnTo>
                    <a:pt x="1238" y="4881"/>
                  </a:lnTo>
                  <a:lnTo>
                    <a:pt x="2389" y="2109"/>
                  </a:lnTo>
                  <a:lnTo>
                    <a:pt x="2110" y="1238"/>
                  </a:lnTo>
                  <a:lnTo>
                    <a:pt x="21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156;p50">
              <a:extLst>
                <a:ext uri="{FF2B5EF4-FFF2-40B4-BE49-F238E27FC236}">
                  <a16:creationId xmlns:a16="http://schemas.microsoft.com/office/drawing/2014/main" id="{4E8EDA7A-E419-4AC9-BC24-4435D392808C}"/>
                </a:ext>
              </a:extLst>
            </p:cNvPr>
            <p:cNvSpPr/>
            <p:nvPr/>
          </p:nvSpPr>
          <p:spPr>
            <a:xfrm>
              <a:off x="7848613" y="3545150"/>
              <a:ext cx="59725" cy="134250"/>
            </a:xfrm>
            <a:custGeom>
              <a:avLst/>
              <a:gdLst/>
              <a:ahLst/>
              <a:cxnLst/>
              <a:rect l="l" t="t" r="r" b="b"/>
              <a:pathLst>
                <a:path w="2389" h="5370" extrusionOk="0">
                  <a:moveTo>
                    <a:pt x="1" y="0"/>
                  </a:moveTo>
                  <a:lnTo>
                    <a:pt x="280" y="5369"/>
                  </a:lnTo>
                  <a:lnTo>
                    <a:pt x="2110" y="5369"/>
                  </a:lnTo>
                  <a:lnTo>
                    <a:pt x="23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157;p50">
              <a:extLst>
                <a:ext uri="{FF2B5EF4-FFF2-40B4-BE49-F238E27FC236}">
                  <a16:creationId xmlns:a16="http://schemas.microsoft.com/office/drawing/2014/main" id="{646F2762-3EC1-437C-84D2-5BF558214D29}"/>
                </a:ext>
              </a:extLst>
            </p:cNvPr>
            <p:cNvSpPr/>
            <p:nvPr/>
          </p:nvSpPr>
          <p:spPr>
            <a:xfrm>
              <a:off x="7841213" y="3537725"/>
              <a:ext cx="76275" cy="150825"/>
            </a:xfrm>
            <a:custGeom>
              <a:avLst/>
              <a:gdLst/>
              <a:ahLst/>
              <a:cxnLst/>
              <a:rect l="l" t="t" r="r" b="b"/>
              <a:pathLst>
                <a:path w="3051" h="6033" extrusionOk="0">
                  <a:moveTo>
                    <a:pt x="2406" y="594"/>
                  </a:moveTo>
                  <a:lnTo>
                    <a:pt x="2110" y="5387"/>
                  </a:lnTo>
                  <a:lnTo>
                    <a:pt x="872" y="5387"/>
                  </a:lnTo>
                  <a:lnTo>
                    <a:pt x="663" y="594"/>
                  </a:lnTo>
                  <a:close/>
                  <a:moveTo>
                    <a:pt x="0" y="1"/>
                  </a:moveTo>
                  <a:lnTo>
                    <a:pt x="297" y="6032"/>
                  </a:lnTo>
                  <a:lnTo>
                    <a:pt x="2685" y="6032"/>
                  </a:lnTo>
                  <a:lnTo>
                    <a:pt x="3051" y="1"/>
                  </a:lnTo>
                  <a:close/>
                </a:path>
              </a:pathLst>
            </a:custGeom>
            <a:solidFill>
              <a:srgbClr val="1D1E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158;p50">
              <a:extLst>
                <a:ext uri="{FF2B5EF4-FFF2-40B4-BE49-F238E27FC236}">
                  <a16:creationId xmlns:a16="http://schemas.microsoft.com/office/drawing/2014/main" id="{907BE1B0-B897-4354-A20E-DB6C54B740E5}"/>
                </a:ext>
              </a:extLst>
            </p:cNvPr>
            <p:cNvSpPr/>
            <p:nvPr/>
          </p:nvSpPr>
          <p:spPr>
            <a:xfrm>
              <a:off x="7848613" y="3341625"/>
              <a:ext cx="59725" cy="38375"/>
            </a:xfrm>
            <a:custGeom>
              <a:avLst/>
              <a:gdLst/>
              <a:ahLst/>
              <a:cxnLst/>
              <a:rect l="l" t="t" r="r" b="b"/>
              <a:pathLst>
                <a:path w="2389" h="1535" extrusionOk="0">
                  <a:moveTo>
                    <a:pt x="1" y="1"/>
                  </a:moveTo>
                  <a:lnTo>
                    <a:pt x="1" y="1535"/>
                  </a:lnTo>
                  <a:lnTo>
                    <a:pt x="2389" y="1535"/>
                  </a:lnTo>
                  <a:lnTo>
                    <a:pt x="238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159;p50">
              <a:extLst>
                <a:ext uri="{FF2B5EF4-FFF2-40B4-BE49-F238E27FC236}">
                  <a16:creationId xmlns:a16="http://schemas.microsoft.com/office/drawing/2014/main" id="{5BD06DD6-056C-4C80-A221-1C8BBF1045A7}"/>
                </a:ext>
              </a:extLst>
            </p:cNvPr>
            <p:cNvSpPr/>
            <p:nvPr/>
          </p:nvSpPr>
          <p:spPr>
            <a:xfrm>
              <a:off x="7841213" y="3379975"/>
              <a:ext cx="74550" cy="165200"/>
            </a:xfrm>
            <a:custGeom>
              <a:avLst/>
              <a:gdLst/>
              <a:ahLst/>
              <a:cxnLst/>
              <a:rect l="l" t="t" r="r" b="b"/>
              <a:pathLst>
                <a:path w="2982" h="6608" extrusionOk="0">
                  <a:moveTo>
                    <a:pt x="0" y="1"/>
                  </a:moveTo>
                  <a:lnTo>
                    <a:pt x="0" y="6607"/>
                  </a:lnTo>
                  <a:lnTo>
                    <a:pt x="2981" y="6607"/>
                  </a:lnTo>
                  <a:lnTo>
                    <a:pt x="29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160;p50">
              <a:extLst>
                <a:ext uri="{FF2B5EF4-FFF2-40B4-BE49-F238E27FC236}">
                  <a16:creationId xmlns:a16="http://schemas.microsoft.com/office/drawing/2014/main" id="{988D2DFF-ADF6-47A2-8502-F9E5B59A659D}"/>
                </a:ext>
              </a:extLst>
            </p:cNvPr>
            <p:cNvSpPr/>
            <p:nvPr/>
          </p:nvSpPr>
          <p:spPr>
            <a:xfrm>
              <a:off x="7819413" y="3334675"/>
              <a:ext cx="134250" cy="493750"/>
            </a:xfrm>
            <a:custGeom>
              <a:avLst/>
              <a:gdLst/>
              <a:ahLst/>
              <a:cxnLst/>
              <a:rect l="l" t="t" r="r" b="b"/>
              <a:pathLst>
                <a:path w="5370" h="19750" extrusionOk="0">
                  <a:moveTo>
                    <a:pt x="3278" y="645"/>
                  </a:moveTo>
                  <a:lnTo>
                    <a:pt x="3278" y="1517"/>
                  </a:lnTo>
                  <a:lnTo>
                    <a:pt x="1448" y="1517"/>
                  </a:lnTo>
                  <a:lnTo>
                    <a:pt x="1448" y="645"/>
                  </a:lnTo>
                  <a:close/>
                  <a:moveTo>
                    <a:pt x="3557" y="2109"/>
                  </a:moveTo>
                  <a:lnTo>
                    <a:pt x="3557" y="2388"/>
                  </a:lnTo>
                  <a:lnTo>
                    <a:pt x="3557" y="8123"/>
                  </a:lnTo>
                  <a:lnTo>
                    <a:pt x="1169" y="8123"/>
                  </a:lnTo>
                  <a:lnTo>
                    <a:pt x="1169" y="2388"/>
                  </a:lnTo>
                  <a:lnTo>
                    <a:pt x="1169" y="2109"/>
                  </a:lnTo>
                  <a:close/>
                  <a:moveTo>
                    <a:pt x="3278" y="8716"/>
                  </a:moveTo>
                  <a:lnTo>
                    <a:pt x="2982" y="13509"/>
                  </a:lnTo>
                  <a:lnTo>
                    <a:pt x="1744" y="13509"/>
                  </a:lnTo>
                  <a:lnTo>
                    <a:pt x="1535" y="8716"/>
                  </a:lnTo>
                  <a:close/>
                  <a:moveTo>
                    <a:pt x="2982" y="14154"/>
                  </a:moveTo>
                  <a:lnTo>
                    <a:pt x="2982" y="15095"/>
                  </a:lnTo>
                  <a:lnTo>
                    <a:pt x="3278" y="15897"/>
                  </a:lnTo>
                  <a:lnTo>
                    <a:pt x="2685" y="17205"/>
                  </a:lnTo>
                  <a:lnTo>
                    <a:pt x="2685" y="16194"/>
                  </a:lnTo>
                  <a:lnTo>
                    <a:pt x="2110" y="16194"/>
                  </a:lnTo>
                  <a:lnTo>
                    <a:pt x="2110" y="17205"/>
                  </a:lnTo>
                  <a:lnTo>
                    <a:pt x="1535" y="15897"/>
                  </a:lnTo>
                  <a:lnTo>
                    <a:pt x="1814" y="15095"/>
                  </a:lnTo>
                  <a:lnTo>
                    <a:pt x="1814" y="14154"/>
                  </a:lnTo>
                  <a:close/>
                  <a:moveTo>
                    <a:pt x="872" y="0"/>
                  </a:moveTo>
                  <a:lnTo>
                    <a:pt x="872" y="1517"/>
                  </a:lnTo>
                  <a:lnTo>
                    <a:pt x="1" y="1517"/>
                  </a:lnTo>
                  <a:lnTo>
                    <a:pt x="1" y="2109"/>
                  </a:lnTo>
                  <a:lnTo>
                    <a:pt x="576" y="2109"/>
                  </a:lnTo>
                  <a:lnTo>
                    <a:pt x="576" y="2388"/>
                  </a:lnTo>
                  <a:lnTo>
                    <a:pt x="576" y="8716"/>
                  </a:lnTo>
                  <a:lnTo>
                    <a:pt x="872" y="8716"/>
                  </a:lnTo>
                  <a:lnTo>
                    <a:pt x="1169" y="13875"/>
                  </a:lnTo>
                  <a:lnTo>
                    <a:pt x="1169" y="14956"/>
                  </a:lnTo>
                  <a:lnTo>
                    <a:pt x="872" y="15967"/>
                  </a:lnTo>
                  <a:lnTo>
                    <a:pt x="2406" y="19750"/>
                  </a:lnTo>
                  <a:lnTo>
                    <a:pt x="3923" y="15967"/>
                  </a:lnTo>
                  <a:lnTo>
                    <a:pt x="3557" y="14956"/>
                  </a:lnTo>
                  <a:lnTo>
                    <a:pt x="3557" y="13875"/>
                  </a:lnTo>
                  <a:lnTo>
                    <a:pt x="3853" y="8716"/>
                  </a:lnTo>
                  <a:lnTo>
                    <a:pt x="4219" y="8716"/>
                  </a:lnTo>
                  <a:lnTo>
                    <a:pt x="4219" y="2388"/>
                  </a:lnTo>
                  <a:lnTo>
                    <a:pt x="4219" y="2109"/>
                  </a:lnTo>
                  <a:lnTo>
                    <a:pt x="4794" y="2109"/>
                  </a:lnTo>
                  <a:lnTo>
                    <a:pt x="4794" y="6310"/>
                  </a:lnTo>
                  <a:lnTo>
                    <a:pt x="5370" y="6310"/>
                  </a:lnTo>
                  <a:lnTo>
                    <a:pt x="5370" y="1517"/>
                  </a:lnTo>
                  <a:lnTo>
                    <a:pt x="3853" y="1517"/>
                  </a:lnTo>
                  <a:lnTo>
                    <a:pt x="39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161;p50">
              <a:extLst>
                <a:ext uri="{FF2B5EF4-FFF2-40B4-BE49-F238E27FC236}">
                  <a16:creationId xmlns:a16="http://schemas.microsoft.com/office/drawing/2014/main" id="{3A76DF67-AC29-463A-ABDE-161BCE08E728}"/>
                </a:ext>
              </a:extLst>
            </p:cNvPr>
            <p:cNvSpPr/>
            <p:nvPr/>
          </p:nvSpPr>
          <p:spPr>
            <a:xfrm>
              <a:off x="7855588" y="3507225"/>
              <a:ext cx="45775" cy="16150"/>
            </a:xfrm>
            <a:custGeom>
              <a:avLst/>
              <a:gdLst/>
              <a:ahLst/>
              <a:cxnLst/>
              <a:rect l="l" t="t" r="r" b="b"/>
              <a:pathLst>
                <a:path w="1831" h="646" extrusionOk="0">
                  <a:moveTo>
                    <a:pt x="1" y="1"/>
                  </a:moveTo>
                  <a:lnTo>
                    <a:pt x="1" y="646"/>
                  </a:lnTo>
                  <a:lnTo>
                    <a:pt x="1831" y="646"/>
                  </a:lnTo>
                  <a:lnTo>
                    <a:pt x="18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6" name="Imagen 195">
            <a:extLst>
              <a:ext uri="{FF2B5EF4-FFF2-40B4-BE49-F238E27FC236}">
                <a16:creationId xmlns:a16="http://schemas.microsoft.com/office/drawing/2014/main" id="{6337B9F0-6E8F-4B2E-8986-FF20AE15DC55}"/>
              </a:ext>
            </a:extLst>
          </p:cNvPr>
          <p:cNvPicPr>
            <a:picLocks noChangeAspect="1"/>
          </p:cNvPicPr>
          <p:nvPr/>
        </p:nvPicPr>
        <p:blipFill>
          <a:blip r:embed="rId3"/>
          <a:stretch>
            <a:fillRect/>
          </a:stretch>
        </p:blipFill>
        <p:spPr>
          <a:xfrm>
            <a:off x="820123" y="669981"/>
            <a:ext cx="1106714" cy="669879"/>
          </a:xfrm>
          <a:prstGeom prst="rect">
            <a:avLst/>
          </a:prstGeom>
        </p:spPr>
      </p:pic>
      <p:sp>
        <p:nvSpPr>
          <p:cNvPr id="4" name="CuadroTexto 3">
            <a:extLst>
              <a:ext uri="{FF2B5EF4-FFF2-40B4-BE49-F238E27FC236}">
                <a16:creationId xmlns:a16="http://schemas.microsoft.com/office/drawing/2014/main" id="{1D6C49C6-EE33-4111-AF18-2A28622942EB}"/>
              </a:ext>
            </a:extLst>
          </p:cNvPr>
          <p:cNvSpPr txBox="1"/>
          <p:nvPr/>
        </p:nvSpPr>
        <p:spPr>
          <a:xfrm>
            <a:off x="2072640" y="1748370"/>
            <a:ext cx="2811780" cy="2246769"/>
          </a:xfrm>
          <a:prstGeom prst="rect">
            <a:avLst/>
          </a:prstGeom>
          <a:noFill/>
        </p:spPr>
        <p:txBody>
          <a:bodyPr wrap="square" rtlCol="0">
            <a:spAutoFit/>
          </a:bodyPr>
          <a:lstStyle/>
          <a:p>
            <a:r>
              <a:rPr lang="es-ES" dirty="0"/>
              <a:t>Se crea un dataframe, juntando las siguientes variables: </a:t>
            </a:r>
          </a:p>
          <a:p>
            <a:endParaRPr lang="es-ES" dirty="0"/>
          </a:p>
          <a:p>
            <a:pPr marL="285750" indent="-285750">
              <a:buFont typeface="Arial" panose="020B0604020202020204" pitchFamily="34" charset="0"/>
              <a:buChar char="•"/>
            </a:pPr>
            <a:r>
              <a:rPr lang="es-ES" dirty="0"/>
              <a:t>Archivo</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Fecha</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Texto</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Texto limpio</a:t>
            </a:r>
            <a:endParaRPr lang="es-CL" dirty="0"/>
          </a:p>
        </p:txBody>
      </p:sp>
      <p:cxnSp>
        <p:nvCxnSpPr>
          <p:cNvPr id="6" name="Conector recto de flecha 5">
            <a:extLst>
              <a:ext uri="{FF2B5EF4-FFF2-40B4-BE49-F238E27FC236}">
                <a16:creationId xmlns:a16="http://schemas.microsoft.com/office/drawing/2014/main" id="{962B042F-8019-4393-AD9C-B063286DC864}"/>
              </a:ext>
            </a:extLst>
          </p:cNvPr>
          <p:cNvCxnSpPr>
            <a:cxnSpLocks/>
          </p:cNvCxnSpPr>
          <p:nvPr/>
        </p:nvCxnSpPr>
        <p:spPr>
          <a:xfrm>
            <a:off x="3215640" y="2555926"/>
            <a:ext cx="11887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7" name="Conector recto de flecha 196">
            <a:extLst>
              <a:ext uri="{FF2B5EF4-FFF2-40B4-BE49-F238E27FC236}">
                <a16:creationId xmlns:a16="http://schemas.microsoft.com/office/drawing/2014/main" id="{0ED75FEE-9939-424B-80F2-3BFF8AC467F5}"/>
              </a:ext>
            </a:extLst>
          </p:cNvPr>
          <p:cNvCxnSpPr>
            <a:cxnSpLocks/>
          </p:cNvCxnSpPr>
          <p:nvPr/>
        </p:nvCxnSpPr>
        <p:spPr>
          <a:xfrm>
            <a:off x="3215640" y="2959786"/>
            <a:ext cx="11887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8" name="Conector recto de flecha 197">
            <a:extLst>
              <a:ext uri="{FF2B5EF4-FFF2-40B4-BE49-F238E27FC236}">
                <a16:creationId xmlns:a16="http://schemas.microsoft.com/office/drawing/2014/main" id="{96C1EB1B-0456-4625-8BE8-A6CE2E3D53E2}"/>
              </a:ext>
            </a:extLst>
          </p:cNvPr>
          <p:cNvCxnSpPr>
            <a:cxnSpLocks/>
          </p:cNvCxnSpPr>
          <p:nvPr/>
        </p:nvCxnSpPr>
        <p:spPr>
          <a:xfrm>
            <a:off x="3215640" y="3387346"/>
            <a:ext cx="11887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9" name="Conector recto de flecha 198">
            <a:extLst>
              <a:ext uri="{FF2B5EF4-FFF2-40B4-BE49-F238E27FC236}">
                <a16:creationId xmlns:a16="http://schemas.microsoft.com/office/drawing/2014/main" id="{21728A6B-36AE-4977-B64C-9A6FC4DC81BB}"/>
              </a:ext>
            </a:extLst>
          </p:cNvPr>
          <p:cNvCxnSpPr>
            <a:cxnSpLocks/>
          </p:cNvCxnSpPr>
          <p:nvPr/>
        </p:nvCxnSpPr>
        <p:spPr>
          <a:xfrm>
            <a:off x="3474720" y="3805606"/>
            <a:ext cx="9296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0" name="Google Shape;1154;p43">
            <a:extLst>
              <a:ext uri="{FF2B5EF4-FFF2-40B4-BE49-F238E27FC236}">
                <a16:creationId xmlns:a16="http://schemas.microsoft.com/office/drawing/2014/main" id="{75663E48-19BD-4DF6-A97A-6E668DA797BA}"/>
              </a:ext>
            </a:extLst>
          </p:cNvPr>
          <p:cNvSpPr txBox="1"/>
          <p:nvPr/>
        </p:nvSpPr>
        <p:spPr>
          <a:xfrm>
            <a:off x="4421990" y="2222550"/>
            <a:ext cx="3274651" cy="69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 dirty="0">
                <a:solidFill>
                  <a:schemeClr val="accent5"/>
                </a:solidFill>
                <a:latin typeface="Didact Gothic"/>
                <a:ea typeface="Didact Gothic"/>
                <a:cs typeface="Didact Gothic"/>
                <a:sym typeface="Didact Gothic"/>
              </a:rPr>
              <a:t>Nombre del archivo al cual se le extrajo el texto.</a:t>
            </a:r>
            <a:endParaRPr sz="1500" dirty="0">
              <a:solidFill>
                <a:schemeClr val="accent5"/>
              </a:solidFill>
              <a:latin typeface="Didact Gothic"/>
              <a:ea typeface="Didact Gothic"/>
              <a:cs typeface="Didact Gothic"/>
              <a:sym typeface="Didact Gothic"/>
            </a:endParaRPr>
          </a:p>
        </p:txBody>
      </p:sp>
      <p:sp>
        <p:nvSpPr>
          <p:cNvPr id="201" name="Google Shape;1156;p43">
            <a:extLst>
              <a:ext uri="{FF2B5EF4-FFF2-40B4-BE49-F238E27FC236}">
                <a16:creationId xmlns:a16="http://schemas.microsoft.com/office/drawing/2014/main" id="{F304A309-CAB7-40C6-B3D4-54D40A1489C6}"/>
              </a:ext>
            </a:extLst>
          </p:cNvPr>
          <p:cNvSpPr txBox="1"/>
          <p:nvPr/>
        </p:nvSpPr>
        <p:spPr>
          <a:xfrm>
            <a:off x="4220763" y="2763432"/>
            <a:ext cx="3620359" cy="446568"/>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ES" sz="1500" dirty="0">
                <a:solidFill>
                  <a:schemeClr val="accent5"/>
                </a:solidFill>
                <a:latin typeface="Didact Gothic"/>
                <a:ea typeface="Didact Gothic"/>
                <a:cs typeface="Didact Gothic"/>
                <a:sym typeface="Didact Gothic"/>
              </a:rPr>
              <a:t>Fecha en que fue publicado el artículo.</a:t>
            </a:r>
            <a:endParaRPr sz="1500" dirty="0">
              <a:solidFill>
                <a:schemeClr val="accent5"/>
              </a:solidFill>
              <a:latin typeface="Didact Gothic"/>
              <a:ea typeface="Didact Gothic"/>
              <a:cs typeface="Didact Gothic"/>
              <a:sym typeface="Didact Gothic"/>
            </a:endParaRPr>
          </a:p>
          <a:p>
            <a:pPr marL="0" lvl="0" indent="0" algn="ctr" rtl="0">
              <a:spcBef>
                <a:spcPts val="0"/>
              </a:spcBef>
              <a:spcAft>
                <a:spcPts val="0"/>
              </a:spcAft>
              <a:buNone/>
            </a:pPr>
            <a:endParaRPr sz="1500" dirty="0">
              <a:solidFill>
                <a:schemeClr val="accent5"/>
              </a:solidFill>
              <a:latin typeface="Didact Gothic"/>
              <a:ea typeface="Didact Gothic"/>
              <a:cs typeface="Didact Gothic"/>
              <a:sym typeface="Didact Gothic"/>
            </a:endParaRPr>
          </a:p>
        </p:txBody>
      </p:sp>
      <p:sp>
        <p:nvSpPr>
          <p:cNvPr id="202" name="Google Shape;1156;p43">
            <a:extLst>
              <a:ext uri="{FF2B5EF4-FFF2-40B4-BE49-F238E27FC236}">
                <a16:creationId xmlns:a16="http://schemas.microsoft.com/office/drawing/2014/main" id="{C3A264C4-6020-4EE1-AE49-4C781657F5BB}"/>
              </a:ext>
            </a:extLst>
          </p:cNvPr>
          <p:cNvSpPr txBox="1"/>
          <p:nvPr/>
        </p:nvSpPr>
        <p:spPr>
          <a:xfrm>
            <a:off x="4304929" y="3162102"/>
            <a:ext cx="3169228" cy="446567"/>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ES" sz="1500" dirty="0">
                <a:solidFill>
                  <a:schemeClr val="accent5"/>
                </a:solidFill>
                <a:latin typeface="Didact Gothic"/>
                <a:ea typeface="Didact Gothic"/>
                <a:cs typeface="Didact Gothic"/>
                <a:sym typeface="Didact Gothic"/>
              </a:rPr>
              <a:t>El texto que contiene cada artículo. </a:t>
            </a:r>
            <a:endParaRPr sz="1500" dirty="0">
              <a:solidFill>
                <a:schemeClr val="accent5"/>
              </a:solidFill>
              <a:latin typeface="Didact Gothic"/>
              <a:ea typeface="Didact Gothic"/>
              <a:cs typeface="Didact Gothic"/>
              <a:sym typeface="Didact Gothic"/>
            </a:endParaRPr>
          </a:p>
          <a:p>
            <a:pPr marL="0" lvl="0" indent="0" algn="ctr" rtl="0">
              <a:spcBef>
                <a:spcPts val="0"/>
              </a:spcBef>
              <a:spcAft>
                <a:spcPts val="0"/>
              </a:spcAft>
              <a:buNone/>
            </a:pPr>
            <a:endParaRPr sz="1500" dirty="0">
              <a:solidFill>
                <a:schemeClr val="accent5"/>
              </a:solidFill>
              <a:latin typeface="Didact Gothic"/>
              <a:ea typeface="Didact Gothic"/>
              <a:cs typeface="Didact Gothic"/>
              <a:sym typeface="Didact Gothic"/>
            </a:endParaRPr>
          </a:p>
        </p:txBody>
      </p:sp>
      <p:sp>
        <p:nvSpPr>
          <p:cNvPr id="203" name="Google Shape;1155;p43">
            <a:extLst>
              <a:ext uri="{FF2B5EF4-FFF2-40B4-BE49-F238E27FC236}">
                <a16:creationId xmlns:a16="http://schemas.microsoft.com/office/drawing/2014/main" id="{702E4C4F-FB19-45EF-A036-CACA4FD74B5A}"/>
              </a:ext>
            </a:extLst>
          </p:cNvPr>
          <p:cNvSpPr txBox="1"/>
          <p:nvPr/>
        </p:nvSpPr>
        <p:spPr>
          <a:xfrm>
            <a:off x="4272252" y="3578960"/>
            <a:ext cx="3713315" cy="38546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ES" sz="1500" dirty="0">
                <a:solidFill>
                  <a:schemeClr val="accent5"/>
                </a:solidFill>
                <a:latin typeface="Didact Gothic"/>
                <a:ea typeface="Didact Gothic"/>
                <a:cs typeface="Didact Gothic"/>
                <a:sym typeface="Didact Gothic"/>
              </a:rPr>
              <a:t>El texto de cada artículo sin saltos de línea.</a:t>
            </a:r>
          </a:p>
        </p:txBody>
      </p:sp>
      <p:grpSp>
        <p:nvGrpSpPr>
          <p:cNvPr id="204" name="Google Shape;8530;p64">
            <a:extLst>
              <a:ext uri="{FF2B5EF4-FFF2-40B4-BE49-F238E27FC236}">
                <a16:creationId xmlns:a16="http://schemas.microsoft.com/office/drawing/2014/main" id="{B6E28EA7-8FA0-4584-945A-EEF2995F78A4}"/>
              </a:ext>
            </a:extLst>
          </p:cNvPr>
          <p:cNvGrpSpPr/>
          <p:nvPr/>
        </p:nvGrpSpPr>
        <p:grpSpPr>
          <a:xfrm>
            <a:off x="6074650" y="1504070"/>
            <a:ext cx="701040" cy="689170"/>
            <a:chOff x="2810729" y="4267107"/>
            <a:chExt cx="342496" cy="351944"/>
          </a:xfrm>
        </p:grpSpPr>
        <p:sp>
          <p:nvSpPr>
            <p:cNvPr id="205" name="Google Shape;8531;p64">
              <a:extLst>
                <a:ext uri="{FF2B5EF4-FFF2-40B4-BE49-F238E27FC236}">
                  <a16:creationId xmlns:a16="http://schemas.microsoft.com/office/drawing/2014/main" id="{94915362-9DC5-428D-BD1F-B5FA6BA05942}"/>
                </a:ext>
              </a:extLst>
            </p:cNvPr>
            <p:cNvSpPr/>
            <p:nvPr/>
          </p:nvSpPr>
          <p:spPr>
            <a:xfrm>
              <a:off x="2890682" y="4267422"/>
              <a:ext cx="35575" cy="23627"/>
            </a:xfrm>
            <a:custGeom>
              <a:avLst/>
              <a:gdLst/>
              <a:ahLst/>
              <a:cxnLst/>
              <a:rect l="l" t="t" r="r" b="b"/>
              <a:pathLst>
                <a:path w="2376" h="1578" extrusionOk="0">
                  <a:moveTo>
                    <a:pt x="484" y="0"/>
                  </a:moveTo>
                  <a:cubicBezTo>
                    <a:pt x="210" y="0"/>
                    <a:pt x="0" y="231"/>
                    <a:pt x="0" y="505"/>
                  </a:cubicBezTo>
                  <a:lnTo>
                    <a:pt x="0" y="1577"/>
                  </a:lnTo>
                  <a:lnTo>
                    <a:pt x="2376" y="1577"/>
                  </a:lnTo>
                  <a:lnTo>
                    <a:pt x="2376" y="505"/>
                  </a:lnTo>
                  <a:cubicBezTo>
                    <a:pt x="2376" y="231"/>
                    <a:pt x="2166" y="0"/>
                    <a:pt x="1871" y="0"/>
                  </a:cubicBezTo>
                  <a:close/>
                </a:path>
              </a:pathLst>
            </a:custGeom>
            <a:solidFill>
              <a:srgbClr val="C4D0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8532;p64">
              <a:extLst>
                <a:ext uri="{FF2B5EF4-FFF2-40B4-BE49-F238E27FC236}">
                  <a16:creationId xmlns:a16="http://schemas.microsoft.com/office/drawing/2014/main" id="{2F3381EA-F2ED-476A-8766-7DE8A504DB4A}"/>
                </a:ext>
              </a:extLst>
            </p:cNvPr>
            <p:cNvSpPr/>
            <p:nvPr/>
          </p:nvSpPr>
          <p:spPr>
            <a:xfrm>
              <a:off x="2890996" y="4390181"/>
              <a:ext cx="34946" cy="36533"/>
            </a:xfrm>
            <a:custGeom>
              <a:avLst/>
              <a:gdLst/>
              <a:ahLst/>
              <a:cxnLst/>
              <a:rect l="l" t="t" r="r" b="b"/>
              <a:pathLst>
                <a:path w="2334" h="2440" extrusionOk="0">
                  <a:moveTo>
                    <a:pt x="0" y="1"/>
                  </a:moveTo>
                  <a:lnTo>
                    <a:pt x="883" y="2250"/>
                  </a:lnTo>
                  <a:cubicBezTo>
                    <a:pt x="936" y="2376"/>
                    <a:pt x="1051" y="2440"/>
                    <a:pt x="1167" y="2440"/>
                  </a:cubicBezTo>
                  <a:cubicBezTo>
                    <a:pt x="1283" y="2440"/>
                    <a:pt x="1398" y="2376"/>
                    <a:pt x="1451" y="2250"/>
                  </a:cubicBezTo>
                  <a:lnTo>
                    <a:pt x="2334" y="1"/>
                  </a:lnTo>
                  <a:close/>
                </a:path>
              </a:pathLst>
            </a:custGeom>
            <a:solidFill>
              <a:srgbClr val="C4D0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8533;p64">
              <a:extLst>
                <a:ext uri="{FF2B5EF4-FFF2-40B4-BE49-F238E27FC236}">
                  <a16:creationId xmlns:a16="http://schemas.microsoft.com/office/drawing/2014/main" id="{0DE77054-238A-4611-BD31-B936EA2D652E}"/>
                </a:ext>
              </a:extLst>
            </p:cNvPr>
            <p:cNvSpPr/>
            <p:nvPr/>
          </p:nvSpPr>
          <p:spPr>
            <a:xfrm>
              <a:off x="2886579" y="4287245"/>
              <a:ext cx="43780" cy="105466"/>
            </a:xfrm>
            <a:custGeom>
              <a:avLst/>
              <a:gdLst/>
              <a:ahLst/>
              <a:cxnLst/>
              <a:rect l="l" t="t" r="r" b="b"/>
              <a:pathLst>
                <a:path w="2924" h="7044" extrusionOk="0">
                  <a:moveTo>
                    <a:pt x="506" y="1"/>
                  </a:moveTo>
                  <a:cubicBezTo>
                    <a:pt x="232" y="1"/>
                    <a:pt x="22" y="211"/>
                    <a:pt x="22" y="505"/>
                  </a:cubicBezTo>
                  <a:lnTo>
                    <a:pt x="22" y="6539"/>
                  </a:lnTo>
                  <a:cubicBezTo>
                    <a:pt x="1" y="6813"/>
                    <a:pt x="232" y="7044"/>
                    <a:pt x="527" y="7044"/>
                  </a:cubicBezTo>
                  <a:lnTo>
                    <a:pt x="2419" y="7044"/>
                  </a:lnTo>
                  <a:cubicBezTo>
                    <a:pt x="2692" y="7044"/>
                    <a:pt x="2923" y="6813"/>
                    <a:pt x="2902" y="6539"/>
                  </a:cubicBezTo>
                  <a:lnTo>
                    <a:pt x="2902" y="505"/>
                  </a:lnTo>
                  <a:cubicBezTo>
                    <a:pt x="2902" y="211"/>
                    <a:pt x="2692" y="1"/>
                    <a:pt x="2419"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8534;p64">
              <a:extLst>
                <a:ext uri="{FF2B5EF4-FFF2-40B4-BE49-F238E27FC236}">
                  <a16:creationId xmlns:a16="http://schemas.microsoft.com/office/drawing/2014/main" id="{A694D814-3A05-4212-BB5D-852E508555DB}"/>
                </a:ext>
              </a:extLst>
            </p:cNvPr>
            <p:cNvSpPr/>
            <p:nvPr/>
          </p:nvSpPr>
          <p:spPr>
            <a:xfrm>
              <a:off x="2909248" y="4287245"/>
              <a:ext cx="20797" cy="105466"/>
            </a:xfrm>
            <a:custGeom>
              <a:avLst/>
              <a:gdLst/>
              <a:ahLst/>
              <a:cxnLst/>
              <a:rect l="l" t="t" r="r" b="b"/>
              <a:pathLst>
                <a:path w="1389" h="7044" extrusionOk="0">
                  <a:moveTo>
                    <a:pt x="1" y="1"/>
                  </a:moveTo>
                  <a:cubicBezTo>
                    <a:pt x="274" y="1"/>
                    <a:pt x="505" y="211"/>
                    <a:pt x="505" y="505"/>
                  </a:cubicBezTo>
                  <a:lnTo>
                    <a:pt x="505" y="6539"/>
                  </a:lnTo>
                  <a:cubicBezTo>
                    <a:pt x="505" y="6813"/>
                    <a:pt x="274" y="7044"/>
                    <a:pt x="1" y="7044"/>
                  </a:cubicBezTo>
                  <a:lnTo>
                    <a:pt x="905" y="7044"/>
                  </a:lnTo>
                  <a:cubicBezTo>
                    <a:pt x="1178" y="7044"/>
                    <a:pt x="1388" y="6813"/>
                    <a:pt x="1388" y="6539"/>
                  </a:cubicBezTo>
                  <a:lnTo>
                    <a:pt x="1388" y="505"/>
                  </a:lnTo>
                  <a:cubicBezTo>
                    <a:pt x="1388" y="211"/>
                    <a:pt x="1178" y="1"/>
                    <a:pt x="905" y="1"/>
                  </a:cubicBezTo>
                  <a:close/>
                </a:path>
              </a:pathLst>
            </a:custGeom>
            <a:solidFill>
              <a:srgbClr val="D1DB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8535;p64">
              <a:extLst>
                <a:ext uri="{FF2B5EF4-FFF2-40B4-BE49-F238E27FC236}">
                  <a16:creationId xmlns:a16="http://schemas.microsoft.com/office/drawing/2014/main" id="{E3BF3F9A-238B-490E-85D1-576F2B2F1E64}"/>
                </a:ext>
              </a:extLst>
            </p:cNvPr>
            <p:cNvSpPr/>
            <p:nvPr/>
          </p:nvSpPr>
          <p:spPr>
            <a:xfrm>
              <a:off x="2819532" y="4267496"/>
              <a:ext cx="38419" cy="39917"/>
            </a:xfrm>
            <a:custGeom>
              <a:avLst/>
              <a:gdLst/>
              <a:ahLst/>
              <a:cxnLst/>
              <a:rect l="l" t="t" r="r" b="b"/>
              <a:pathLst>
                <a:path w="2566" h="2666" extrusionOk="0">
                  <a:moveTo>
                    <a:pt x="1273" y="0"/>
                  </a:moveTo>
                  <a:cubicBezTo>
                    <a:pt x="1147" y="0"/>
                    <a:pt x="1020" y="69"/>
                    <a:pt x="968" y="205"/>
                  </a:cubicBezTo>
                  <a:lnTo>
                    <a:pt x="1" y="2665"/>
                  </a:lnTo>
                  <a:lnTo>
                    <a:pt x="2566" y="2665"/>
                  </a:lnTo>
                  <a:lnTo>
                    <a:pt x="1578" y="205"/>
                  </a:lnTo>
                  <a:cubicBezTo>
                    <a:pt x="1525" y="69"/>
                    <a:pt x="1399" y="0"/>
                    <a:pt x="1273" y="0"/>
                  </a:cubicBezTo>
                  <a:close/>
                </a:path>
              </a:pathLst>
            </a:custGeom>
            <a:solidFill>
              <a:srgbClr val="4E67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8536;p64">
              <a:extLst>
                <a:ext uri="{FF2B5EF4-FFF2-40B4-BE49-F238E27FC236}">
                  <a16:creationId xmlns:a16="http://schemas.microsoft.com/office/drawing/2014/main" id="{B1236C65-9259-4D6E-8F3A-3F649909A3C4}"/>
                </a:ext>
              </a:extLst>
            </p:cNvPr>
            <p:cNvSpPr/>
            <p:nvPr/>
          </p:nvSpPr>
          <p:spPr>
            <a:xfrm>
              <a:off x="2815130" y="4306140"/>
              <a:ext cx="46924" cy="230442"/>
            </a:xfrm>
            <a:custGeom>
              <a:avLst/>
              <a:gdLst/>
              <a:ahLst/>
              <a:cxnLst/>
              <a:rect l="l" t="t" r="r" b="b"/>
              <a:pathLst>
                <a:path w="3134" h="15391" extrusionOk="0">
                  <a:moveTo>
                    <a:pt x="547" y="0"/>
                  </a:moveTo>
                  <a:cubicBezTo>
                    <a:pt x="253" y="0"/>
                    <a:pt x="0" y="252"/>
                    <a:pt x="0" y="547"/>
                  </a:cubicBezTo>
                  <a:lnTo>
                    <a:pt x="0" y="14843"/>
                  </a:lnTo>
                  <a:cubicBezTo>
                    <a:pt x="0" y="15138"/>
                    <a:pt x="253" y="15390"/>
                    <a:pt x="547" y="15390"/>
                  </a:cubicBezTo>
                  <a:lnTo>
                    <a:pt x="2586" y="15390"/>
                  </a:lnTo>
                  <a:cubicBezTo>
                    <a:pt x="2902" y="15390"/>
                    <a:pt x="3133" y="15138"/>
                    <a:pt x="3133" y="14843"/>
                  </a:cubicBezTo>
                  <a:lnTo>
                    <a:pt x="3133" y="547"/>
                  </a:lnTo>
                  <a:cubicBezTo>
                    <a:pt x="3133" y="252"/>
                    <a:pt x="2902" y="0"/>
                    <a:pt x="2586" y="0"/>
                  </a:cubicBezTo>
                  <a:close/>
                </a:path>
              </a:pathLst>
            </a:custGeom>
            <a:solidFill>
              <a:srgbClr val="768C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8537;p64">
              <a:extLst>
                <a:ext uri="{FF2B5EF4-FFF2-40B4-BE49-F238E27FC236}">
                  <a16:creationId xmlns:a16="http://schemas.microsoft.com/office/drawing/2014/main" id="{2CF392D6-6FDA-4C94-991D-0AA49D1C4C99}"/>
                </a:ext>
              </a:extLst>
            </p:cNvPr>
            <p:cNvSpPr/>
            <p:nvPr/>
          </p:nvSpPr>
          <p:spPr>
            <a:xfrm>
              <a:off x="2838742" y="4306140"/>
              <a:ext cx="23312" cy="230442"/>
            </a:xfrm>
            <a:custGeom>
              <a:avLst/>
              <a:gdLst/>
              <a:ahLst/>
              <a:cxnLst/>
              <a:rect l="l" t="t" r="r" b="b"/>
              <a:pathLst>
                <a:path w="1557" h="15391" extrusionOk="0">
                  <a:moveTo>
                    <a:pt x="0" y="0"/>
                  </a:moveTo>
                  <a:lnTo>
                    <a:pt x="0" y="15390"/>
                  </a:lnTo>
                  <a:lnTo>
                    <a:pt x="1009" y="15390"/>
                  </a:lnTo>
                  <a:cubicBezTo>
                    <a:pt x="1325" y="15390"/>
                    <a:pt x="1556" y="15138"/>
                    <a:pt x="1556" y="14843"/>
                  </a:cubicBezTo>
                  <a:lnTo>
                    <a:pt x="1556" y="547"/>
                  </a:lnTo>
                  <a:cubicBezTo>
                    <a:pt x="1556" y="231"/>
                    <a:pt x="1325" y="0"/>
                    <a:pt x="1009" y="0"/>
                  </a:cubicBezTo>
                  <a:close/>
                </a:path>
              </a:pathLst>
            </a:custGeom>
            <a:solidFill>
              <a:srgbClr val="526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8538;p64">
              <a:extLst>
                <a:ext uri="{FF2B5EF4-FFF2-40B4-BE49-F238E27FC236}">
                  <a16:creationId xmlns:a16="http://schemas.microsoft.com/office/drawing/2014/main" id="{AB482A18-A0D7-4D43-8159-2E6B5A8CC65B}"/>
                </a:ext>
              </a:extLst>
            </p:cNvPr>
            <p:cNvSpPr/>
            <p:nvPr/>
          </p:nvSpPr>
          <p:spPr>
            <a:xfrm>
              <a:off x="2815130" y="4505080"/>
              <a:ext cx="46924" cy="31502"/>
            </a:xfrm>
            <a:custGeom>
              <a:avLst/>
              <a:gdLst/>
              <a:ahLst/>
              <a:cxnLst/>
              <a:rect l="l" t="t" r="r" b="b"/>
              <a:pathLst>
                <a:path w="3134" h="2104" extrusionOk="0">
                  <a:moveTo>
                    <a:pt x="0" y="1"/>
                  </a:moveTo>
                  <a:lnTo>
                    <a:pt x="0" y="1556"/>
                  </a:lnTo>
                  <a:cubicBezTo>
                    <a:pt x="0" y="1851"/>
                    <a:pt x="253" y="2103"/>
                    <a:pt x="547" y="2103"/>
                  </a:cubicBezTo>
                  <a:lnTo>
                    <a:pt x="2586" y="2103"/>
                  </a:lnTo>
                  <a:cubicBezTo>
                    <a:pt x="2902" y="2103"/>
                    <a:pt x="3133" y="1851"/>
                    <a:pt x="3133" y="1556"/>
                  </a:cubicBezTo>
                  <a:lnTo>
                    <a:pt x="3133" y="1"/>
                  </a:lnTo>
                  <a:close/>
                </a:path>
              </a:pathLst>
            </a:custGeom>
            <a:solidFill>
              <a:srgbClr val="EA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8539;p64">
              <a:extLst>
                <a:ext uri="{FF2B5EF4-FFF2-40B4-BE49-F238E27FC236}">
                  <a16:creationId xmlns:a16="http://schemas.microsoft.com/office/drawing/2014/main" id="{D5D974BC-89AE-4D41-81B0-A430AEFEDF2A}"/>
                </a:ext>
              </a:extLst>
            </p:cNvPr>
            <p:cNvSpPr/>
            <p:nvPr/>
          </p:nvSpPr>
          <p:spPr>
            <a:xfrm>
              <a:off x="2888795" y="4455970"/>
              <a:ext cx="39677" cy="54799"/>
            </a:xfrm>
            <a:custGeom>
              <a:avLst/>
              <a:gdLst/>
              <a:ahLst/>
              <a:cxnLst/>
              <a:rect l="l" t="t" r="r" b="b"/>
              <a:pathLst>
                <a:path w="2650" h="3660" extrusionOk="0">
                  <a:moveTo>
                    <a:pt x="547" y="1"/>
                  </a:moveTo>
                  <a:cubicBezTo>
                    <a:pt x="252" y="1"/>
                    <a:pt x="0" y="232"/>
                    <a:pt x="0" y="547"/>
                  </a:cubicBezTo>
                  <a:lnTo>
                    <a:pt x="0" y="3659"/>
                  </a:lnTo>
                  <a:lnTo>
                    <a:pt x="2649" y="3659"/>
                  </a:lnTo>
                  <a:lnTo>
                    <a:pt x="2649" y="547"/>
                  </a:lnTo>
                  <a:cubicBezTo>
                    <a:pt x="2649" y="232"/>
                    <a:pt x="2397" y="1"/>
                    <a:pt x="2103" y="1"/>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8540;p64">
              <a:extLst>
                <a:ext uri="{FF2B5EF4-FFF2-40B4-BE49-F238E27FC236}">
                  <a16:creationId xmlns:a16="http://schemas.microsoft.com/office/drawing/2014/main" id="{0FB357AB-1CA5-4DEC-9E0C-347B0129FD7B}"/>
                </a:ext>
              </a:extLst>
            </p:cNvPr>
            <p:cNvSpPr/>
            <p:nvPr/>
          </p:nvSpPr>
          <p:spPr>
            <a:xfrm>
              <a:off x="2883435" y="4475180"/>
              <a:ext cx="50068" cy="61402"/>
            </a:xfrm>
            <a:custGeom>
              <a:avLst/>
              <a:gdLst/>
              <a:ahLst/>
              <a:cxnLst/>
              <a:rect l="l" t="t" r="r" b="b"/>
              <a:pathLst>
                <a:path w="3344" h="4101" extrusionOk="0">
                  <a:moveTo>
                    <a:pt x="547" y="0"/>
                  </a:moveTo>
                  <a:cubicBezTo>
                    <a:pt x="253" y="0"/>
                    <a:pt x="1" y="232"/>
                    <a:pt x="1" y="547"/>
                  </a:cubicBezTo>
                  <a:lnTo>
                    <a:pt x="1" y="3553"/>
                  </a:lnTo>
                  <a:cubicBezTo>
                    <a:pt x="1" y="3848"/>
                    <a:pt x="253" y="4100"/>
                    <a:pt x="547" y="4100"/>
                  </a:cubicBezTo>
                  <a:lnTo>
                    <a:pt x="2797" y="4100"/>
                  </a:lnTo>
                  <a:cubicBezTo>
                    <a:pt x="3091" y="4100"/>
                    <a:pt x="3344" y="3848"/>
                    <a:pt x="3344" y="3553"/>
                  </a:cubicBezTo>
                  <a:lnTo>
                    <a:pt x="3344" y="547"/>
                  </a:lnTo>
                  <a:cubicBezTo>
                    <a:pt x="3344" y="232"/>
                    <a:pt x="3091" y="0"/>
                    <a:pt x="2797" y="0"/>
                  </a:cubicBezTo>
                  <a:close/>
                </a:path>
              </a:pathLst>
            </a:custGeom>
            <a:solidFill>
              <a:srgbClr val="A5B8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8541;p64">
              <a:extLst>
                <a:ext uri="{FF2B5EF4-FFF2-40B4-BE49-F238E27FC236}">
                  <a16:creationId xmlns:a16="http://schemas.microsoft.com/office/drawing/2014/main" id="{5190738D-DE6B-400C-A899-9E8314C5F408}"/>
                </a:ext>
              </a:extLst>
            </p:cNvPr>
            <p:cNvSpPr/>
            <p:nvPr/>
          </p:nvSpPr>
          <p:spPr>
            <a:xfrm>
              <a:off x="2912077" y="4475180"/>
              <a:ext cx="21426" cy="61402"/>
            </a:xfrm>
            <a:custGeom>
              <a:avLst/>
              <a:gdLst/>
              <a:ahLst/>
              <a:cxnLst/>
              <a:rect l="l" t="t" r="r" b="b"/>
              <a:pathLst>
                <a:path w="1431" h="4101" extrusionOk="0">
                  <a:moveTo>
                    <a:pt x="1" y="0"/>
                  </a:moveTo>
                  <a:cubicBezTo>
                    <a:pt x="295" y="0"/>
                    <a:pt x="548" y="232"/>
                    <a:pt x="548" y="547"/>
                  </a:cubicBezTo>
                  <a:lnTo>
                    <a:pt x="548" y="3553"/>
                  </a:lnTo>
                  <a:cubicBezTo>
                    <a:pt x="548" y="3848"/>
                    <a:pt x="295" y="4100"/>
                    <a:pt x="1" y="4100"/>
                  </a:cubicBezTo>
                  <a:lnTo>
                    <a:pt x="884" y="4100"/>
                  </a:lnTo>
                  <a:cubicBezTo>
                    <a:pt x="1178" y="4100"/>
                    <a:pt x="1431" y="3848"/>
                    <a:pt x="1431" y="3553"/>
                  </a:cubicBezTo>
                  <a:lnTo>
                    <a:pt x="1431" y="547"/>
                  </a:lnTo>
                  <a:cubicBezTo>
                    <a:pt x="1431" y="232"/>
                    <a:pt x="1178" y="0"/>
                    <a:pt x="884" y="0"/>
                  </a:cubicBezTo>
                  <a:close/>
                </a:path>
              </a:pathLst>
            </a:custGeom>
            <a:solidFill>
              <a:srgbClr val="849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8542;p64">
              <a:extLst>
                <a:ext uri="{FF2B5EF4-FFF2-40B4-BE49-F238E27FC236}">
                  <a16:creationId xmlns:a16="http://schemas.microsoft.com/office/drawing/2014/main" id="{0DDC9AB7-FB2D-43D7-9830-6CDEA9E7D023}"/>
                </a:ext>
              </a:extLst>
            </p:cNvPr>
            <p:cNvSpPr/>
            <p:nvPr/>
          </p:nvSpPr>
          <p:spPr>
            <a:xfrm>
              <a:off x="2955842" y="4272767"/>
              <a:ext cx="192666" cy="259399"/>
            </a:xfrm>
            <a:custGeom>
              <a:avLst/>
              <a:gdLst/>
              <a:ahLst/>
              <a:cxnLst/>
              <a:rect l="l" t="t" r="r" b="b"/>
              <a:pathLst>
                <a:path w="12868" h="17325" extrusionOk="0">
                  <a:moveTo>
                    <a:pt x="547" y="1"/>
                  </a:moveTo>
                  <a:cubicBezTo>
                    <a:pt x="253" y="1"/>
                    <a:pt x="0" y="253"/>
                    <a:pt x="0" y="568"/>
                  </a:cubicBezTo>
                  <a:lnTo>
                    <a:pt x="0" y="16778"/>
                  </a:lnTo>
                  <a:cubicBezTo>
                    <a:pt x="0" y="17072"/>
                    <a:pt x="253" y="17325"/>
                    <a:pt x="547" y="17325"/>
                  </a:cubicBezTo>
                  <a:lnTo>
                    <a:pt x="11774" y="17325"/>
                  </a:lnTo>
                  <a:cubicBezTo>
                    <a:pt x="12384" y="17325"/>
                    <a:pt x="12867" y="16820"/>
                    <a:pt x="12867" y="16231"/>
                  </a:cubicBezTo>
                  <a:lnTo>
                    <a:pt x="12867" y="1094"/>
                  </a:lnTo>
                  <a:cubicBezTo>
                    <a:pt x="12867" y="505"/>
                    <a:pt x="12384" y="22"/>
                    <a:pt x="1177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8543;p64">
              <a:extLst>
                <a:ext uri="{FF2B5EF4-FFF2-40B4-BE49-F238E27FC236}">
                  <a16:creationId xmlns:a16="http://schemas.microsoft.com/office/drawing/2014/main" id="{C2F62058-7E21-439B-86A4-0D8DF606F724}"/>
                </a:ext>
              </a:extLst>
            </p:cNvPr>
            <p:cNvSpPr/>
            <p:nvPr/>
          </p:nvSpPr>
          <p:spPr>
            <a:xfrm>
              <a:off x="3116063" y="4273081"/>
              <a:ext cx="32445" cy="259084"/>
            </a:xfrm>
            <a:custGeom>
              <a:avLst/>
              <a:gdLst/>
              <a:ahLst/>
              <a:cxnLst/>
              <a:rect l="l" t="t" r="r" b="b"/>
              <a:pathLst>
                <a:path w="2167" h="17304" extrusionOk="0">
                  <a:moveTo>
                    <a:pt x="1" y="1"/>
                  </a:moveTo>
                  <a:cubicBezTo>
                    <a:pt x="610" y="1"/>
                    <a:pt x="1094" y="484"/>
                    <a:pt x="1094" y="1094"/>
                  </a:cubicBezTo>
                  <a:lnTo>
                    <a:pt x="1094" y="16210"/>
                  </a:lnTo>
                  <a:cubicBezTo>
                    <a:pt x="1094" y="16820"/>
                    <a:pt x="610" y="17304"/>
                    <a:pt x="1" y="17304"/>
                  </a:cubicBezTo>
                  <a:lnTo>
                    <a:pt x="1073" y="17304"/>
                  </a:lnTo>
                  <a:cubicBezTo>
                    <a:pt x="1683" y="17304"/>
                    <a:pt x="2166" y="16820"/>
                    <a:pt x="2166" y="16210"/>
                  </a:cubicBezTo>
                  <a:lnTo>
                    <a:pt x="2166" y="1094"/>
                  </a:lnTo>
                  <a:cubicBezTo>
                    <a:pt x="2166" y="484"/>
                    <a:pt x="1683" y="1"/>
                    <a:pt x="1073" y="1"/>
                  </a:cubicBezTo>
                  <a:close/>
                </a:path>
              </a:pathLst>
            </a:custGeom>
            <a:solidFill>
              <a:srgbClr val="4E67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8544;p64">
              <a:extLst>
                <a:ext uri="{FF2B5EF4-FFF2-40B4-BE49-F238E27FC236}">
                  <a16:creationId xmlns:a16="http://schemas.microsoft.com/office/drawing/2014/main" id="{F46AAEC5-F422-4090-BD93-F7EA9BD20E98}"/>
                </a:ext>
              </a:extLst>
            </p:cNvPr>
            <p:cNvSpPr/>
            <p:nvPr/>
          </p:nvSpPr>
          <p:spPr>
            <a:xfrm>
              <a:off x="2984484" y="4267107"/>
              <a:ext cx="18266" cy="270733"/>
            </a:xfrm>
            <a:custGeom>
              <a:avLst/>
              <a:gdLst/>
              <a:ahLst/>
              <a:cxnLst/>
              <a:rect l="l" t="t" r="r" b="b"/>
              <a:pathLst>
                <a:path w="1220" h="18082" extrusionOk="0">
                  <a:moveTo>
                    <a:pt x="316" y="0"/>
                  </a:moveTo>
                  <a:cubicBezTo>
                    <a:pt x="127" y="0"/>
                    <a:pt x="0" y="147"/>
                    <a:pt x="0" y="337"/>
                  </a:cubicBezTo>
                  <a:lnTo>
                    <a:pt x="0" y="17745"/>
                  </a:lnTo>
                  <a:cubicBezTo>
                    <a:pt x="0" y="17934"/>
                    <a:pt x="127" y="18081"/>
                    <a:pt x="316" y="18081"/>
                  </a:cubicBezTo>
                  <a:lnTo>
                    <a:pt x="884" y="18081"/>
                  </a:lnTo>
                  <a:cubicBezTo>
                    <a:pt x="1073" y="18081"/>
                    <a:pt x="1220" y="17934"/>
                    <a:pt x="1220" y="17745"/>
                  </a:cubicBezTo>
                  <a:lnTo>
                    <a:pt x="1220" y="337"/>
                  </a:lnTo>
                  <a:cubicBezTo>
                    <a:pt x="1220" y="147"/>
                    <a:pt x="1073" y="0"/>
                    <a:pt x="884" y="0"/>
                  </a:cubicBezTo>
                  <a:close/>
                </a:path>
              </a:pathLst>
            </a:custGeom>
            <a:solidFill>
              <a:srgbClr val="A5B8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8545;p64">
              <a:extLst>
                <a:ext uri="{FF2B5EF4-FFF2-40B4-BE49-F238E27FC236}">
                  <a16:creationId xmlns:a16="http://schemas.microsoft.com/office/drawing/2014/main" id="{2BAC0D48-F5ED-4437-819A-B2257D13BA5B}"/>
                </a:ext>
              </a:extLst>
            </p:cNvPr>
            <p:cNvSpPr/>
            <p:nvPr/>
          </p:nvSpPr>
          <p:spPr>
            <a:xfrm>
              <a:off x="3091193" y="4499106"/>
              <a:ext cx="32445" cy="10705"/>
            </a:xfrm>
            <a:custGeom>
              <a:avLst/>
              <a:gdLst/>
              <a:ahLst/>
              <a:cxnLst/>
              <a:rect l="l" t="t" r="r" b="b"/>
              <a:pathLst>
                <a:path w="2167" h="715" extrusionOk="0">
                  <a:moveTo>
                    <a:pt x="484" y="0"/>
                  </a:moveTo>
                  <a:cubicBezTo>
                    <a:pt x="1" y="0"/>
                    <a:pt x="1" y="715"/>
                    <a:pt x="484" y="715"/>
                  </a:cubicBezTo>
                  <a:lnTo>
                    <a:pt x="1704" y="715"/>
                  </a:lnTo>
                  <a:cubicBezTo>
                    <a:pt x="2166" y="715"/>
                    <a:pt x="2166" y="0"/>
                    <a:pt x="1704" y="0"/>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8546;p64">
              <a:extLst>
                <a:ext uri="{FF2B5EF4-FFF2-40B4-BE49-F238E27FC236}">
                  <a16:creationId xmlns:a16="http://schemas.microsoft.com/office/drawing/2014/main" id="{BF46B34D-41E3-4690-918E-AB197D223EF2}"/>
                </a:ext>
              </a:extLst>
            </p:cNvPr>
            <p:cNvSpPr/>
            <p:nvPr/>
          </p:nvSpPr>
          <p:spPr>
            <a:xfrm>
              <a:off x="3110718" y="4485571"/>
              <a:ext cx="12292" cy="10705"/>
            </a:xfrm>
            <a:custGeom>
              <a:avLst/>
              <a:gdLst/>
              <a:ahLst/>
              <a:cxnLst/>
              <a:rect l="l" t="t" r="r" b="b"/>
              <a:pathLst>
                <a:path w="821" h="715" extrusionOk="0">
                  <a:moveTo>
                    <a:pt x="358" y="0"/>
                  </a:moveTo>
                  <a:cubicBezTo>
                    <a:pt x="147" y="0"/>
                    <a:pt x="0" y="168"/>
                    <a:pt x="0" y="357"/>
                  </a:cubicBezTo>
                  <a:cubicBezTo>
                    <a:pt x="0" y="547"/>
                    <a:pt x="168" y="715"/>
                    <a:pt x="358" y="715"/>
                  </a:cubicBezTo>
                  <a:cubicBezTo>
                    <a:pt x="820" y="715"/>
                    <a:pt x="820" y="0"/>
                    <a:pt x="358" y="0"/>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8547;p64">
              <a:extLst>
                <a:ext uri="{FF2B5EF4-FFF2-40B4-BE49-F238E27FC236}">
                  <a16:creationId xmlns:a16="http://schemas.microsoft.com/office/drawing/2014/main" id="{A4BC35B7-EFEB-4F42-B781-6CF995A4B77C}"/>
                </a:ext>
              </a:extLst>
            </p:cNvPr>
            <p:cNvSpPr/>
            <p:nvPr/>
          </p:nvSpPr>
          <p:spPr>
            <a:xfrm>
              <a:off x="2810729" y="4557334"/>
              <a:ext cx="342496" cy="61717"/>
            </a:xfrm>
            <a:custGeom>
              <a:avLst/>
              <a:gdLst/>
              <a:ahLst/>
              <a:cxnLst/>
              <a:rect l="l" t="t" r="r" b="b"/>
              <a:pathLst>
                <a:path w="22875" h="4122" extrusionOk="0">
                  <a:moveTo>
                    <a:pt x="547" y="1"/>
                  </a:moveTo>
                  <a:cubicBezTo>
                    <a:pt x="231" y="1"/>
                    <a:pt x="0" y="232"/>
                    <a:pt x="0" y="547"/>
                  </a:cubicBezTo>
                  <a:lnTo>
                    <a:pt x="0" y="3575"/>
                  </a:lnTo>
                  <a:cubicBezTo>
                    <a:pt x="0" y="3869"/>
                    <a:pt x="231" y="4121"/>
                    <a:pt x="547" y="4121"/>
                  </a:cubicBezTo>
                  <a:lnTo>
                    <a:pt x="22328" y="4121"/>
                  </a:lnTo>
                  <a:cubicBezTo>
                    <a:pt x="22622" y="4121"/>
                    <a:pt x="22875" y="3869"/>
                    <a:pt x="22875" y="3575"/>
                  </a:cubicBezTo>
                  <a:lnTo>
                    <a:pt x="22875" y="547"/>
                  </a:lnTo>
                  <a:cubicBezTo>
                    <a:pt x="22875" y="232"/>
                    <a:pt x="22622" y="1"/>
                    <a:pt x="22328" y="1"/>
                  </a:cubicBezTo>
                  <a:close/>
                </a:path>
              </a:pathLst>
            </a:custGeom>
            <a:solidFill>
              <a:srgbClr val="A7B9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8548;p64">
              <a:extLst>
                <a:ext uri="{FF2B5EF4-FFF2-40B4-BE49-F238E27FC236}">
                  <a16:creationId xmlns:a16="http://schemas.microsoft.com/office/drawing/2014/main" id="{C90C3237-45CF-40F8-AAB7-AEE609D956A1}"/>
                </a:ext>
              </a:extLst>
            </p:cNvPr>
            <p:cNvSpPr/>
            <p:nvPr/>
          </p:nvSpPr>
          <p:spPr>
            <a:xfrm>
              <a:off x="3129598" y="4557334"/>
              <a:ext cx="23627" cy="61717"/>
            </a:xfrm>
            <a:custGeom>
              <a:avLst/>
              <a:gdLst/>
              <a:ahLst/>
              <a:cxnLst/>
              <a:rect l="l" t="t" r="r" b="b"/>
              <a:pathLst>
                <a:path w="1578" h="4122" extrusionOk="0">
                  <a:moveTo>
                    <a:pt x="1" y="1"/>
                  </a:moveTo>
                  <a:cubicBezTo>
                    <a:pt x="295" y="1"/>
                    <a:pt x="547" y="232"/>
                    <a:pt x="547" y="547"/>
                  </a:cubicBezTo>
                  <a:lnTo>
                    <a:pt x="547" y="3575"/>
                  </a:lnTo>
                  <a:cubicBezTo>
                    <a:pt x="547" y="3869"/>
                    <a:pt x="295" y="4121"/>
                    <a:pt x="1" y="4121"/>
                  </a:cubicBezTo>
                  <a:lnTo>
                    <a:pt x="1031" y="4121"/>
                  </a:lnTo>
                  <a:cubicBezTo>
                    <a:pt x="1325" y="4121"/>
                    <a:pt x="1578" y="3869"/>
                    <a:pt x="1578" y="3575"/>
                  </a:cubicBezTo>
                  <a:lnTo>
                    <a:pt x="1578" y="547"/>
                  </a:lnTo>
                  <a:cubicBezTo>
                    <a:pt x="1578" y="232"/>
                    <a:pt x="1325" y="1"/>
                    <a:pt x="1031" y="1"/>
                  </a:cubicBezTo>
                  <a:close/>
                </a:path>
              </a:pathLst>
            </a:custGeom>
            <a:solidFill>
              <a:srgbClr val="9CB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8549;p64">
              <a:extLst>
                <a:ext uri="{FF2B5EF4-FFF2-40B4-BE49-F238E27FC236}">
                  <a16:creationId xmlns:a16="http://schemas.microsoft.com/office/drawing/2014/main" id="{29A5704E-B0BF-4432-9FE1-44CB935FAD5F}"/>
                </a:ext>
              </a:extLst>
            </p:cNvPr>
            <p:cNvSpPr/>
            <p:nvPr/>
          </p:nvSpPr>
          <p:spPr>
            <a:xfrm>
              <a:off x="2838428" y="4553711"/>
              <a:ext cx="10720" cy="22219"/>
            </a:xfrm>
            <a:custGeom>
              <a:avLst/>
              <a:gdLst/>
              <a:ahLst/>
              <a:cxnLst/>
              <a:rect l="l" t="t" r="r" b="b"/>
              <a:pathLst>
                <a:path w="716" h="1484" extrusionOk="0">
                  <a:moveTo>
                    <a:pt x="358" y="1"/>
                  </a:moveTo>
                  <a:cubicBezTo>
                    <a:pt x="179" y="1"/>
                    <a:pt x="0" y="116"/>
                    <a:pt x="0" y="348"/>
                  </a:cubicBezTo>
                  <a:lnTo>
                    <a:pt x="0" y="1126"/>
                  </a:lnTo>
                  <a:cubicBezTo>
                    <a:pt x="0" y="1315"/>
                    <a:pt x="168" y="1483"/>
                    <a:pt x="358" y="1483"/>
                  </a:cubicBezTo>
                  <a:cubicBezTo>
                    <a:pt x="547" y="1483"/>
                    <a:pt x="715" y="1315"/>
                    <a:pt x="715" y="1126"/>
                  </a:cubicBezTo>
                  <a:lnTo>
                    <a:pt x="715" y="348"/>
                  </a:lnTo>
                  <a:cubicBezTo>
                    <a:pt x="715" y="116"/>
                    <a:pt x="536" y="1"/>
                    <a:pt x="358" y="1"/>
                  </a:cubicBezTo>
                  <a:close/>
                </a:path>
              </a:pathLst>
            </a:custGeom>
            <a:solidFill>
              <a:srgbClr val="9CB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8550;p64">
              <a:extLst>
                <a:ext uri="{FF2B5EF4-FFF2-40B4-BE49-F238E27FC236}">
                  <a16:creationId xmlns:a16="http://schemas.microsoft.com/office/drawing/2014/main" id="{EC4BCFB8-9D2C-4B69-98D3-C19CE2AC40AB}"/>
                </a:ext>
              </a:extLst>
            </p:cNvPr>
            <p:cNvSpPr/>
            <p:nvPr/>
          </p:nvSpPr>
          <p:spPr>
            <a:xfrm>
              <a:off x="2863611" y="4553711"/>
              <a:ext cx="10705" cy="22219"/>
            </a:xfrm>
            <a:custGeom>
              <a:avLst/>
              <a:gdLst/>
              <a:ahLst/>
              <a:cxnLst/>
              <a:rect l="l" t="t" r="r" b="b"/>
              <a:pathLst>
                <a:path w="715" h="1484" extrusionOk="0">
                  <a:moveTo>
                    <a:pt x="358" y="1"/>
                  </a:moveTo>
                  <a:cubicBezTo>
                    <a:pt x="179" y="1"/>
                    <a:pt x="0" y="116"/>
                    <a:pt x="0" y="348"/>
                  </a:cubicBezTo>
                  <a:lnTo>
                    <a:pt x="0" y="1126"/>
                  </a:lnTo>
                  <a:cubicBezTo>
                    <a:pt x="0" y="1315"/>
                    <a:pt x="168" y="1483"/>
                    <a:pt x="358" y="1483"/>
                  </a:cubicBezTo>
                  <a:cubicBezTo>
                    <a:pt x="547" y="1483"/>
                    <a:pt x="715" y="1315"/>
                    <a:pt x="715" y="1126"/>
                  </a:cubicBezTo>
                  <a:lnTo>
                    <a:pt x="715" y="348"/>
                  </a:lnTo>
                  <a:cubicBezTo>
                    <a:pt x="715" y="116"/>
                    <a:pt x="536" y="1"/>
                    <a:pt x="358" y="1"/>
                  </a:cubicBezTo>
                  <a:close/>
                </a:path>
              </a:pathLst>
            </a:custGeom>
            <a:solidFill>
              <a:srgbClr val="9CB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8551;p64">
              <a:extLst>
                <a:ext uri="{FF2B5EF4-FFF2-40B4-BE49-F238E27FC236}">
                  <a16:creationId xmlns:a16="http://schemas.microsoft.com/office/drawing/2014/main" id="{B3AF1273-9017-411A-B9AE-0B0A4E669113}"/>
                </a:ext>
              </a:extLst>
            </p:cNvPr>
            <p:cNvSpPr/>
            <p:nvPr/>
          </p:nvSpPr>
          <p:spPr>
            <a:xfrm>
              <a:off x="2888795" y="4553711"/>
              <a:ext cx="10705" cy="22219"/>
            </a:xfrm>
            <a:custGeom>
              <a:avLst/>
              <a:gdLst/>
              <a:ahLst/>
              <a:cxnLst/>
              <a:rect l="l" t="t" r="r" b="b"/>
              <a:pathLst>
                <a:path w="715" h="1484" extrusionOk="0">
                  <a:moveTo>
                    <a:pt x="350" y="1"/>
                  </a:moveTo>
                  <a:cubicBezTo>
                    <a:pt x="174" y="1"/>
                    <a:pt x="0" y="116"/>
                    <a:pt x="0" y="348"/>
                  </a:cubicBezTo>
                  <a:lnTo>
                    <a:pt x="0" y="1126"/>
                  </a:lnTo>
                  <a:cubicBezTo>
                    <a:pt x="0" y="1315"/>
                    <a:pt x="147" y="1483"/>
                    <a:pt x="358" y="1483"/>
                  </a:cubicBezTo>
                  <a:cubicBezTo>
                    <a:pt x="547" y="1483"/>
                    <a:pt x="715" y="1315"/>
                    <a:pt x="715" y="1126"/>
                  </a:cubicBezTo>
                  <a:lnTo>
                    <a:pt x="715" y="348"/>
                  </a:lnTo>
                  <a:cubicBezTo>
                    <a:pt x="704" y="116"/>
                    <a:pt x="526" y="1"/>
                    <a:pt x="350" y="1"/>
                  </a:cubicBezTo>
                  <a:close/>
                </a:path>
              </a:pathLst>
            </a:custGeom>
            <a:solidFill>
              <a:srgbClr val="9CB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8552;p64">
              <a:extLst>
                <a:ext uri="{FF2B5EF4-FFF2-40B4-BE49-F238E27FC236}">
                  <a16:creationId xmlns:a16="http://schemas.microsoft.com/office/drawing/2014/main" id="{29FA0682-DEC3-4390-8E9D-9E3CB997CE7B}"/>
                </a:ext>
              </a:extLst>
            </p:cNvPr>
            <p:cNvSpPr/>
            <p:nvPr/>
          </p:nvSpPr>
          <p:spPr>
            <a:xfrm>
              <a:off x="2913664" y="4553711"/>
              <a:ext cx="10705" cy="22219"/>
            </a:xfrm>
            <a:custGeom>
              <a:avLst/>
              <a:gdLst/>
              <a:ahLst/>
              <a:cxnLst/>
              <a:rect l="l" t="t" r="r" b="b"/>
              <a:pathLst>
                <a:path w="715" h="1484" extrusionOk="0">
                  <a:moveTo>
                    <a:pt x="357" y="1"/>
                  </a:moveTo>
                  <a:cubicBezTo>
                    <a:pt x="179" y="1"/>
                    <a:pt x="0" y="116"/>
                    <a:pt x="0" y="348"/>
                  </a:cubicBezTo>
                  <a:lnTo>
                    <a:pt x="0" y="1126"/>
                  </a:lnTo>
                  <a:cubicBezTo>
                    <a:pt x="0" y="1315"/>
                    <a:pt x="168" y="1483"/>
                    <a:pt x="357" y="1483"/>
                  </a:cubicBezTo>
                  <a:cubicBezTo>
                    <a:pt x="568" y="1483"/>
                    <a:pt x="715" y="1315"/>
                    <a:pt x="715" y="1126"/>
                  </a:cubicBezTo>
                  <a:lnTo>
                    <a:pt x="715" y="348"/>
                  </a:lnTo>
                  <a:cubicBezTo>
                    <a:pt x="715" y="116"/>
                    <a:pt x="536" y="1"/>
                    <a:pt x="357" y="1"/>
                  </a:cubicBezTo>
                  <a:close/>
                </a:path>
              </a:pathLst>
            </a:custGeom>
            <a:solidFill>
              <a:srgbClr val="9CB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8553;p64">
              <a:extLst>
                <a:ext uri="{FF2B5EF4-FFF2-40B4-BE49-F238E27FC236}">
                  <a16:creationId xmlns:a16="http://schemas.microsoft.com/office/drawing/2014/main" id="{10F0FA46-5C73-43E4-9D4A-88FFF980B726}"/>
                </a:ext>
              </a:extLst>
            </p:cNvPr>
            <p:cNvSpPr/>
            <p:nvPr/>
          </p:nvSpPr>
          <p:spPr>
            <a:xfrm>
              <a:off x="2938833" y="4553711"/>
              <a:ext cx="10720" cy="22219"/>
            </a:xfrm>
            <a:custGeom>
              <a:avLst/>
              <a:gdLst/>
              <a:ahLst/>
              <a:cxnLst/>
              <a:rect l="l" t="t" r="r" b="b"/>
              <a:pathLst>
                <a:path w="716" h="1484" extrusionOk="0">
                  <a:moveTo>
                    <a:pt x="358" y="1"/>
                  </a:moveTo>
                  <a:cubicBezTo>
                    <a:pt x="180" y="1"/>
                    <a:pt x="1" y="116"/>
                    <a:pt x="1" y="348"/>
                  </a:cubicBezTo>
                  <a:lnTo>
                    <a:pt x="1" y="1126"/>
                  </a:lnTo>
                  <a:cubicBezTo>
                    <a:pt x="1" y="1315"/>
                    <a:pt x="169" y="1483"/>
                    <a:pt x="358" y="1483"/>
                  </a:cubicBezTo>
                  <a:cubicBezTo>
                    <a:pt x="548" y="1483"/>
                    <a:pt x="716" y="1315"/>
                    <a:pt x="716" y="1126"/>
                  </a:cubicBezTo>
                  <a:lnTo>
                    <a:pt x="716" y="348"/>
                  </a:lnTo>
                  <a:cubicBezTo>
                    <a:pt x="716" y="116"/>
                    <a:pt x="537" y="1"/>
                    <a:pt x="358" y="1"/>
                  </a:cubicBezTo>
                  <a:close/>
                </a:path>
              </a:pathLst>
            </a:custGeom>
            <a:solidFill>
              <a:srgbClr val="9CB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8554;p64">
              <a:extLst>
                <a:ext uri="{FF2B5EF4-FFF2-40B4-BE49-F238E27FC236}">
                  <a16:creationId xmlns:a16="http://schemas.microsoft.com/office/drawing/2014/main" id="{0F8C2D34-1F8A-4D97-B890-22B4F81AC41C}"/>
                </a:ext>
              </a:extLst>
            </p:cNvPr>
            <p:cNvSpPr/>
            <p:nvPr/>
          </p:nvSpPr>
          <p:spPr>
            <a:xfrm>
              <a:off x="2964017" y="4553711"/>
              <a:ext cx="10720" cy="22219"/>
            </a:xfrm>
            <a:custGeom>
              <a:avLst/>
              <a:gdLst/>
              <a:ahLst/>
              <a:cxnLst/>
              <a:rect l="l" t="t" r="r" b="b"/>
              <a:pathLst>
                <a:path w="716" h="1484" extrusionOk="0">
                  <a:moveTo>
                    <a:pt x="358" y="1"/>
                  </a:moveTo>
                  <a:cubicBezTo>
                    <a:pt x="180" y="1"/>
                    <a:pt x="1" y="116"/>
                    <a:pt x="1" y="348"/>
                  </a:cubicBezTo>
                  <a:lnTo>
                    <a:pt x="1" y="1126"/>
                  </a:lnTo>
                  <a:cubicBezTo>
                    <a:pt x="1" y="1315"/>
                    <a:pt x="148" y="1483"/>
                    <a:pt x="358" y="1483"/>
                  </a:cubicBezTo>
                  <a:cubicBezTo>
                    <a:pt x="548" y="1483"/>
                    <a:pt x="716" y="1315"/>
                    <a:pt x="716" y="1126"/>
                  </a:cubicBezTo>
                  <a:lnTo>
                    <a:pt x="716" y="348"/>
                  </a:lnTo>
                  <a:cubicBezTo>
                    <a:pt x="716" y="116"/>
                    <a:pt x="537" y="1"/>
                    <a:pt x="358" y="1"/>
                  </a:cubicBezTo>
                  <a:close/>
                </a:path>
              </a:pathLst>
            </a:custGeom>
            <a:solidFill>
              <a:srgbClr val="9CB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8555;p64">
              <a:extLst>
                <a:ext uri="{FF2B5EF4-FFF2-40B4-BE49-F238E27FC236}">
                  <a16:creationId xmlns:a16="http://schemas.microsoft.com/office/drawing/2014/main" id="{42D89B93-AB69-4B1A-A699-587E394A4645}"/>
                </a:ext>
              </a:extLst>
            </p:cNvPr>
            <p:cNvSpPr/>
            <p:nvPr/>
          </p:nvSpPr>
          <p:spPr>
            <a:xfrm>
              <a:off x="2989201" y="4553711"/>
              <a:ext cx="10406" cy="22219"/>
            </a:xfrm>
            <a:custGeom>
              <a:avLst/>
              <a:gdLst/>
              <a:ahLst/>
              <a:cxnLst/>
              <a:rect l="l" t="t" r="r" b="b"/>
              <a:pathLst>
                <a:path w="695" h="1484" extrusionOk="0">
                  <a:moveTo>
                    <a:pt x="348" y="1"/>
                  </a:moveTo>
                  <a:cubicBezTo>
                    <a:pt x="174" y="1"/>
                    <a:pt x="1" y="116"/>
                    <a:pt x="1" y="348"/>
                  </a:cubicBezTo>
                  <a:lnTo>
                    <a:pt x="1" y="1126"/>
                  </a:lnTo>
                  <a:cubicBezTo>
                    <a:pt x="1" y="1315"/>
                    <a:pt x="148" y="1483"/>
                    <a:pt x="358" y="1483"/>
                  </a:cubicBezTo>
                  <a:cubicBezTo>
                    <a:pt x="547" y="1483"/>
                    <a:pt x="695" y="1315"/>
                    <a:pt x="695" y="1126"/>
                  </a:cubicBezTo>
                  <a:lnTo>
                    <a:pt x="695" y="348"/>
                  </a:lnTo>
                  <a:cubicBezTo>
                    <a:pt x="695" y="116"/>
                    <a:pt x="521" y="1"/>
                    <a:pt x="348" y="1"/>
                  </a:cubicBezTo>
                  <a:close/>
                </a:path>
              </a:pathLst>
            </a:custGeom>
            <a:solidFill>
              <a:srgbClr val="9CB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8556;p64">
              <a:extLst>
                <a:ext uri="{FF2B5EF4-FFF2-40B4-BE49-F238E27FC236}">
                  <a16:creationId xmlns:a16="http://schemas.microsoft.com/office/drawing/2014/main" id="{C816C505-4764-4DDB-B026-2CA44C49E9F6}"/>
                </a:ext>
              </a:extLst>
            </p:cNvPr>
            <p:cNvSpPr/>
            <p:nvPr/>
          </p:nvSpPr>
          <p:spPr>
            <a:xfrm>
              <a:off x="3014070" y="4553711"/>
              <a:ext cx="10720" cy="22219"/>
            </a:xfrm>
            <a:custGeom>
              <a:avLst/>
              <a:gdLst/>
              <a:ahLst/>
              <a:cxnLst/>
              <a:rect l="l" t="t" r="r" b="b"/>
              <a:pathLst>
                <a:path w="716" h="1484" extrusionOk="0">
                  <a:moveTo>
                    <a:pt x="358" y="1"/>
                  </a:moveTo>
                  <a:cubicBezTo>
                    <a:pt x="179" y="1"/>
                    <a:pt x="1" y="116"/>
                    <a:pt x="1" y="348"/>
                  </a:cubicBezTo>
                  <a:lnTo>
                    <a:pt x="1" y="1126"/>
                  </a:lnTo>
                  <a:cubicBezTo>
                    <a:pt x="1" y="1315"/>
                    <a:pt x="169" y="1483"/>
                    <a:pt x="358" y="1483"/>
                  </a:cubicBezTo>
                  <a:cubicBezTo>
                    <a:pt x="568" y="1483"/>
                    <a:pt x="716" y="1315"/>
                    <a:pt x="716" y="1126"/>
                  </a:cubicBezTo>
                  <a:lnTo>
                    <a:pt x="716" y="348"/>
                  </a:lnTo>
                  <a:cubicBezTo>
                    <a:pt x="716" y="116"/>
                    <a:pt x="537" y="1"/>
                    <a:pt x="358" y="1"/>
                  </a:cubicBezTo>
                  <a:close/>
                </a:path>
              </a:pathLst>
            </a:custGeom>
            <a:solidFill>
              <a:srgbClr val="9CB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8557;p64">
              <a:extLst>
                <a:ext uri="{FF2B5EF4-FFF2-40B4-BE49-F238E27FC236}">
                  <a16:creationId xmlns:a16="http://schemas.microsoft.com/office/drawing/2014/main" id="{68DB02F7-9F51-44E1-8A3F-001A03F9677D}"/>
                </a:ext>
              </a:extLst>
            </p:cNvPr>
            <p:cNvSpPr/>
            <p:nvPr/>
          </p:nvSpPr>
          <p:spPr>
            <a:xfrm>
              <a:off x="3039254" y="4553711"/>
              <a:ext cx="10720" cy="22219"/>
            </a:xfrm>
            <a:custGeom>
              <a:avLst/>
              <a:gdLst/>
              <a:ahLst/>
              <a:cxnLst/>
              <a:rect l="l" t="t" r="r" b="b"/>
              <a:pathLst>
                <a:path w="716" h="1484" extrusionOk="0">
                  <a:moveTo>
                    <a:pt x="358" y="1"/>
                  </a:moveTo>
                  <a:cubicBezTo>
                    <a:pt x="179" y="1"/>
                    <a:pt x="1" y="116"/>
                    <a:pt x="1" y="348"/>
                  </a:cubicBezTo>
                  <a:lnTo>
                    <a:pt x="1" y="1126"/>
                  </a:lnTo>
                  <a:cubicBezTo>
                    <a:pt x="1" y="1315"/>
                    <a:pt x="169" y="1483"/>
                    <a:pt x="358" y="1483"/>
                  </a:cubicBezTo>
                  <a:cubicBezTo>
                    <a:pt x="547" y="1483"/>
                    <a:pt x="716" y="1315"/>
                    <a:pt x="716" y="1126"/>
                  </a:cubicBezTo>
                  <a:lnTo>
                    <a:pt x="716" y="348"/>
                  </a:lnTo>
                  <a:cubicBezTo>
                    <a:pt x="716" y="116"/>
                    <a:pt x="537" y="1"/>
                    <a:pt x="358" y="1"/>
                  </a:cubicBezTo>
                  <a:close/>
                </a:path>
              </a:pathLst>
            </a:custGeom>
            <a:solidFill>
              <a:srgbClr val="9CB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8558;p64">
              <a:extLst>
                <a:ext uri="{FF2B5EF4-FFF2-40B4-BE49-F238E27FC236}">
                  <a16:creationId xmlns:a16="http://schemas.microsoft.com/office/drawing/2014/main" id="{6C2BC3E2-82DA-456F-AB29-8B33C34846EC}"/>
                </a:ext>
              </a:extLst>
            </p:cNvPr>
            <p:cNvSpPr/>
            <p:nvPr/>
          </p:nvSpPr>
          <p:spPr>
            <a:xfrm>
              <a:off x="3064438" y="4553711"/>
              <a:ext cx="10720" cy="22219"/>
            </a:xfrm>
            <a:custGeom>
              <a:avLst/>
              <a:gdLst/>
              <a:ahLst/>
              <a:cxnLst/>
              <a:rect l="l" t="t" r="r" b="b"/>
              <a:pathLst>
                <a:path w="716" h="1484" extrusionOk="0">
                  <a:moveTo>
                    <a:pt x="358" y="1"/>
                  </a:moveTo>
                  <a:cubicBezTo>
                    <a:pt x="179" y="1"/>
                    <a:pt x="1" y="116"/>
                    <a:pt x="1" y="348"/>
                  </a:cubicBezTo>
                  <a:lnTo>
                    <a:pt x="1" y="1126"/>
                  </a:lnTo>
                  <a:cubicBezTo>
                    <a:pt x="1" y="1315"/>
                    <a:pt x="169" y="1483"/>
                    <a:pt x="358" y="1483"/>
                  </a:cubicBezTo>
                  <a:cubicBezTo>
                    <a:pt x="547" y="1483"/>
                    <a:pt x="715" y="1315"/>
                    <a:pt x="715" y="1126"/>
                  </a:cubicBezTo>
                  <a:lnTo>
                    <a:pt x="715" y="348"/>
                  </a:lnTo>
                  <a:cubicBezTo>
                    <a:pt x="715" y="116"/>
                    <a:pt x="537" y="1"/>
                    <a:pt x="358" y="1"/>
                  </a:cubicBezTo>
                  <a:close/>
                </a:path>
              </a:pathLst>
            </a:custGeom>
            <a:solidFill>
              <a:srgbClr val="9CB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8559;p64">
              <a:extLst>
                <a:ext uri="{FF2B5EF4-FFF2-40B4-BE49-F238E27FC236}">
                  <a16:creationId xmlns:a16="http://schemas.microsoft.com/office/drawing/2014/main" id="{CA900C61-2F55-4FEC-AC0E-D02588A0432F}"/>
                </a:ext>
              </a:extLst>
            </p:cNvPr>
            <p:cNvSpPr/>
            <p:nvPr/>
          </p:nvSpPr>
          <p:spPr>
            <a:xfrm>
              <a:off x="3089472" y="4553711"/>
              <a:ext cx="10556" cy="22219"/>
            </a:xfrm>
            <a:custGeom>
              <a:avLst/>
              <a:gdLst/>
              <a:ahLst/>
              <a:cxnLst/>
              <a:rect l="l" t="t" r="r" b="b"/>
              <a:pathLst>
                <a:path w="705" h="1484" extrusionOk="0">
                  <a:moveTo>
                    <a:pt x="350" y="1"/>
                  </a:moveTo>
                  <a:cubicBezTo>
                    <a:pt x="174" y="1"/>
                    <a:pt x="0" y="116"/>
                    <a:pt x="11" y="348"/>
                  </a:cubicBezTo>
                  <a:lnTo>
                    <a:pt x="11" y="1126"/>
                  </a:lnTo>
                  <a:cubicBezTo>
                    <a:pt x="11" y="1315"/>
                    <a:pt x="158" y="1483"/>
                    <a:pt x="347" y="1483"/>
                  </a:cubicBezTo>
                  <a:cubicBezTo>
                    <a:pt x="557" y="1483"/>
                    <a:pt x="704" y="1315"/>
                    <a:pt x="704" y="1126"/>
                  </a:cubicBezTo>
                  <a:lnTo>
                    <a:pt x="704" y="348"/>
                  </a:lnTo>
                  <a:cubicBezTo>
                    <a:pt x="704" y="116"/>
                    <a:pt x="526" y="1"/>
                    <a:pt x="350" y="1"/>
                  </a:cubicBezTo>
                  <a:close/>
                </a:path>
              </a:pathLst>
            </a:custGeom>
            <a:solidFill>
              <a:srgbClr val="9CB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8560;p64">
              <a:extLst>
                <a:ext uri="{FF2B5EF4-FFF2-40B4-BE49-F238E27FC236}">
                  <a16:creationId xmlns:a16="http://schemas.microsoft.com/office/drawing/2014/main" id="{55F5715F-F369-41E7-A655-CCC629B10049}"/>
                </a:ext>
              </a:extLst>
            </p:cNvPr>
            <p:cNvSpPr/>
            <p:nvPr/>
          </p:nvSpPr>
          <p:spPr>
            <a:xfrm>
              <a:off x="3114491" y="4553711"/>
              <a:ext cx="10720" cy="22219"/>
            </a:xfrm>
            <a:custGeom>
              <a:avLst/>
              <a:gdLst/>
              <a:ahLst/>
              <a:cxnLst/>
              <a:rect l="l" t="t" r="r" b="b"/>
              <a:pathLst>
                <a:path w="716" h="1484" extrusionOk="0">
                  <a:moveTo>
                    <a:pt x="358" y="1"/>
                  </a:moveTo>
                  <a:cubicBezTo>
                    <a:pt x="179" y="1"/>
                    <a:pt x="1" y="116"/>
                    <a:pt x="1" y="348"/>
                  </a:cubicBezTo>
                  <a:lnTo>
                    <a:pt x="1" y="1126"/>
                  </a:lnTo>
                  <a:cubicBezTo>
                    <a:pt x="1" y="1315"/>
                    <a:pt x="169" y="1483"/>
                    <a:pt x="358" y="1483"/>
                  </a:cubicBezTo>
                  <a:cubicBezTo>
                    <a:pt x="547" y="1483"/>
                    <a:pt x="715" y="1315"/>
                    <a:pt x="715" y="1126"/>
                  </a:cubicBezTo>
                  <a:lnTo>
                    <a:pt x="715" y="348"/>
                  </a:lnTo>
                  <a:cubicBezTo>
                    <a:pt x="715" y="116"/>
                    <a:pt x="537" y="1"/>
                    <a:pt x="358" y="1"/>
                  </a:cubicBezTo>
                  <a:close/>
                </a:path>
              </a:pathLst>
            </a:custGeom>
            <a:solidFill>
              <a:srgbClr val="9CB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52"/>
        <p:cNvGrpSpPr/>
        <p:nvPr/>
      </p:nvGrpSpPr>
      <p:grpSpPr>
        <a:xfrm>
          <a:off x="0" y="0"/>
          <a:ext cx="0" cy="0"/>
          <a:chOff x="0" y="0"/>
          <a:chExt cx="0" cy="0"/>
        </a:xfrm>
      </p:grpSpPr>
      <p:sp>
        <p:nvSpPr>
          <p:cNvPr id="1153" name="Google Shape;1153;p43"/>
          <p:cNvSpPr txBox="1">
            <a:spLocks noGrp="1"/>
          </p:cNvSpPr>
          <p:nvPr>
            <p:ph type="title"/>
          </p:nvPr>
        </p:nvSpPr>
        <p:spPr>
          <a:xfrm>
            <a:off x="3466362" y="545990"/>
            <a:ext cx="2211275"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DATAFRAME</a:t>
            </a:r>
            <a:endParaRPr dirty="0"/>
          </a:p>
        </p:txBody>
      </p:sp>
      <p:pic>
        <p:nvPicPr>
          <p:cNvPr id="60" name="Imagen 59">
            <a:extLst>
              <a:ext uri="{FF2B5EF4-FFF2-40B4-BE49-F238E27FC236}">
                <a16:creationId xmlns:a16="http://schemas.microsoft.com/office/drawing/2014/main" id="{6AF4D838-D8DD-42BA-A3E5-F213F360001C}"/>
              </a:ext>
            </a:extLst>
          </p:cNvPr>
          <p:cNvPicPr>
            <a:picLocks noChangeAspect="1"/>
          </p:cNvPicPr>
          <p:nvPr/>
        </p:nvPicPr>
        <p:blipFill>
          <a:blip r:embed="rId3"/>
          <a:stretch>
            <a:fillRect/>
          </a:stretch>
        </p:blipFill>
        <p:spPr>
          <a:xfrm>
            <a:off x="519549" y="392730"/>
            <a:ext cx="1106714" cy="669879"/>
          </a:xfrm>
          <a:prstGeom prst="rect">
            <a:avLst/>
          </a:prstGeom>
        </p:spPr>
      </p:pic>
      <p:graphicFrame>
        <p:nvGraphicFramePr>
          <p:cNvPr id="61" name="Tabla 60">
            <a:extLst>
              <a:ext uri="{FF2B5EF4-FFF2-40B4-BE49-F238E27FC236}">
                <a16:creationId xmlns:a16="http://schemas.microsoft.com/office/drawing/2014/main" id="{2B13DCBE-8C46-4CB2-AC17-C0B593C7BC60}"/>
              </a:ext>
            </a:extLst>
          </p:cNvPr>
          <p:cNvGraphicFramePr>
            <a:graphicFrameLocks noGrp="1"/>
          </p:cNvGraphicFramePr>
          <p:nvPr>
            <p:extLst>
              <p:ext uri="{D42A27DB-BD31-4B8C-83A1-F6EECF244321}">
                <p14:modId xmlns:p14="http://schemas.microsoft.com/office/powerpoint/2010/main" val="2837161857"/>
              </p:ext>
            </p:extLst>
          </p:nvPr>
        </p:nvGraphicFramePr>
        <p:xfrm>
          <a:off x="1347070" y="1427197"/>
          <a:ext cx="6449860" cy="2779044"/>
        </p:xfrm>
        <a:graphic>
          <a:graphicData uri="http://schemas.openxmlformats.org/drawingml/2006/table">
            <a:tbl>
              <a:tblPr firstRow="1" firstCol="1" bandRow="1">
                <a:tableStyleId>{69C7853C-536D-4A76-A0AE-DD22124D55A5}</a:tableStyleId>
              </a:tblPr>
              <a:tblGrid>
                <a:gridCol w="1612465">
                  <a:extLst>
                    <a:ext uri="{9D8B030D-6E8A-4147-A177-3AD203B41FA5}">
                      <a16:colId xmlns:a16="http://schemas.microsoft.com/office/drawing/2014/main" val="1160103704"/>
                    </a:ext>
                  </a:extLst>
                </a:gridCol>
                <a:gridCol w="1612465">
                  <a:extLst>
                    <a:ext uri="{9D8B030D-6E8A-4147-A177-3AD203B41FA5}">
                      <a16:colId xmlns:a16="http://schemas.microsoft.com/office/drawing/2014/main" val="2878503033"/>
                    </a:ext>
                  </a:extLst>
                </a:gridCol>
                <a:gridCol w="1612465">
                  <a:extLst>
                    <a:ext uri="{9D8B030D-6E8A-4147-A177-3AD203B41FA5}">
                      <a16:colId xmlns:a16="http://schemas.microsoft.com/office/drawing/2014/main" val="3487096228"/>
                    </a:ext>
                  </a:extLst>
                </a:gridCol>
                <a:gridCol w="1612465">
                  <a:extLst>
                    <a:ext uri="{9D8B030D-6E8A-4147-A177-3AD203B41FA5}">
                      <a16:colId xmlns:a16="http://schemas.microsoft.com/office/drawing/2014/main" val="1771103245"/>
                    </a:ext>
                  </a:extLst>
                </a:gridCol>
              </a:tblGrid>
              <a:tr h="223695">
                <a:tc>
                  <a:txBody>
                    <a:bodyPr/>
                    <a:lstStyle/>
                    <a:p>
                      <a:pPr algn="ctr">
                        <a:lnSpc>
                          <a:spcPct val="107000"/>
                        </a:lnSpc>
                        <a:spcAft>
                          <a:spcPts val="800"/>
                        </a:spcAft>
                      </a:pPr>
                      <a:r>
                        <a:rPr lang="es-CL" sz="1100">
                          <a:effectLst/>
                        </a:rPr>
                        <a:t>Archivo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s-CL" sz="1100">
                          <a:effectLst/>
                        </a:rPr>
                        <a:t>Fecha</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s-CL" sz="1100">
                          <a:effectLst/>
                        </a:rPr>
                        <a:t>Texto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s-CL" sz="1100">
                          <a:effectLst/>
                        </a:rPr>
                        <a:t>Texto limpio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800238"/>
                  </a:ext>
                </a:extLst>
              </a:tr>
              <a:tr h="930294">
                <a:tc>
                  <a:txBody>
                    <a:bodyPr/>
                    <a:lstStyle/>
                    <a:p>
                      <a:pPr>
                        <a:lnSpc>
                          <a:spcPct val="107000"/>
                        </a:lnSpc>
                        <a:spcAft>
                          <a:spcPts val="800"/>
                        </a:spcAft>
                      </a:pPr>
                      <a:r>
                        <a:rPr lang="es-CL" sz="1100">
                          <a:effectLst/>
                        </a:rPr>
                        <a:t>archivo - 2021-05-07T124627.929.pdf</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CL" sz="1100">
                          <a:effectLst/>
                        </a:rPr>
                        <a:t>09-02-2016  7:54:32</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CL" sz="1100" dirty="0">
                          <a:effectLst/>
                        </a:rPr>
                        <a:t>Santiago, 9</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CL" sz="1100">
                          <a:effectLst/>
                        </a:rPr>
                        <a:t>Santiago, 9 de febrero de 2016 GG/025/2016 Sefior Carlos Pavez…</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4548"/>
                  </a:ext>
                </a:extLst>
              </a:tr>
              <a:tr h="694761">
                <a:tc>
                  <a:txBody>
                    <a:bodyPr/>
                    <a:lstStyle/>
                    <a:p>
                      <a:pPr>
                        <a:lnSpc>
                          <a:spcPct val="107000"/>
                        </a:lnSpc>
                        <a:spcAft>
                          <a:spcPts val="800"/>
                        </a:spcAft>
                      </a:pPr>
                      <a:r>
                        <a:rPr lang="es-CL" sz="1100">
                          <a:effectLst/>
                        </a:rPr>
                        <a:t>archivo - 2021-05-07T124629.965.pdf</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CL" sz="1100">
                          <a:effectLst/>
                        </a:rPr>
                        <a:t>08-02-2016  5:16:20</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CL" sz="1100">
                          <a:effectLst/>
                        </a:rPr>
                        <a:t>|</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CL" sz="1100">
                          <a:effectLst/>
                        </a:rPr>
                        <a:t>| Santiago, 5 de febrero de 2016. Sefior | Carlos….</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35914471"/>
                  </a:ext>
                </a:extLst>
              </a:tr>
              <a:tr h="930294">
                <a:tc>
                  <a:txBody>
                    <a:bodyPr/>
                    <a:lstStyle/>
                    <a:p>
                      <a:pPr>
                        <a:lnSpc>
                          <a:spcPct val="107000"/>
                        </a:lnSpc>
                        <a:spcAft>
                          <a:spcPts val="800"/>
                        </a:spcAft>
                      </a:pPr>
                      <a:r>
                        <a:rPr lang="es-CL" sz="1100">
                          <a:effectLst/>
                        </a:rPr>
                        <a:t>archivo - 2021-05-07T124630.369.pdf</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CL" sz="1100" dirty="0">
                          <a:effectLst/>
                        </a:rPr>
                        <a:t>09-02-2016  17:15:05</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CL" sz="1100">
                          <a:effectLst/>
                        </a:rPr>
                        <a:t>HECHO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s-CL" sz="1100" dirty="0">
                          <a:effectLst/>
                        </a:rPr>
                        <a:t>HECHO ESENCIAL Credicorp Capital </a:t>
                      </a:r>
                      <a:r>
                        <a:rPr lang="es-CL" sz="1100" dirty="0" err="1">
                          <a:effectLst/>
                        </a:rPr>
                        <a:t>Asset</a:t>
                      </a:r>
                      <a:r>
                        <a:rPr lang="es-CL" sz="1100" dirty="0">
                          <a:effectLst/>
                        </a:rPr>
                        <a:t> Management…</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22270964"/>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30"/>
          <p:cNvSpPr txBox="1">
            <a:spLocks noGrp="1"/>
          </p:cNvSpPr>
          <p:nvPr>
            <p:ph type="ctrTitle"/>
          </p:nvPr>
        </p:nvSpPr>
        <p:spPr>
          <a:xfrm>
            <a:off x="2418794" y="1655667"/>
            <a:ext cx="4159800" cy="1124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t>RESULTADOS</a:t>
            </a:r>
            <a:endParaRPr dirty="0"/>
          </a:p>
        </p:txBody>
      </p:sp>
      <p:sp>
        <p:nvSpPr>
          <p:cNvPr id="569" name="Google Shape;569;p30"/>
          <p:cNvSpPr txBox="1">
            <a:spLocks noGrp="1"/>
          </p:cNvSpPr>
          <p:nvPr>
            <p:ph type="title" idx="2"/>
          </p:nvPr>
        </p:nvSpPr>
        <p:spPr>
          <a:xfrm>
            <a:off x="2459051" y="991659"/>
            <a:ext cx="4159800" cy="704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05</a:t>
            </a:r>
            <a:endParaRPr dirty="0"/>
          </a:p>
        </p:txBody>
      </p:sp>
      <p:sp>
        <p:nvSpPr>
          <p:cNvPr id="570" name="Google Shape;570;p30"/>
          <p:cNvSpPr/>
          <p:nvPr/>
        </p:nvSpPr>
        <p:spPr>
          <a:xfrm>
            <a:off x="3655800" y="3866701"/>
            <a:ext cx="1832405" cy="244805"/>
          </a:xfrm>
          <a:custGeom>
            <a:avLst/>
            <a:gdLst/>
            <a:ahLst/>
            <a:cxnLst/>
            <a:rect l="l" t="t" r="r" b="b"/>
            <a:pathLst>
              <a:path w="55866" h="7463" extrusionOk="0">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1" name="Google Shape;571;p30"/>
          <p:cNvGrpSpPr/>
          <p:nvPr/>
        </p:nvGrpSpPr>
        <p:grpSpPr>
          <a:xfrm rot="10667963">
            <a:off x="7458206" y="1380526"/>
            <a:ext cx="1385983" cy="2705355"/>
            <a:chOff x="409722" y="228600"/>
            <a:chExt cx="1385931" cy="2705253"/>
          </a:xfrm>
        </p:grpSpPr>
        <p:grpSp>
          <p:nvGrpSpPr>
            <p:cNvPr id="572" name="Google Shape;572;p30"/>
            <p:cNvGrpSpPr/>
            <p:nvPr/>
          </p:nvGrpSpPr>
          <p:grpSpPr>
            <a:xfrm rot="-617154" flipH="1">
              <a:off x="575967" y="402323"/>
              <a:ext cx="1053440" cy="2450002"/>
              <a:chOff x="3817855" y="1437512"/>
              <a:chExt cx="541146" cy="1128254"/>
            </a:xfrm>
          </p:grpSpPr>
          <p:sp>
            <p:nvSpPr>
              <p:cNvPr id="573" name="Google Shape;573;p30"/>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0"/>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5" name="Google Shape;575;p30"/>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6" name="Google Shape;576;p30"/>
          <p:cNvGrpSpPr/>
          <p:nvPr/>
        </p:nvGrpSpPr>
        <p:grpSpPr>
          <a:xfrm rot="-230834">
            <a:off x="262018" y="1063686"/>
            <a:ext cx="1386005" cy="2705399"/>
            <a:chOff x="409722" y="228600"/>
            <a:chExt cx="1385931" cy="2705253"/>
          </a:xfrm>
        </p:grpSpPr>
        <p:grpSp>
          <p:nvGrpSpPr>
            <p:cNvPr id="577" name="Google Shape;577;p30"/>
            <p:cNvGrpSpPr/>
            <p:nvPr/>
          </p:nvGrpSpPr>
          <p:grpSpPr>
            <a:xfrm rot="-617154" flipH="1">
              <a:off x="575967" y="402323"/>
              <a:ext cx="1053440" cy="2450002"/>
              <a:chOff x="3817855" y="1437512"/>
              <a:chExt cx="541146" cy="1128254"/>
            </a:xfrm>
          </p:grpSpPr>
          <p:sp>
            <p:nvSpPr>
              <p:cNvPr id="578" name="Google Shape;578;p30"/>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0"/>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0" name="Google Shape;580;p30"/>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8726;p64">
            <a:extLst>
              <a:ext uri="{FF2B5EF4-FFF2-40B4-BE49-F238E27FC236}">
                <a16:creationId xmlns:a16="http://schemas.microsoft.com/office/drawing/2014/main" id="{0C6CFCEF-526D-4909-989D-443FD58428D9}"/>
              </a:ext>
            </a:extLst>
          </p:cNvPr>
          <p:cNvGrpSpPr/>
          <p:nvPr/>
        </p:nvGrpSpPr>
        <p:grpSpPr>
          <a:xfrm>
            <a:off x="1083037" y="2037616"/>
            <a:ext cx="1340549" cy="1449580"/>
            <a:chOff x="3508282" y="3810341"/>
            <a:chExt cx="351644" cy="351959"/>
          </a:xfrm>
        </p:grpSpPr>
        <p:sp>
          <p:nvSpPr>
            <p:cNvPr id="47" name="Google Shape;8727;p64">
              <a:extLst>
                <a:ext uri="{FF2B5EF4-FFF2-40B4-BE49-F238E27FC236}">
                  <a16:creationId xmlns:a16="http://schemas.microsoft.com/office/drawing/2014/main" id="{A2EC447A-19A8-41EE-8FCE-89B71551701E}"/>
                </a:ext>
              </a:extLst>
            </p:cNvPr>
            <p:cNvSpPr/>
            <p:nvPr/>
          </p:nvSpPr>
          <p:spPr>
            <a:xfrm>
              <a:off x="3508282" y="3810341"/>
              <a:ext cx="133180" cy="64232"/>
            </a:xfrm>
            <a:custGeom>
              <a:avLst/>
              <a:gdLst/>
              <a:ahLst/>
              <a:cxnLst/>
              <a:rect l="l" t="t" r="r" b="b"/>
              <a:pathLst>
                <a:path w="8895" h="4290" extrusionOk="0">
                  <a:moveTo>
                    <a:pt x="2503" y="1"/>
                  </a:moveTo>
                  <a:cubicBezTo>
                    <a:pt x="1115" y="1"/>
                    <a:pt x="1" y="1115"/>
                    <a:pt x="1" y="2503"/>
                  </a:cubicBezTo>
                  <a:cubicBezTo>
                    <a:pt x="1" y="3491"/>
                    <a:pt x="800" y="4290"/>
                    <a:pt x="1788" y="4290"/>
                  </a:cubicBezTo>
                  <a:cubicBezTo>
                    <a:pt x="2797" y="4290"/>
                    <a:pt x="7191" y="3491"/>
                    <a:pt x="7191" y="2503"/>
                  </a:cubicBezTo>
                  <a:lnTo>
                    <a:pt x="8600" y="2503"/>
                  </a:lnTo>
                  <a:cubicBezTo>
                    <a:pt x="8600" y="1809"/>
                    <a:pt x="8894" y="1178"/>
                    <a:pt x="8432" y="737"/>
                  </a:cubicBezTo>
                  <a:cubicBezTo>
                    <a:pt x="7990" y="274"/>
                    <a:pt x="3197" y="1"/>
                    <a:pt x="2503" y="1"/>
                  </a:cubicBezTo>
                  <a:close/>
                </a:path>
              </a:pathLst>
            </a:custGeom>
            <a:solidFill>
              <a:srgbClr val="E2E8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728;p64">
              <a:extLst>
                <a:ext uri="{FF2B5EF4-FFF2-40B4-BE49-F238E27FC236}">
                  <a16:creationId xmlns:a16="http://schemas.microsoft.com/office/drawing/2014/main" id="{ABCEC737-8421-423F-AFD4-B291A0BFC946}"/>
                </a:ext>
              </a:extLst>
            </p:cNvPr>
            <p:cNvSpPr/>
            <p:nvPr/>
          </p:nvSpPr>
          <p:spPr>
            <a:xfrm>
              <a:off x="3535053" y="3847802"/>
              <a:ext cx="58872" cy="26771"/>
            </a:xfrm>
            <a:custGeom>
              <a:avLst/>
              <a:gdLst/>
              <a:ahLst/>
              <a:cxnLst/>
              <a:rect l="l" t="t" r="r" b="b"/>
              <a:pathLst>
                <a:path w="3932" h="1788" extrusionOk="0">
                  <a:moveTo>
                    <a:pt x="1808" y="1"/>
                  </a:moveTo>
                  <a:cubicBezTo>
                    <a:pt x="1808" y="989"/>
                    <a:pt x="1009" y="1788"/>
                    <a:pt x="0" y="1788"/>
                  </a:cubicBezTo>
                  <a:lnTo>
                    <a:pt x="3932" y="1788"/>
                  </a:lnTo>
                  <a:lnTo>
                    <a:pt x="3932" y="1"/>
                  </a:ln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8729;p64">
              <a:extLst>
                <a:ext uri="{FF2B5EF4-FFF2-40B4-BE49-F238E27FC236}">
                  <a16:creationId xmlns:a16="http://schemas.microsoft.com/office/drawing/2014/main" id="{1C7A61FB-EC24-4F70-8ECE-A630CDBC3AE2}"/>
                </a:ext>
              </a:extLst>
            </p:cNvPr>
            <p:cNvSpPr/>
            <p:nvPr/>
          </p:nvSpPr>
          <p:spPr>
            <a:xfrm>
              <a:off x="3545743" y="3810341"/>
              <a:ext cx="239261" cy="351959"/>
            </a:xfrm>
            <a:custGeom>
              <a:avLst/>
              <a:gdLst/>
              <a:ahLst/>
              <a:cxnLst/>
              <a:rect l="l" t="t" r="r" b="b"/>
              <a:pathLst>
                <a:path w="15980" h="23507" extrusionOk="0">
                  <a:moveTo>
                    <a:pt x="1" y="1"/>
                  </a:moveTo>
                  <a:cubicBezTo>
                    <a:pt x="653" y="1"/>
                    <a:pt x="1304" y="253"/>
                    <a:pt x="1767" y="737"/>
                  </a:cubicBezTo>
                  <a:cubicBezTo>
                    <a:pt x="1872" y="821"/>
                    <a:pt x="1956" y="926"/>
                    <a:pt x="2040" y="1031"/>
                  </a:cubicBezTo>
                  <a:cubicBezTo>
                    <a:pt x="2335" y="1451"/>
                    <a:pt x="2503" y="1977"/>
                    <a:pt x="2503" y="2503"/>
                  </a:cubicBezTo>
                  <a:lnTo>
                    <a:pt x="2503" y="21004"/>
                  </a:lnTo>
                  <a:cubicBezTo>
                    <a:pt x="2503" y="22371"/>
                    <a:pt x="3617" y="23506"/>
                    <a:pt x="5005" y="23506"/>
                  </a:cubicBezTo>
                  <a:lnTo>
                    <a:pt x="8747" y="23506"/>
                  </a:lnTo>
                  <a:cubicBezTo>
                    <a:pt x="9209" y="23065"/>
                    <a:pt x="11312" y="23212"/>
                    <a:pt x="11312" y="22539"/>
                  </a:cubicBezTo>
                  <a:lnTo>
                    <a:pt x="15979" y="19217"/>
                  </a:lnTo>
                  <a:lnTo>
                    <a:pt x="15979" y="2503"/>
                  </a:lnTo>
                  <a:cubicBezTo>
                    <a:pt x="15979" y="1115"/>
                    <a:pt x="14865" y="1"/>
                    <a:pt x="13477" y="1"/>
                  </a:cubicBezTo>
                  <a:close/>
                </a:path>
              </a:pathLst>
            </a:custGeom>
            <a:solidFill>
              <a:srgbClr val="F5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8730;p64">
              <a:extLst>
                <a:ext uri="{FF2B5EF4-FFF2-40B4-BE49-F238E27FC236}">
                  <a16:creationId xmlns:a16="http://schemas.microsoft.com/office/drawing/2014/main" id="{7FD67E3D-DD6F-46DE-8087-BD15E68A2356}"/>
                </a:ext>
              </a:extLst>
            </p:cNvPr>
            <p:cNvSpPr/>
            <p:nvPr/>
          </p:nvSpPr>
          <p:spPr>
            <a:xfrm>
              <a:off x="3583205" y="4082317"/>
              <a:ext cx="201799" cy="79983"/>
            </a:xfrm>
            <a:custGeom>
              <a:avLst/>
              <a:gdLst/>
              <a:ahLst/>
              <a:cxnLst/>
              <a:rect l="l" t="t" r="r" b="b"/>
              <a:pathLst>
                <a:path w="13478" h="5342" extrusionOk="0">
                  <a:moveTo>
                    <a:pt x="1" y="1"/>
                  </a:moveTo>
                  <a:lnTo>
                    <a:pt x="1" y="2839"/>
                  </a:lnTo>
                  <a:cubicBezTo>
                    <a:pt x="1" y="4206"/>
                    <a:pt x="1115" y="5341"/>
                    <a:pt x="2503" y="5341"/>
                  </a:cubicBezTo>
                  <a:lnTo>
                    <a:pt x="6245" y="5341"/>
                  </a:lnTo>
                  <a:cubicBezTo>
                    <a:pt x="6707" y="4900"/>
                    <a:pt x="8810" y="5047"/>
                    <a:pt x="8810" y="4374"/>
                  </a:cubicBezTo>
                  <a:lnTo>
                    <a:pt x="13477" y="1052"/>
                  </a:lnTo>
                  <a:lnTo>
                    <a:pt x="13477" y="1"/>
                  </a:ln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8731;p64">
              <a:extLst>
                <a:ext uri="{FF2B5EF4-FFF2-40B4-BE49-F238E27FC236}">
                  <a16:creationId xmlns:a16="http://schemas.microsoft.com/office/drawing/2014/main" id="{F215DDBA-CAF0-41F2-BD98-A68384FB76DA}"/>
                </a:ext>
              </a:extLst>
            </p:cNvPr>
            <p:cNvSpPr/>
            <p:nvPr/>
          </p:nvSpPr>
          <p:spPr>
            <a:xfrm>
              <a:off x="3545429" y="3810341"/>
              <a:ext cx="232328" cy="15437"/>
            </a:xfrm>
            <a:custGeom>
              <a:avLst/>
              <a:gdLst/>
              <a:ahLst/>
              <a:cxnLst/>
              <a:rect l="l" t="t" r="r" b="b"/>
              <a:pathLst>
                <a:path w="15517" h="1031" extrusionOk="0">
                  <a:moveTo>
                    <a:pt x="1" y="1"/>
                  </a:moveTo>
                  <a:cubicBezTo>
                    <a:pt x="674" y="1"/>
                    <a:pt x="1304" y="253"/>
                    <a:pt x="1788" y="737"/>
                  </a:cubicBezTo>
                  <a:cubicBezTo>
                    <a:pt x="1872" y="821"/>
                    <a:pt x="1956" y="926"/>
                    <a:pt x="2040" y="1031"/>
                  </a:cubicBezTo>
                  <a:lnTo>
                    <a:pt x="15517" y="1031"/>
                  </a:lnTo>
                  <a:cubicBezTo>
                    <a:pt x="15054" y="379"/>
                    <a:pt x="14297" y="1"/>
                    <a:pt x="13498" y="1"/>
                  </a:cubicBez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8732;p64">
              <a:extLst>
                <a:ext uri="{FF2B5EF4-FFF2-40B4-BE49-F238E27FC236}">
                  <a16:creationId xmlns:a16="http://schemas.microsoft.com/office/drawing/2014/main" id="{10B991DD-8A44-44ED-A0FA-B8223229FE2B}"/>
                </a:ext>
              </a:extLst>
            </p:cNvPr>
            <p:cNvSpPr/>
            <p:nvPr/>
          </p:nvSpPr>
          <p:spPr>
            <a:xfrm>
              <a:off x="3620666" y="4097753"/>
              <a:ext cx="239261" cy="64546"/>
            </a:xfrm>
            <a:custGeom>
              <a:avLst/>
              <a:gdLst/>
              <a:ahLst/>
              <a:cxnLst/>
              <a:rect l="l" t="t" r="r" b="b"/>
              <a:pathLst>
                <a:path w="15980" h="4311" extrusionOk="0">
                  <a:moveTo>
                    <a:pt x="715" y="0"/>
                  </a:moveTo>
                  <a:cubicBezTo>
                    <a:pt x="1704" y="0"/>
                    <a:pt x="2503" y="820"/>
                    <a:pt x="2503" y="1808"/>
                  </a:cubicBezTo>
                  <a:cubicBezTo>
                    <a:pt x="2503" y="2355"/>
                    <a:pt x="2313" y="2901"/>
                    <a:pt x="1977" y="3343"/>
                  </a:cubicBezTo>
                  <a:cubicBezTo>
                    <a:pt x="1914" y="3406"/>
                    <a:pt x="1851" y="3490"/>
                    <a:pt x="1767" y="3574"/>
                  </a:cubicBezTo>
                  <a:cubicBezTo>
                    <a:pt x="1304" y="4037"/>
                    <a:pt x="673" y="4310"/>
                    <a:pt x="1" y="4310"/>
                  </a:cubicBezTo>
                  <a:lnTo>
                    <a:pt x="13477" y="4310"/>
                  </a:lnTo>
                  <a:cubicBezTo>
                    <a:pt x="14129" y="4310"/>
                    <a:pt x="14760" y="4037"/>
                    <a:pt x="15243" y="3574"/>
                  </a:cubicBezTo>
                  <a:cubicBezTo>
                    <a:pt x="15306" y="3490"/>
                    <a:pt x="15390" y="3406"/>
                    <a:pt x="15454" y="3343"/>
                  </a:cubicBezTo>
                  <a:cubicBezTo>
                    <a:pt x="15790" y="2901"/>
                    <a:pt x="15979" y="2355"/>
                    <a:pt x="15979" y="1808"/>
                  </a:cubicBezTo>
                  <a:cubicBezTo>
                    <a:pt x="15979" y="820"/>
                    <a:pt x="15180" y="21"/>
                    <a:pt x="14192" y="0"/>
                  </a:cubicBezTo>
                  <a:close/>
                </a:path>
              </a:pathLst>
            </a:custGeom>
            <a:solidFill>
              <a:srgbClr val="F5F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8733;p64">
              <a:extLst>
                <a:ext uri="{FF2B5EF4-FFF2-40B4-BE49-F238E27FC236}">
                  <a16:creationId xmlns:a16="http://schemas.microsoft.com/office/drawing/2014/main" id="{D6A58326-319A-45D7-9175-821F310445F3}"/>
                </a:ext>
              </a:extLst>
            </p:cNvPr>
            <p:cNvSpPr/>
            <p:nvPr/>
          </p:nvSpPr>
          <p:spPr>
            <a:xfrm>
              <a:off x="3620666" y="4147791"/>
              <a:ext cx="231385" cy="14508"/>
            </a:xfrm>
            <a:custGeom>
              <a:avLst/>
              <a:gdLst/>
              <a:ahLst/>
              <a:cxnLst/>
              <a:rect l="l" t="t" r="r" b="b"/>
              <a:pathLst>
                <a:path w="15454" h="969" extrusionOk="0">
                  <a:moveTo>
                    <a:pt x="1977" y="1"/>
                  </a:moveTo>
                  <a:cubicBezTo>
                    <a:pt x="1914" y="64"/>
                    <a:pt x="1851" y="148"/>
                    <a:pt x="1767" y="232"/>
                  </a:cubicBezTo>
                  <a:cubicBezTo>
                    <a:pt x="1304" y="695"/>
                    <a:pt x="673" y="968"/>
                    <a:pt x="1" y="968"/>
                  </a:cubicBezTo>
                  <a:lnTo>
                    <a:pt x="13477" y="968"/>
                  </a:lnTo>
                  <a:cubicBezTo>
                    <a:pt x="14129" y="968"/>
                    <a:pt x="14760" y="695"/>
                    <a:pt x="15243" y="232"/>
                  </a:cubicBezTo>
                  <a:cubicBezTo>
                    <a:pt x="15306" y="148"/>
                    <a:pt x="15390" y="64"/>
                    <a:pt x="15454" y="1"/>
                  </a:cubicBezTo>
                  <a:close/>
                </a:path>
              </a:pathLst>
            </a:custGeom>
            <a:solidFill>
              <a:srgbClr val="EBE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8734;p64">
              <a:extLst>
                <a:ext uri="{FF2B5EF4-FFF2-40B4-BE49-F238E27FC236}">
                  <a16:creationId xmlns:a16="http://schemas.microsoft.com/office/drawing/2014/main" id="{7F22B952-474C-467E-B8F0-5603E789E953}"/>
                </a:ext>
              </a:extLst>
            </p:cNvPr>
            <p:cNvSpPr/>
            <p:nvPr/>
          </p:nvSpPr>
          <p:spPr>
            <a:xfrm>
              <a:off x="3604301" y="4097753"/>
              <a:ext cx="53841" cy="27085"/>
            </a:xfrm>
            <a:custGeom>
              <a:avLst/>
              <a:gdLst/>
              <a:ahLst/>
              <a:cxnLst/>
              <a:rect l="l" t="t" r="r" b="b"/>
              <a:pathLst>
                <a:path w="3596" h="1809" extrusionOk="0">
                  <a:moveTo>
                    <a:pt x="1787" y="0"/>
                  </a:moveTo>
                  <a:cubicBezTo>
                    <a:pt x="799" y="0"/>
                    <a:pt x="0" y="820"/>
                    <a:pt x="0" y="1808"/>
                  </a:cubicBezTo>
                  <a:lnTo>
                    <a:pt x="3596" y="1808"/>
                  </a:lnTo>
                  <a:cubicBezTo>
                    <a:pt x="3575" y="820"/>
                    <a:pt x="2776" y="0"/>
                    <a:pt x="1787" y="0"/>
                  </a:cubicBezTo>
                  <a:close/>
                </a:path>
              </a:pathLst>
            </a:custGeom>
            <a:solidFill>
              <a:srgbClr val="E2E8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8735;p64">
              <a:extLst>
                <a:ext uri="{FF2B5EF4-FFF2-40B4-BE49-F238E27FC236}">
                  <a16:creationId xmlns:a16="http://schemas.microsoft.com/office/drawing/2014/main" id="{BD60CD3A-2AD8-4866-BD38-728F2A64A2C8}"/>
                </a:ext>
              </a:extLst>
            </p:cNvPr>
            <p:cNvSpPr/>
            <p:nvPr/>
          </p:nvSpPr>
          <p:spPr>
            <a:xfrm>
              <a:off x="3606187" y="3867401"/>
              <a:ext cx="159292" cy="25124"/>
            </a:xfrm>
            <a:custGeom>
              <a:avLst/>
              <a:gdLst/>
              <a:ahLst/>
              <a:cxnLst/>
              <a:rect l="l" t="t" r="r" b="b"/>
              <a:pathLst>
                <a:path w="10639" h="1678" extrusionOk="0">
                  <a:moveTo>
                    <a:pt x="4353" y="0"/>
                  </a:moveTo>
                  <a:cubicBezTo>
                    <a:pt x="3901" y="0"/>
                    <a:pt x="3449" y="195"/>
                    <a:pt x="3133" y="584"/>
                  </a:cubicBezTo>
                  <a:cubicBezTo>
                    <a:pt x="2954" y="836"/>
                    <a:pt x="2681" y="962"/>
                    <a:pt x="2410" y="962"/>
                  </a:cubicBezTo>
                  <a:cubicBezTo>
                    <a:pt x="2140" y="962"/>
                    <a:pt x="1872" y="836"/>
                    <a:pt x="1703" y="584"/>
                  </a:cubicBezTo>
                  <a:cubicBezTo>
                    <a:pt x="1388" y="226"/>
                    <a:pt x="947" y="16"/>
                    <a:pt x="484" y="16"/>
                  </a:cubicBezTo>
                  <a:cubicBezTo>
                    <a:pt x="477" y="16"/>
                    <a:pt x="471" y="16"/>
                    <a:pt x="464" y="16"/>
                  </a:cubicBezTo>
                  <a:cubicBezTo>
                    <a:pt x="1" y="16"/>
                    <a:pt x="7" y="731"/>
                    <a:pt x="484" y="731"/>
                  </a:cubicBezTo>
                  <a:cubicBezTo>
                    <a:pt x="757" y="731"/>
                    <a:pt x="1031" y="878"/>
                    <a:pt x="1199" y="1109"/>
                  </a:cubicBezTo>
                  <a:cubicBezTo>
                    <a:pt x="1514" y="1488"/>
                    <a:pt x="1966" y="1677"/>
                    <a:pt x="2418" y="1677"/>
                  </a:cubicBezTo>
                  <a:cubicBezTo>
                    <a:pt x="2870" y="1677"/>
                    <a:pt x="3322" y="1488"/>
                    <a:pt x="3638" y="1109"/>
                  </a:cubicBezTo>
                  <a:cubicBezTo>
                    <a:pt x="3806" y="857"/>
                    <a:pt x="4079" y="731"/>
                    <a:pt x="4353" y="731"/>
                  </a:cubicBezTo>
                  <a:cubicBezTo>
                    <a:pt x="4626" y="731"/>
                    <a:pt x="4899" y="857"/>
                    <a:pt x="5067" y="1109"/>
                  </a:cubicBezTo>
                  <a:cubicBezTo>
                    <a:pt x="5383" y="1488"/>
                    <a:pt x="5835" y="1677"/>
                    <a:pt x="6287" y="1677"/>
                  </a:cubicBezTo>
                  <a:cubicBezTo>
                    <a:pt x="6739" y="1677"/>
                    <a:pt x="7191" y="1488"/>
                    <a:pt x="7506" y="1109"/>
                  </a:cubicBezTo>
                  <a:cubicBezTo>
                    <a:pt x="7685" y="857"/>
                    <a:pt x="7958" y="731"/>
                    <a:pt x="8229" y="731"/>
                  </a:cubicBezTo>
                  <a:cubicBezTo>
                    <a:pt x="8500" y="731"/>
                    <a:pt x="8768" y="857"/>
                    <a:pt x="8936" y="1109"/>
                  </a:cubicBezTo>
                  <a:cubicBezTo>
                    <a:pt x="9251" y="1467"/>
                    <a:pt x="9693" y="1677"/>
                    <a:pt x="10176" y="1677"/>
                  </a:cubicBezTo>
                  <a:cubicBezTo>
                    <a:pt x="10639" y="1677"/>
                    <a:pt x="10639" y="962"/>
                    <a:pt x="10176" y="962"/>
                  </a:cubicBezTo>
                  <a:cubicBezTo>
                    <a:pt x="9882" y="962"/>
                    <a:pt x="9609" y="815"/>
                    <a:pt x="9461" y="584"/>
                  </a:cubicBezTo>
                  <a:cubicBezTo>
                    <a:pt x="9136" y="195"/>
                    <a:pt x="8678" y="0"/>
                    <a:pt x="8224" y="0"/>
                  </a:cubicBezTo>
                  <a:cubicBezTo>
                    <a:pt x="7769" y="0"/>
                    <a:pt x="7317" y="195"/>
                    <a:pt x="7002" y="584"/>
                  </a:cubicBezTo>
                  <a:cubicBezTo>
                    <a:pt x="6833" y="836"/>
                    <a:pt x="6565" y="962"/>
                    <a:pt x="6295" y="962"/>
                  </a:cubicBezTo>
                  <a:cubicBezTo>
                    <a:pt x="6024" y="962"/>
                    <a:pt x="5751" y="836"/>
                    <a:pt x="5572" y="584"/>
                  </a:cubicBezTo>
                  <a:cubicBezTo>
                    <a:pt x="5257" y="195"/>
                    <a:pt x="4805" y="0"/>
                    <a:pt x="4353" y="0"/>
                  </a:cubicBezTo>
                  <a:close/>
                </a:path>
              </a:pathLst>
            </a:custGeom>
            <a:solidFill>
              <a:srgbClr val="243F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736;p64">
              <a:extLst>
                <a:ext uri="{FF2B5EF4-FFF2-40B4-BE49-F238E27FC236}">
                  <a16:creationId xmlns:a16="http://schemas.microsoft.com/office/drawing/2014/main" id="{2EADBC17-6A5D-4455-92DA-66AB9AE15EC0}"/>
                </a:ext>
              </a:extLst>
            </p:cNvPr>
            <p:cNvSpPr/>
            <p:nvPr/>
          </p:nvSpPr>
          <p:spPr>
            <a:xfrm>
              <a:off x="3606187" y="3904159"/>
              <a:ext cx="159292" cy="25184"/>
            </a:xfrm>
            <a:custGeom>
              <a:avLst/>
              <a:gdLst/>
              <a:ahLst/>
              <a:cxnLst/>
              <a:rect l="l" t="t" r="r" b="b"/>
              <a:pathLst>
                <a:path w="10639" h="1682" extrusionOk="0">
                  <a:moveTo>
                    <a:pt x="484" y="0"/>
                  </a:moveTo>
                  <a:cubicBezTo>
                    <a:pt x="1" y="0"/>
                    <a:pt x="1" y="736"/>
                    <a:pt x="484" y="736"/>
                  </a:cubicBezTo>
                  <a:cubicBezTo>
                    <a:pt x="757" y="736"/>
                    <a:pt x="1031" y="883"/>
                    <a:pt x="1199" y="1093"/>
                  </a:cubicBezTo>
                  <a:cubicBezTo>
                    <a:pt x="1514" y="1482"/>
                    <a:pt x="1966" y="1677"/>
                    <a:pt x="2418" y="1677"/>
                  </a:cubicBezTo>
                  <a:cubicBezTo>
                    <a:pt x="2870" y="1677"/>
                    <a:pt x="3322" y="1482"/>
                    <a:pt x="3638" y="1093"/>
                  </a:cubicBezTo>
                  <a:cubicBezTo>
                    <a:pt x="3806" y="852"/>
                    <a:pt x="4079" y="731"/>
                    <a:pt x="4353" y="731"/>
                  </a:cubicBezTo>
                  <a:cubicBezTo>
                    <a:pt x="4626" y="731"/>
                    <a:pt x="4899" y="852"/>
                    <a:pt x="5067" y="1093"/>
                  </a:cubicBezTo>
                  <a:cubicBezTo>
                    <a:pt x="5383" y="1482"/>
                    <a:pt x="5835" y="1677"/>
                    <a:pt x="6287" y="1677"/>
                  </a:cubicBezTo>
                  <a:cubicBezTo>
                    <a:pt x="6739" y="1677"/>
                    <a:pt x="7191" y="1482"/>
                    <a:pt x="7506" y="1093"/>
                  </a:cubicBezTo>
                  <a:cubicBezTo>
                    <a:pt x="7685" y="852"/>
                    <a:pt x="7958" y="731"/>
                    <a:pt x="8229" y="731"/>
                  </a:cubicBezTo>
                  <a:cubicBezTo>
                    <a:pt x="8500" y="731"/>
                    <a:pt x="8768" y="852"/>
                    <a:pt x="8936" y="1093"/>
                  </a:cubicBezTo>
                  <a:cubicBezTo>
                    <a:pt x="9251" y="1472"/>
                    <a:pt x="9693" y="1682"/>
                    <a:pt x="10176" y="1682"/>
                  </a:cubicBezTo>
                  <a:cubicBezTo>
                    <a:pt x="10639" y="1682"/>
                    <a:pt x="10639" y="967"/>
                    <a:pt x="10176" y="967"/>
                  </a:cubicBezTo>
                  <a:cubicBezTo>
                    <a:pt x="9882" y="967"/>
                    <a:pt x="9609" y="820"/>
                    <a:pt x="9461" y="589"/>
                  </a:cubicBezTo>
                  <a:cubicBezTo>
                    <a:pt x="9136" y="200"/>
                    <a:pt x="8678" y="5"/>
                    <a:pt x="8224" y="5"/>
                  </a:cubicBezTo>
                  <a:cubicBezTo>
                    <a:pt x="7769" y="5"/>
                    <a:pt x="7317" y="200"/>
                    <a:pt x="7002" y="589"/>
                  </a:cubicBezTo>
                  <a:cubicBezTo>
                    <a:pt x="6833" y="841"/>
                    <a:pt x="6565" y="967"/>
                    <a:pt x="6295" y="967"/>
                  </a:cubicBezTo>
                  <a:cubicBezTo>
                    <a:pt x="6024" y="967"/>
                    <a:pt x="5751" y="841"/>
                    <a:pt x="5572" y="589"/>
                  </a:cubicBezTo>
                  <a:cubicBezTo>
                    <a:pt x="5257" y="200"/>
                    <a:pt x="4805" y="5"/>
                    <a:pt x="4353" y="5"/>
                  </a:cubicBezTo>
                  <a:cubicBezTo>
                    <a:pt x="3901" y="5"/>
                    <a:pt x="3449" y="200"/>
                    <a:pt x="3133" y="589"/>
                  </a:cubicBezTo>
                  <a:cubicBezTo>
                    <a:pt x="2954" y="841"/>
                    <a:pt x="2681" y="967"/>
                    <a:pt x="2410" y="967"/>
                  </a:cubicBezTo>
                  <a:cubicBezTo>
                    <a:pt x="2140" y="967"/>
                    <a:pt x="1872" y="841"/>
                    <a:pt x="1703" y="589"/>
                  </a:cubicBezTo>
                  <a:cubicBezTo>
                    <a:pt x="1388" y="231"/>
                    <a:pt x="947" y="21"/>
                    <a:pt x="484" y="0"/>
                  </a:cubicBezTo>
                  <a:close/>
                </a:path>
              </a:pathLst>
            </a:custGeom>
            <a:solidFill>
              <a:srgbClr val="243F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8737;p64">
              <a:extLst>
                <a:ext uri="{FF2B5EF4-FFF2-40B4-BE49-F238E27FC236}">
                  <a16:creationId xmlns:a16="http://schemas.microsoft.com/office/drawing/2014/main" id="{57406598-EE0F-4E8F-8853-FE368D72EE96}"/>
                </a:ext>
              </a:extLst>
            </p:cNvPr>
            <p:cNvSpPr/>
            <p:nvPr/>
          </p:nvSpPr>
          <p:spPr>
            <a:xfrm>
              <a:off x="3606187" y="3940976"/>
              <a:ext cx="159292" cy="25199"/>
            </a:xfrm>
            <a:custGeom>
              <a:avLst/>
              <a:gdLst/>
              <a:ahLst/>
              <a:cxnLst/>
              <a:rect l="l" t="t" r="r" b="b"/>
              <a:pathLst>
                <a:path w="10639" h="1683" extrusionOk="0">
                  <a:moveTo>
                    <a:pt x="484" y="1"/>
                  </a:moveTo>
                  <a:cubicBezTo>
                    <a:pt x="1" y="1"/>
                    <a:pt x="1" y="737"/>
                    <a:pt x="484" y="737"/>
                  </a:cubicBezTo>
                  <a:cubicBezTo>
                    <a:pt x="757" y="737"/>
                    <a:pt x="1031" y="884"/>
                    <a:pt x="1199" y="1094"/>
                  </a:cubicBezTo>
                  <a:cubicBezTo>
                    <a:pt x="1514" y="1483"/>
                    <a:pt x="1966" y="1678"/>
                    <a:pt x="2418" y="1678"/>
                  </a:cubicBezTo>
                  <a:cubicBezTo>
                    <a:pt x="2870" y="1678"/>
                    <a:pt x="3322" y="1483"/>
                    <a:pt x="3638" y="1094"/>
                  </a:cubicBezTo>
                  <a:cubicBezTo>
                    <a:pt x="3806" y="852"/>
                    <a:pt x="4079" y="732"/>
                    <a:pt x="4353" y="732"/>
                  </a:cubicBezTo>
                  <a:cubicBezTo>
                    <a:pt x="4626" y="732"/>
                    <a:pt x="4899" y="852"/>
                    <a:pt x="5067" y="1094"/>
                  </a:cubicBezTo>
                  <a:cubicBezTo>
                    <a:pt x="5383" y="1483"/>
                    <a:pt x="5835" y="1678"/>
                    <a:pt x="6287" y="1678"/>
                  </a:cubicBezTo>
                  <a:cubicBezTo>
                    <a:pt x="6739" y="1678"/>
                    <a:pt x="7191" y="1483"/>
                    <a:pt x="7506" y="1094"/>
                  </a:cubicBezTo>
                  <a:cubicBezTo>
                    <a:pt x="7685" y="852"/>
                    <a:pt x="7958" y="732"/>
                    <a:pt x="8229" y="732"/>
                  </a:cubicBezTo>
                  <a:cubicBezTo>
                    <a:pt x="8500" y="732"/>
                    <a:pt x="8768" y="852"/>
                    <a:pt x="8936" y="1094"/>
                  </a:cubicBezTo>
                  <a:cubicBezTo>
                    <a:pt x="9251" y="1473"/>
                    <a:pt x="9693" y="1683"/>
                    <a:pt x="10176" y="1683"/>
                  </a:cubicBezTo>
                  <a:cubicBezTo>
                    <a:pt x="10639" y="1683"/>
                    <a:pt x="10639" y="968"/>
                    <a:pt x="10176" y="968"/>
                  </a:cubicBezTo>
                  <a:cubicBezTo>
                    <a:pt x="9882" y="968"/>
                    <a:pt x="9609" y="821"/>
                    <a:pt x="9461" y="590"/>
                  </a:cubicBezTo>
                  <a:cubicBezTo>
                    <a:pt x="9136" y="201"/>
                    <a:pt x="8678" y="6"/>
                    <a:pt x="8224" y="6"/>
                  </a:cubicBezTo>
                  <a:cubicBezTo>
                    <a:pt x="7769" y="6"/>
                    <a:pt x="7317" y="201"/>
                    <a:pt x="7002" y="590"/>
                  </a:cubicBezTo>
                  <a:cubicBezTo>
                    <a:pt x="6833" y="842"/>
                    <a:pt x="6565" y="968"/>
                    <a:pt x="6295" y="968"/>
                  </a:cubicBezTo>
                  <a:cubicBezTo>
                    <a:pt x="6024" y="968"/>
                    <a:pt x="5751" y="842"/>
                    <a:pt x="5572" y="590"/>
                  </a:cubicBezTo>
                  <a:cubicBezTo>
                    <a:pt x="5257" y="201"/>
                    <a:pt x="4805" y="6"/>
                    <a:pt x="4353" y="6"/>
                  </a:cubicBezTo>
                  <a:cubicBezTo>
                    <a:pt x="3901" y="6"/>
                    <a:pt x="3449" y="201"/>
                    <a:pt x="3133" y="590"/>
                  </a:cubicBezTo>
                  <a:cubicBezTo>
                    <a:pt x="2954" y="842"/>
                    <a:pt x="2681" y="968"/>
                    <a:pt x="2410" y="968"/>
                  </a:cubicBezTo>
                  <a:cubicBezTo>
                    <a:pt x="2140" y="968"/>
                    <a:pt x="1872" y="842"/>
                    <a:pt x="1703" y="590"/>
                  </a:cubicBezTo>
                  <a:cubicBezTo>
                    <a:pt x="1388" y="232"/>
                    <a:pt x="947" y="22"/>
                    <a:pt x="484" y="1"/>
                  </a:cubicBezTo>
                  <a:close/>
                </a:path>
              </a:pathLst>
            </a:custGeom>
            <a:solidFill>
              <a:srgbClr val="243F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8738;p64">
              <a:extLst>
                <a:ext uri="{FF2B5EF4-FFF2-40B4-BE49-F238E27FC236}">
                  <a16:creationId xmlns:a16="http://schemas.microsoft.com/office/drawing/2014/main" id="{72789DCF-2390-452A-A5CE-D11496F71FE0}"/>
                </a:ext>
              </a:extLst>
            </p:cNvPr>
            <p:cNvSpPr/>
            <p:nvPr/>
          </p:nvSpPr>
          <p:spPr>
            <a:xfrm>
              <a:off x="3711639" y="3882434"/>
              <a:ext cx="147030" cy="147015"/>
            </a:xfrm>
            <a:custGeom>
              <a:avLst/>
              <a:gdLst/>
              <a:ahLst/>
              <a:cxnLst/>
              <a:rect l="l" t="t" r="r" b="b"/>
              <a:pathLst>
                <a:path w="9820" h="9819" extrusionOk="0">
                  <a:moveTo>
                    <a:pt x="9819" y="0"/>
                  </a:moveTo>
                  <a:cubicBezTo>
                    <a:pt x="6665" y="169"/>
                    <a:pt x="3953" y="1220"/>
                    <a:pt x="1977" y="3196"/>
                  </a:cubicBezTo>
                  <a:cubicBezTo>
                    <a:pt x="1" y="5193"/>
                    <a:pt x="421" y="6434"/>
                    <a:pt x="232" y="9587"/>
                  </a:cubicBezTo>
                  <a:cubicBezTo>
                    <a:pt x="3407" y="9398"/>
                    <a:pt x="4647" y="9819"/>
                    <a:pt x="6623" y="7842"/>
                  </a:cubicBezTo>
                  <a:cubicBezTo>
                    <a:pt x="7107" y="7359"/>
                    <a:pt x="7548" y="6812"/>
                    <a:pt x="7927" y="6245"/>
                  </a:cubicBezTo>
                  <a:lnTo>
                    <a:pt x="6203" y="5950"/>
                  </a:lnTo>
                  <a:lnTo>
                    <a:pt x="6224" y="5929"/>
                  </a:lnTo>
                  <a:cubicBezTo>
                    <a:pt x="8326" y="4668"/>
                    <a:pt x="9672" y="2460"/>
                    <a:pt x="9819" y="42"/>
                  </a:cubicBezTo>
                  <a:lnTo>
                    <a:pt x="9819" y="0"/>
                  </a:lnTo>
                  <a:close/>
                </a:path>
              </a:pathLst>
            </a:custGeom>
            <a:solidFill>
              <a:srgbClr val="5D74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8739;p64">
              <a:extLst>
                <a:ext uri="{FF2B5EF4-FFF2-40B4-BE49-F238E27FC236}">
                  <a16:creationId xmlns:a16="http://schemas.microsoft.com/office/drawing/2014/main" id="{50EB8CB1-E755-4BAC-B35D-639624953004}"/>
                </a:ext>
              </a:extLst>
            </p:cNvPr>
            <p:cNvSpPr/>
            <p:nvPr/>
          </p:nvSpPr>
          <p:spPr>
            <a:xfrm>
              <a:off x="3682996" y="3930915"/>
              <a:ext cx="127191" cy="127176"/>
            </a:xfrm>
            <a:custGeom>
              <a:avLst/>
              <a:gdLst/>
              <a:ahLst/>
              <a:cxnLst/>
              <a:rect l="l" t="t" r="r" b="b"/>
              <a:pathLst>
                <a:path w="8495" h="8494" extrusionOk="0">
                  <a:moveTo>
                    <a:pt x="8494" y="0"/>
                  </a:moveTo>
                  <a:lnTo>
                    <a:pt x="8494" y="0"/>
                  </a:lnTo>
                  <a:cubicBezTo>
                    <a:pt x="4983" y="2061"/>
                    <a:pt x="2061" y="4983"/>
                    <a:pt x="0" y="8494"/>
                  </a:cubicBezTo>
                  <a:cubicBezTo>
                    <a:pt x="3512" y="6434"/>
                    <a:pt x="6434" y="3511"/>
                    <a:pt x="8494" y="0"/>
                  </a:cubicBezTo>
                  <a:close/>
                </a:path>
              </a:pathLst>
            </a:custGeom>
            <a:solidFill>
              <a:srgbClr val="243F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1706;p50">
            <a:extLst>
              <a:ext uri="{FF2B5EF4-FFF2-40B4-BE49-F238E27FC236}">
                <a16:creationId xmlns:a16="http://schemas.microsoft.com/office/drawing/2014/main" id="{8366F449-B69F-4AD6-A415-3A3C7EAC445B}"/>
              </a:ext>
            </a:extLst>
          </p:cNvPr>
          <p:cNvGrpSpPr/>
          <p:nvPr/>
        </p:nvGrpSpPr>
        <p:grpSpPr>
          <a:xfrm>
            <a:off x="6089624" y="2907213"/>
            <a:ext cx="1351812" cy="1124400"/>
            <a:chOff x="3220188" y="3396100"/>
            <a:chExt cx="492025" cy="370450"/>
          </a:xfrm>
        </p:grpSpPr>
        <p:sp>
          <p:nvSpPr>
            <p:cNvPr id="79" name="Google Shape;1707;p50">
              <a:extLst>
                <a:ext uri="{FF2B5EF4-FFF2-40B4-BE49-F238E27FC236}">
                  <a16:creationId xmlns:a16="http://schemas.microsoft.com/office/drawing/2014/main" id="{4AD0123D-9314-4E38-83A7-0D699FA2EC74}"/>
                </a:ext>
              </a:extLst>
            </p:cNvPr>
            <p:cNvSpPr/>
            <p:nvPr/>
          </p:nvSpPr>
          <p:spPr>
            <a:xfrm>
              <a:off x="3227613" y="3403525"/>
              <a:ext cx="477200" cy="356050"/>
            </a:xfrm>
            <a:custGeom>
              <a:avLst/>
              <a:gdLst/>
              <a:ahLst/>
              <a:cxnLst/>
              <a:rect l="l" t="t" r="r" b="b"/>
              <a:pathLst>
                <a:path w="19088" h="14242" extrusionOk="0">
                  <a:moveTo>
                    <a:pt x="0" y="0"/>
                  </a:moveTo>
                  <a:lnTo>
                    <a:pt x="0" y="14241"/>
                  </a:lnTo>
                  <a:lnTo>
                    <a:pt x="19087" y="14241"/>
                  </a:lnTo>
                  <a:lnTo>
                    <a:pt x="1908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708;p50">
              <a:extLst>
                <a:ext uri="{FF2B5EF4-FFF2-40B4-BE49-F238E27FC236}">
                  <a16:creationId xmlns:a16="http://schemas.microsoft.com/office/drawing/2014/main" id="{E4FB049F-9620-414E-84B9-CCC4442FBD2C}"/>
                </a:ext>
              </a:extLst>
            </p:cNvPr>
            <p:cNvSpPr/>
            <p:nvPr/>
          </p:nvSpPr>
          <p:spPr>
            <a:xfrm>
              <a:off x="3227613" y="3403525"/>
              <a:ext cx="137725" cy="356050"/>
            </a:xfrm>
            <a:custGeom>
              <a:avLst/>
              <a:gdLst/>
              <a:ahLst/>
              <a:cxnLst/>
              <a:rect l="l" t="t" r="r" b="b"/>
              <a:pathLst>
                <a:path w="5509" h="14242" extrusionOk="0">
                  <a:moveTo>
                    <a:pt x="0" y="0"/>
                  </a:moveTo>
                  <a:lnTo>
                    <a:pt x="0" y="14241"/>
                  </a:lnTo>
                  <a:lnTo>
                    <a:pt x="5508" y="14241"/>
                  </a:lnTo>
                  <a:lnTo>
                    <a:pt x="55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709;p50">
              <a:extLst>
                <a:ext uri="{FF2B5EF4-FFF2-40B4-BE49-F238E27FC236}">
                  <a16:creationId xmlns:a16="http://schemas.microsoft.com/office/drawing/2014/main" id="{CC84B640-0676-4343-8265-2F6D89CEC3C5}"/>
                </a:ext>
              </a:extLst>
            </p:cNvPr>
            <p:cNvSpPr/>
            <p:nvPr/>
          </p:nvSpPr>
          <p:spPr>
            <a:xfrm>
              <a:off x="3258113" y="3434450"/>
              <a:ext cx="416200" cy="294175"/>
            </a:xfrm>
            <a:custGeom>
              <a:avLst/>
              <a:gdLst/>
              <a:ahLst/>
              <a:cxnLst/>
              <a:rect l="l" t="t" r="r" b="b"/>
              <a:pathLst>
                <a:path w="16648" h="11767" extrusionOk="0">
                  <a:moveTo>
                    <a:pt x="0" y="1"/>
                  </a:moveTo>
                  <a:lnTo>
                    <a:pt x="0" y="11767"/>
                  </a:lnTo>
                  <a:lnTo>
                    <a:pt x="16647" y="11767"/>
                  </a:lnTo>
                  <a:lnTo>
                    <a:pt x="1664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710;p50">
              <a:extLst>
                <a:ext uri="{FF2B5EF4-FFF2-40B4-BE49-F238E27FC236}">
                  <a16:creationId xmlns:a16="http://schemas.microsoft.com/office/drawing/2014/main" id="{DB6E0B70-CB1A-401E-8A6E-EB8EE6D5D200}"/>
                </a:ext>
              </a:extLst>
            </p:cNvPr>
            <p:cNvSpPr/>
            <p:nvPr/>
          </p:nvSpPr>
          <p:spPr>
            <a:xfrm>
              <a:off x="3365313" y="3434450"/>
              <a:ext cx="30950" cy="194400"/>
            </a:xfrm>
            <a:custGeom>
              <a:avLst/>
              <a:gdLst/>
              <a:ahLst/>
              <a:cxnLst/>
              <a:rect l="l" t="t" r="r" b="b"/>
              <a:pathLst>
                <a:path w="1238" h="7776" extrusionOk="0">
                  <a:moveTo>
                    <a:pt x="0" y="1"/>
                  </a:moveTo>
                  <a:lnTo>
                    <a:pt x="0" y="7775"/>
                  </a:lnTo>
                  <a:lnTo>
                    <a:pt x="1238" y="7775"/>
                  </a:lnTo>
                  <a:lnTo>
                    <a:pt x="12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711;p50">
              <a:extLst>
                <a:ext uri="{FF2B5EF4-FFF2-40B4-BE49-F238E27FC236}">
                  <a16:creationId xmlns:a16="http://schemas.microsoft.com/office/drawing/2014/main" id="{C9FF5A94-7C9D-4B22-9BA0-B6CBF09ED924}"/>
                </a:ext>
              </a:extLst>
            </p:cNvPr>
            <p:cNvSpPr/>
            <p:nvPr/>
          </p:nvSpPr>
          <p:spPr>
            <a:xfrm>
              <a:off x="3251138" y="3427050"/>
              <a:ext cx="430125" cy="309000"/>
            </a:xfrm>
            <a:custGeom>
              <a:avLst/>
              <a:gdLst/>
              <a:ahLst/>
              <a:cxnLst/>
              <a:rect l="l" t="t" r="r" b="b"/>
              <a:pathLst>
                <a:path w="17205" h="12360" extrusionOk="0">
                  <a:moveTo>
                    <a:pt x="0" y="0"/>
                  </a:moveTo>
                  <a:lnTo>
                    <a:pt x="0" y="12359"/>
                  </a:lnTo>
                  <a:lnTo>
                    <a:pt x="17205" y="12359"/>
                  </a:lnTo>
                  <a:lnTo>
                    <a:pt x="17205" y="0"/>
                  </a:lnTo>
                  <a:lnTo>
                    <a:pt x="6467" y="0"/>
                  </a:lnTo>
                  <a:lnTo>
                    <a:pt x="6467" y="663"/>
                  </a:lnTo>
                  <a:lnTo>
                    <a:pt x="16630" y="663"/>
                  </a:lnTo>
                  <a:lnTo>
                    <a:pt x="16630" y="11766"/>
                  </a:lnTo>
                  <a:lnTo>
                    <a:pt x="576" y="11766"/>
                  </a:lnTo>
                  <a:lnTo>
                    <a:pt x="576" y="663"/>
                  </a:lnTo>
                  <a:lnTo>
                    <a:pt x="3992" y="663"/>
                  </a:lnTo>
                  <a:lnTo>
                    <a:pt x="399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712;p50">
              <a:extLst>
                <a:ext uri="{FF2B5EF4-FFF2-40B4-BE49-F238E27FC236}">
                  <a16:creationId xmlns:a16="http://schemas.microsoft.com/office/drawing/2014/main" id="{4E9A9403-8159-4430-BD6A-3A42F9E8A029}"/>
                </a:ext>
              </a:extLst>
            </p:cNvPr>
            <p:cNvSpPr/>
            <p:nvPr/>
          </p:nvSpPr>
          <p:spPr>
            <a:xfrm>
              <a:off x="3458138" y="3450575"/>
              <a:ext cx="16150" cy="261500"/>
            </a:xfrm>
            <a:custGeom>
              <a:avLst/>
              <a:gdLst/>
              <a:ahLst/>
              <a:cxnLst/>
              <a:rect l="l" t="t" r="r" b="b"/>
              <a:pathLst>
                <a:path w="646" h="10460" extrusionOk="0">
                  <a:moveTo>
                    <a:pt x="0" y="1"/>
                  </a:moveTo>
                  <a:lnTo>
                    <a:pt x="0" y="10459"/>
                  </a:lnTo>
                  <a:lnTo>
                    <a:pt x="645" y="10459"/>
                  </a:lnTo>
                  <a:lnTo>
                    <a:pt x="6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713;p50">
              <a:extLst>
                <a:ext uri="{FF2B5EF4-FFF2-40B4-BE49-F238E27FC236}">
                  <a16:creationId xmlns:a16="http://schemas.microsoft.com/office/drawing/2014/main" id="{FC520A50-983F-4A5D-A9DF-76C2C6509E70}"/>
                </a:ext>
              </a:extLst>
            </p:cNvPr>
            <p:cNvSpPr/>
            <p:nvPr/>
          </p:nvSpPr>
          <p:spPr>
            <a:xfrm>
              <a:off x="3220188" y="3396100"/>
              <a:ext cx="492025" cy="370450"/>
            </a:xfrm>
            <a:custGeom>
              <a:avLst/>
              <a:gdLst/>
              <a:ahLst/>
              <a:cxnLst/>
              <a:rect l="l" t="t" r="r" b="b"/>
              <a:pathLst>
                <a:path w="19681" h="14818" extrusionOk="0">
                  <a:moveTo>
                    <a:pt x="19105" y="663"/>
                  </a:moveTo>
                  <a:lnTo>
                    <a:pt x="19105" y="14242"/>
                  </a:lnTo>
                  <a:lnTo>
                    <a:pt x="10163" y="14242"/>
                  </a:lnTo>
                  <a:lnTo>
                    <a:pt x="10163" y="13876"/>
                  </a:lnTo>
                  <a:lnTo>
                    <a:pt x="9518" y="13876"/>
                  </a:lnTo>
                  <a:lnTo>
                    <a:pt x="9518" y="14242"/>
                  </a:lnTo>
                  <a:lnTo>
                    <a:pt x="576" y="14242"/>
                  </a:lnTo>
                  <a:lnTo>
                    <a:pt x="576" y="663"/>
                  </a:lnTo>
                  <a:lnTo>
                    <a:pt x="9518" y="663"/>
                  </a:lnTo>
                  <a:lnTo>
                    <a:pt x="9518" y="960"/>
                  </a:lnTo>
                  <a:lnTo>
                    <a:pt x="10163" y="960"/>
                  </a:lnTo>
                  <a:lnTo>
                    <a:pt x="10163" y="663"/>
                  </a:lnTo>
                  <a:close/>
                  <a:moveTo>
                    <a:pt x="1" y="1"/>
                  </a:moveTo>
                  <a:lnTo>
                    <a:pt x="1" y="14817"/>
                  </a:lnTo>
                  <a:lnTo>
                    <a:pt x="19681" y="14817"/>
                  </a:lnTo>
                  <a:lnTo>
                    <a:pt x="1968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714;p50">
              <a:extLst>
                <a:ext uri="{FF2B5EF4-FFF2-40B4-BE49-F238E27FC236}">
                  <a16:creationId xmlns:a16="http://schemas.microsoft.com/office/drawing/2014/main" id="{833D05F3-872D-416E-9B4D-1940A380CA98}"/>
                </a:ext>
              </a:extLst>
            </p:cNvPr>
            <p:cNvSpPr/>
            <p:nvPr/>
          </p:nvSpPr>
          <p:spPr>
            <a:xfrm>
              <a:off x="3358338" y="3427050"/>
              <a:ext cx="47075" cy="227075"/>
            </a:xfrm>
            <a:custGeom>
              <a:avLst/>
              <a:gdLst/>
              <a:ahLst/>
              <a:cxnLst/>
              <a:rect l="l" t="t" r="r" b="b"/>
              <a:pathLst>
                <a:path w="1883" h="9083" extrusionOk="0">
                  <a:moveTo>
                    <a:pt x="1221" y="663"/>
                  </a:moveTo>
                  <a:lnTo>
                    <a:pt x="1221" y="7635"/>
                  </a:lnTo>
                  <a:lnTo>
                    <a:pt x="942" y="7269"/>
                  </a:lnTo>
                  <a:lnTo>
                    <a:pt x="645" y="7635"/>
                  </a:lnTo>
                  <a:lnTo>
                    <a:pt x="645" y="663"/>
                  </a:lnTo>
                  <a:close/>
                  <a:moveTo>
                    <a:pt x="0" y="0"/>
                  </a:moveTo>
                  <a:lnTo>
                    <a:pt x="0" y="9082"/>
                  </a:lnTo>
                  <a:lnTo>
                    <a:pt x="942" y="8141"/>
                  </a:lnTo>
                  <a:lnTo>
                    <a:pt x="1883" y="9082"/>
                  </a:lnTo>
                  <a:lnTo>
                    <a:pt x="18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715;p50">
              <a:extLst>
                <a:ext uri="{FF2B5EF4-FFF2-40B4-BE49-F238E27FC236}">
                  <a16:creationId xmlns:a16="http://schemas.microsoft.com/office/drawing/2014/main" id="{DBD4BFAC-0C91-4913-8D78-FED24879297C}"/>
                </a:ext>
              </a:extLst>
            </p:cNvPr>
            <p:cNvSpPr/>
            <p:nvPr/>
          </p:nvSpPr>
          <p:spPr>
            <a:xfrm>
              <a:off x="3289038" y="3465400"/>
              <a:ext cx="61925" cy="16150"/>
            </a:xfrm>
            <a:custGeom>
              <a:avLst/>
              <a:gdLst/>
              <a:ahLst/>
              <a:cxnLst/>
              <a:rect l="l" t="t" r="r" b="b"/>
              <a:pathLst>
                <a:path w="2477" h="646" extrusionOk="0">
                  <a:moveTo>
                    <a:pt x="1" y="0"/>
                  </a:moveTo>
                  <a:lnTo>
                    <a:pt x="1" y="645"/>
                  </a:lnTo>
                  <a:lnTo>
                    <a:pt x="2476" y="645"/>
                  </a:lnTo>
                  <a:lnTo>
                    <a:pt x="247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716;p50">
              <a:extLst>
                <a:ext uri="{FF2B5EF4-FFF2-40B4-BE49-F238E27FC236}">
                  <a16:creationId xmlns:a16="http://schemas.microsoft.com/office/drawing/2014/main" id="{43640BE1-83C5-4566-8122-BD628204EEE9}"/>
                </a:ext>
              </a:extLst>
            </p:cNvPr>
            <p:cNvSpPr/>
            <p:nvPr/>
          </p:nvSpPr>
          <p:spPr>
            <a:xfrm>
              <a:off x="3412813" y="3465400"/>
              <a:ext cx="23550" cy="16150"/>
            </a:xfrm>
            <a:custGeom>
              <a:avLst/>
              <a:gdLst/>
              <a:ahLst/>
              <a:cxnLst/>
              <a:rect l="l" t="t" r="r" b="b"/>
              <a:pathLst>
                <a:path w="942" h="646" extrusionOk="0">
                  <a:moveTo>
                    <a:pt x="0" y="0"/>
                  </a:moveTo>
                  <a:lnTo>
                    <a:pt x="0" y="645"/>
                  </a:lnTo>
                  <a:lnTo>
                    <a:pt x="942" y="645"/>
                  </a:lnTo>
                  <a:lnTo>
                    <a:pt x="94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717;p50">
              <a:extLst>
                <a:ext uri="{FF2B5EF4-FFF2-40B4-BE49-F238E27FC236}">
                  <a16:creationId xmlns:a16="http://schemas.microsoft.com/office/drawing/2014/main" id="{B15F89FE-5230-4945-B2DA-0758CF305A7B}"/>
                </a:ext>
              </a:extLst>
            </p:cNvPr>
            <p:cNvSpPr/>
            <p:nvPr/>
          </p:nvSpPr>
          <p:spPr>
            <a:xfrm>
              <a:off x="3289038" y="3496350"/>
              <a:ext cx="38375" cy="16125"/>
            </a:xfrm>
            <a:custGeom>
              <a:avLst/>
              <a:gdLst/>
              <a:ahLst/>
              <a:cxnLst/>
              <a:rect l="l" t="t" r="r" b="b"/>
              <a:pathLst>
                <a:path w="1535" h="645" extrusionOk="0">
                  <a:moveTo>
                    <a:pt x="1" y="0"/>
                  </a:moveTo>
                  <a:lnTo>
                    <a:pt x="1" y="645"/>
                  </a:lnTo>
                  <a:lnTo>
                    <a:pt x="1535" y="645"/>
                  </a:lnTo>
                  <a:lnTo>
                    <a:pt x="15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718;p50">
              <a:extLst>
                <a:ext uri="{FF2B5EF4-FFF2-40B4-BE49-F238E27FC236}">
                  <a16:creationId xmlns:a16="http://schemas.microsoft.com/office/drawing/2014/main" id="{62F69371-AA2C-4FBE-99D7-281BB70B9075}"/>
                </a:ext>
              </a:extLst>
            </p:cNvPr>
            <p:cNvSpPr/>
            <p:nvPr/>
          </p:nvSpPr>
          <p:spPr>
            <a:xfrm>
              <a:off x="3334363" y="3496350"/>
              <a:ext cx="16600" cy="16125"/>
            </a:xfrm>
            <a:custGeom>
              <a:avLst/>
              <a:gdLst/>
              <a:ahLst/>
              <a:cxnLst/>
              <a:rect l="l" t="t" r="r" b="b"/>
              <a:pathLst>
                <a:path w="664" h="645" extrusionOk="0">
                  <a:moveTo>
                    <a:pt x="1" y="0"/>
                  </a:moveTo>
                  <a:lnTo>
                    <a:pt x="1" y="645"/>
                  </a:lnTo>
                  <a:lnTo>
                    <a:pt x="663" y="645"/>
                  </a:lnTo>
                  <a:lnTo>
                    <a:pt x="6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719;p50">
              <a:extLst>
                <a:ext uri="{FF2B5EF4-FFF2-40B4-BE49-F238E27FC236}">
                  <a16:creationId xmlns:a16="http://schemas.microsoft.com/office/drawing/2014/main" id="{27F0882D-0639-438B-986B-440D56923E30}"/>
                </a:ext>
              </a:extLst>
            </p:cNvPr>
            <p:cNvSpPr/>
            <p:nvPr/>
          </p:nvSpPr>
          <p:spPr>
            <a:xfrm>
              <a:off x="3412813" y="3496350"/>
              <a:ext cx="23550" cy="16125"/>
            </a:xfrm>
            <a:custGeom>
              <a:avLst/>
              <a:gdLst/>
              <a:ahLst/>
              <a:cxnLst/>
              <a:rect l="l" t="t" r="r" b="b"/>
              <a:pathLst>
                <a:path w="942" h="645" extrusionOk="0">
                  <a:moveTo>
                    <a:pt x="0" y="0"/>
                  </a:moveTo>
                  <a:lnTo>
                    <a:pt x="0" y="645"/>
                  </a:lnTo>
                  <a:lnTo>
                    <a:pt x="942" y="645"/>
                  </a:lnTo>
                  <a:lnTo>
                    <a:pt x="94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720;p50">
              <a:extLst>
                <a:ext uri="{FF2B5EF4-FFF2-40B4-BE49-F238E27FC236}">
                  <a16:creationId xmlns:a16="http://schemas.microsoft.com/office/drawing/2014/main" id="{AB0AAC7E-FDCE-490B-9268-0CB382EF9975}"/>
                </a:ext>
              </a:extLst>
            </p:cNvPr>
            <p:cNvSpPr/>
            <p:nvPr/>
          </p:nvSpPr>
          <p:spPr>
            <a:xfrm>
              <a:off x="3289038" y="3526850"/>
              <a:ext cx="61925" cy="16575"/>
            </a:xfrm>
            <a:custGeom>
              <a:avLst/>
              <a:gdLst/>
              <a:ahLst/>
              <a:cxnLst/>
              <a:rect l="l" t="t" r="r" b="b"/>
              <a:pathLst>
                <a:path w="2477" h="663" extrusionOk="0">
                  <a:moveTo>
                    <a:pt x="1" y="0"/>
                  </a:moveTo>
                  <a:lnTo>
                    <a:pt x="1" y="663"/>
                  </a:lnTo>
                  <a:lnTo>
                    <a:pt x="2476" y="663"/>
                  </a:lnTo>
                  <a:lnTo>
                    <a:pt x="247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721;p50">
              <a:extLst>
                <a:ext uri="{FF2B5EF4-FFF2-40B4-BE49-F238E27FC236}">
                  <a16:creationId xmlns:a16="http://schemas.microsoft.com/office/drawing/2014/main" id="{4B5C2382-4601-4012-9A63-C460805B7DEF}"/>
                </a:ext>
              </a:extLst>
            </p:cNvPr>
            <p:cNvSpPr/>
            <p:nvPr/>
          </p:nvSpPr>
          <p:spPr>
            <a:xfrm>
              <a:off x="3289038" y="3557775"/>
              <a:ext cx="14850" cy="16600"/>
            </a:xfrm>
            <a:custGeom>
              <a:avLst/>
              <a:gdLst/>
              <a:ahLst/>
              <a:cxnLst/>
              <a:rect l="l" t="t" r="r" b="b"/>
              <a:pathLst>
                <a:path w="594" h="664" extrusionOk="0">
                  <a:moveTo>
                    <a:pt x="1" y="1"/>
                  </a:moveTo>
                  <a:lnTo>
                    <a:pt x="1" y="663"/>
                  </a:lnTo>
                  <a:lnTo>
                    <a:pt x="594" y="663"/>
                  </a:lnTo>
                  <a:lnTo>
                    <a:pt x="59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722;p50">
              <a:extLst>
                <a:ext uri="{FF2B5EF4-FFF2-40B4-BE49-F238E27FC236}">
                  <a16:creationId xmlns:a16="http://schemas.microsoft.com/office/drawing/2014/main" id="{07A887C8-A1AC-42C9-8401-828E810FBA19}"/>
                </a:ext>
              </a:extLst>
            </p:cNvPr>
            <p:cNvSpPr/>
            <p:nvPr/>
          </p:nvSpPr>
          <p:spPr>
            <a:xfrm>
              <a:off x="3312588" y="3557775"/>
              <a:ext cx="38375" cy="16600"/>
            </a:xfrm>
            <a:custGeom>
              <a:avLst/>
              <a:gdLst/>
              <a:ahLst/>
              <a:cxnLst/>
              <a:rect l="l" t="t" r="r" b="b"/>
              <a:pathLst>
                <a:path w="1535" h="664" extrusionOk="0">
                  <a:moveTo>
                    <a:pt x="0" y="1"/>
                  </a:moveTo>
                  <a:lnTo>
                    <a:pt x="0" y="663"/>
                  </a:lnTo>
                  <a:lnTo>
                    <a:pt x="1534" y="663"/>
                  </a:lnTo>
                  <a:lnTo>
                    <a:pt x="153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723;p50">
              <a:extLst>
                <a:ext uri="{FF2B5EF4-FFF2-40B4-BE49-F238E27FC236}">
                  <a16:creationId xmlns:a16="http://schemas.microsoft.com/office/drawing/2014/main" id="{49531F2D-7C5D-4CB3-A568-20197FB69AD7}"/>
                </a:ext>
              </a:extLst>
            </p:cNvPr>
            <p:cNvSpPr/>
            <p:nvPr/>
          </p:nvSpPr>
          <p:spPr>
            <a:xfrm>
              <a:off x="3412813" y="3526850"/>
              <a:ext cx="23550" cy="16575"/>
            </a:xfrm>
            <a:custGeom>
              <a:avLst/>
              <a:gdLst/>
              <a:ahLst/>
              <a:cxnLst/>
              <a:rect l="l" t="t" r="r" b="b"/>
              <a:pathLst>
                <a:path w="942" h="663" extrusionOk="0">
                  <a:moveTo>
                    <a:pt x="0" y="0"/>
                  </a:moveTo>
                  <a:lnTo>
                    <a:pt x="0" y="663"/>
                  </a:lnTo>
                  <a:lnTo>
                    <a:pt x="942" y="663"/>
                  </a:lnTo>
                  <a:lnTo>
                    <a:pt x="94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724;p50">
              <a:extLst>
                <a:ext uri="{FF2B5EF4-FFF2-40B4-BE49-F238E27FC236}">
                  <a16:creationId xmlns:a16="http://schemas.microsoft.com/office/drawing/2014/main" id="{225B0909-8578-431A-8E38-FC529973F305}"/>
                </a:ext>
              </a:extLst>
            </p:cNvPr>
            <p:cNvSpPr/>
            <p:nvPr/>
          </p:nvSpPr>
          <p:spPr>
            <a:xfrm>
              <a:off x="3412813" y="3557775"/>
              <a:ext cx="23550" cy="16600"/>
            </a:xfrm>
            <a:custGeom>
              <a:avLst/>
              <a:gdLst/>
              <a:ahLst/>
              <a:cxnLst/>
              <a:rect l="l" t="t" r="r" b="b"/>
              <a:pathLst>
                <a:path w="942" h="664" extrusionOk="0">
                  <a:moveTo>
                    <a:pt x="0" y="1"/>
                  </a:moveTo>
                  <a:lnTo>
                    <a:pt x="0" y="663"/>
                  </a:lnTo>
                  <a:lnTo>
                    <a:pt x="942" y="663"/>
                  </a:lnTo>
                  <a:lnTo>
                    <a:pt x="94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725;p50">
              <a:extLst>
                <a:ext uri="{FF2B5EF4-FFF2-40B4-BE49-F238E27FC236}">
                  <a16:creationId xmlns:a16="http://schemas.microsoft.com/office/drawing/2014/main" id="{8BBC33C2-101D-45A1-A387-7B2ED8A1BE7B}"/>
                </a:ext>
              </a:extLst>
            </p:cNvPr>
            <p:cNvSpPr/>
            <p:nvPr/>
          </p:nvSpPr>
          <p:spPr>
            <a:xfrm>
              <a:off x="3289038" y="3588725"/>
              <a:ext cx="61925" cy="16575"/>
            </a:xfrm>
            <a:custGeom>
              <a:avLst/>
              <a:gdLst/>
              <a:ahLst/>
              <a:cxnLst/>
              <a:rect l="l" t="t" r="r" b="b"/>
              <a:pathLst>
                <a:path w="2477" h="663" extrusionOk="0">
                  <a:moveTo>
                    <a:pt x="1" y="0"/>
                  </a:moveTo>
                  <a:lnTo>
                    <a:pt x="1" y="663"/>
                  </a:lnTo>
                  <a:lnTo>
                    <a:pt x="2476" y="663"/>
                  </a:lnTo>
                  <a:lnTo>
                    <a:pt x="247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726;p50">
              <a:extLst>
                <a:ext uri="{FF2B5EF4-FFF2-40B4-BE49-F238E27FC236}">
                  <a16:creationId xmlns:a16="http://schemas.microsoft.com/office/drawing/2014/main" id="{F9A30892-502A-47CA-832E-B383CAE8C68F}"/>
                </a:ext>
              </a:extLst>
            </p:cNvPr>
            <p:cNvSpPr/>
            <p:nvPr/>
          </p:nvSpPr>
          <p:spPr>
            <a:xfrm>
              <a:off x="3289038" y="3619675"/>
              <a:ext cx="61925" cy="16125"/>
            </a:xfrm>
            <a:custGeom>
              <a:avLst/>
              <a:gdLst/>
              <a:ahLst/>
              <a:cxnLst/>
              <a:rect l="l" t="t" r="r" b="b"/>
              <a:pathLst>
                <a:path w="2477" h="645" extrusionOk="0">
                  <a:moveTo>
                    <a:pt x="1" y="0"/>
                  </a:moveTo>
                  <a:lnTo>
                    <a:pt x="1" y="645"/>
                  </a:lnTo>
                  <a:lnTo>
                    <a:pt x="2476" y="645"/>
                  </a:lnTo>
                  <a:lnTo>
                    <a:pt x="247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727;p50">
              <a:extLst>
                <a:ext uri="{FF2B5EF4-FFF2-40B4-BE49-F238E27FC236}">
                  <a16:creationId xmlns:a16="http://schemas.microsoft.com/office/drawing/2014/main" id="{86DFBE4F-ACFE-4FFB-8D35-34792C2A2244}"/>
                </a:ext>
              </a:extLst>
            </p:cNvPr>
            <p:cNvSpPr/>
            <p:nvPr/>
          </p:nvSpPr>
          <p:spPr>
            <a:xfrm>
              <a:off x="3289038" y="3650600"/>
              <a:ext cx="61925" cy="16150"/>
            </a:xfrm>
            <a:custGeom>
              <a:avLst/>
              <a:gdLst/>
              <a:ahLst/>
              <a:cxnLst/>
              <a:rect l="l" t="t" r="r" b="b"/>
              <a:pathLst>
                <a:path w="2477" h="646" extrusionOk="0">
                  <a:moveTo>
                    <a:pt x="1" y="1"/>
                  </a:moveTo>
                  <a:lnTo>
                    <a:pt x="1" y="646"/>
                  </a:lnTo>
                  <a:lnTo>
                    <a:pt x="2476" y="646"/>
                  </a:lnTo>
                  <a:lnTo>
                    <a:pt x="24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728;p50">
              <a:extLst>
                <a:ext uri="{FF2B5EF4-FFF2-40B4-BE49-F238E27FC236}">
                  <a16:creationId xmlns:a16="http://schemas.microsoft.com/office/drawing/2014/main" id="{9A44A7BC-1928-40C5-BB85-CE9C87B6D9EC}"/>
                </a:ext>
              </a:extLst>
            </p:cNvPr>
            <p:cNvSpPr/>
            <p:nvPr/>
          </p:nvSpPr>
          <p:spPr>
            <a:xfrm>
              <a:off x="3374463" y="3650600"/>
              <a:ext cx="14400" cy="16150"/>
            </a:xfrm>
            <a:custGeom>
              <a:avLst/>
              <a:gdLst/>
              <a:ahLst/>
              <a:cxnLst/>
              <a:rect l="l" t="t" r="r" b="b"/>
              <a:pathLst>
                <a:path w="576" h="646" extrusionOk="0">
                  <a:moveTo>
                    <a:pt x="0" y="1"/>
                  </a:moveTo>
                  <a:lnTo>
                    <a:pt x="0" y="646"/>
                  </a:lnTo>
                  <a:lnTo>
                    <a:pt x="576" y="646"/>
                  </a:lnTo>
                  <a:lnTo>
                    <a:pt x="5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729;p50">
              <a:extLst>
                <a:ext uri="{FF2B5EF4-FFF2-40B4-BE49-F238E27FC236}">
                  <a16:creationId xmlns:a16="http://schemas.microsoft.com/office/drawing/2014/main" id="{E4E7FE6B-9AC8-47B3-818D-75B11EBF2587}"/>
                </a:ext>
              </a:extLst>
            </p:cNvPr>
            <p:cNvSpPr/>
            <p:nvPr/>
          </p:nvSpPr>
          <p:spPr>
            <a:xfrm>
              <a:off x="3412813" y="3650600"/>
              <a:ext cx="23550" cy="16150"/>
            </a:xfrm>
            <a:custGeom>
              <a:avLst/>
              <a:gdLst/>
              <a:ahLst/>
              <a:cxnLst/>
              <a:rect l="l" t="t" r="r" b="b"/>
              <a:pathLst>
                <a:path w="942" h="646" extrusionOk="0">
                  <a:moveTo>
                    <a:pt x="0" y="1"/>
                  </a:moveTo>
                  <a:lnTo>
                    <a:pt x="0" y="646"/>
                  </a:lnTo>
                  <a:lnTo>
                    <a:pt x="942" y="646"/>
                  </a:lnTo>
                  <a:lnTo>
                    <a:pt x="94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730;p50">
              <a:extLst>
                <a:ext uri="{FF2B5EF4-FFF2-40B4-BE49-F238E27FC236}">
                  <a16:creationId xmlns:a16="http://schemas.microsoft.com/office/drawing/2014/main" id="{CDD221C2-5CAC-4A7D-9DC3-DF69B132A5AD}"/>
                </a:ext>
              </a:extLst>
            </p:cNvPr>
            <p:cNvSpPr/>
            <p:nvPr/>
          </p:nvSpPr>
          <p:spPr>
            <a:xfrm>
              <a:off x="3412813" y="3619675"/>
              <a:ext cx="23550" cy="16125"/>
            </a:xfrm>
            <a:custGeom>
              <a:avLst/>
              <a:gdLst/>
              <a:ahLst/>
              <a:cxnLst/>
              <a:rect l="l" t="t" r="r" b="b"/>
              <a:pathLst>
                <a:path w="942" h="645" extrusionOk="0">
                  <a:moveTo>
                    <a:pt x="0" y="0"/>
                  </a:moveTo>
                  <a:lnTo>
                    <a:pt x="0" y="645"/>
                  </a:lnTo>
                  <a:lnTo>
                    <a:pt x="942" y="645"/>
                  </a:lnTo>
                  <a:lnTo>
                    <a:pt x="94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731;p50">
              <a:extLst>
                <a:ext uri="{FF2B5EF4-FFF2-40B4-BE49-F238E27FC236}">
                  <a16:creationId xmlns:a16="http://schemas.microsoft.com/office/drawing/2014/main" id="{A0017D78-8CF3-423C-BE27-9EEFBD8086F7}"/>
                </a:ext>
              </a:extLst>
            </p:cNvPr>
            <p:cNvSpPr/>
            <p:nvPr/>
          </p:nvSpPr>
          <p:spPr>
            <a:xfrm>
              <a:off x="3412813" y="3588725"/>
              <a:ext cx="23550" cy="16575"/>
            </a:xfrm>
            <a:custGeom>
              <a:avLst/>
              <a:gdLst/>
              <a:ahLst/>
              <a:cxnLst/>
              <a:rect l="l" t="t" r="r" b="b"/>
              <a:pathLst>
                <a:path w="942" h="663" extrusionOk="0">
                  <a:moveTo>
                    <a:pt x="0" y="0"/>
                  </a:moveTo>
                  <a:lnTo>
                    <a:pt x="0" y="663"/>
                  </a:lnTo>
                  <a:lnTo>
                    <a:pt x="942" y="663"/>
                  </a:lnTo>
                  <a:lnTo>
                    <a:pt x="94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732;p50">
              <a:extLst>
                <a:ext uri="{FF2B5EF4-FFF2-40B4-BE49-F238E27FC236}">
                  <a16:creationId xmlns:a16="http://schemas.microsoft.com/office/drawing/2014/main" id="{EE9B95E7-F331-46F0-AEC6-99D2A4D53A5E}"/>
                </a:ext>
              </a:extLst>
            </p:cNvPr>
            <p:cNvSpPr/>
            <p:nvPr/>
          </p:nvSpPr>
          <p:spPr>
            <a:xfrm>
              <a:off x="3289038" y="3681550"/>
              <a:ext cx="147325" cy="16150"/>
            </a:xfrm>
            <a:custGeom>
              <a:avLst/>
              <a:gdLst/>
              <a:ahLst/>
              <a:cxnLst/>
              <a:rect l="l" t="t" r="r" b="b"/>
              <a:pathLst>
                <a:path w="5893" h="646" extrusionOk="0">
                  <a:moveTo>
                    <a:pt x="1" y="0"/>
                  </a:moveTo>
                  <a:lnTo>
                    <a:pt x="1" y="645"/>
                  </a:lnTo>
                  <a:lnTo>
                    <a:pt x="5893" y="645"/>
                  </a:lnTo>
                  <a:lnTo>
                    <a:pt x="589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733;p50">
              <a:extLst>
                <a:ext uri="{FF2B5EF4-FFF2-40B4-BE49-F238E27FC236}">
                  <a16:creationId xmlns:a16="http://schemas.microsoft.com/office/drawing/2014/main" id="{4422CD59-D53D-414E-8B8E-9DCD7329FCF2}"/>
                </a:ext>
              </a:extLst>
            </p:cNvPr>
            <p:cNvSpPr/>
            <p:nvPr/>
          </p:nvSpPr>
          <p:spPr>
            <a:xfrm>
              <a:off x="3497788" y="3681550"/>
              <a:ext cx="145575" cy="16150"/>
            </a:xfrm>
            <a:custGeom>
              <a:avLst/>
              <a:gdLst/>
              <a:ahLst/>
              <a:cxnLst/>
              <a:rect l="l" t="t" r="r" b="b"/>
              <a:pathLst>
                <a:path w="5823" h="646" extrusionOk="0">
                  <a:moveTo>
                    <a:pt x="0" y="0"/>
                  </a:moveTo>
                  <a:lnTo>
                    <a:pt x="0" y="645"/>
                  </a:lnTo>
                  <a:lnTo>
                    <a:pt x="5822" y="645"/>
                  </a:lnTo>
                  <a:lnTo>
                    <a:pt x="582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734;p50">
              <a:extLst>
                <a:ext uri="{FF2B5EF4-FFF2-40B4-BE49-F238E27FC236}">
                  <a16:creationId xmlns:a16="http://schemas.microsoft.com/office/drawing/2014/main" id="{E700B198-CE30-4981-92F7-9BA6E42F2DD5}"/>
                </a:ext>
              </a:extLst>
            </p:cNvPr>
            <p:cNvSpPr/>
            <p:nvPr/>
          </p:nvSpPr>
          <p:spPr>
            <a:xfrm>
              <a:off x="3497788" y="3650600"/>
              <a:ext cx="30975" cy="16150"/>
            </a:xfrm>
            <a:custGeom>
              <a:avLst/>
              <a:gdLst/>
              <a:ahLst/>
              <a:cxnLst/>
              <a:rect l="l" t="t" r="r" b="b"/>
              <a:pathLst>
                <a:path w="1239" h="646" extrusionOk="0">
                  <a:moveTo>
                    <a:pt x="0" y="1"/>
                  </a:moveTo>
                  <a:lnTo>
                    <a:pt x="0" y="646"/>
                  </a:lnTo>
                  <a:lnTo>
                    <a:pt x="1238" y="646"/>
                  </a:lnTo>
                  <a:lnTo>
                    <a:pt x="12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735;p50">
              <a:extLst>
                <a:ext uri="{FF2B5EF4-FFF2-40B4-BE49-F238E27FC236}">
                  <a16:creationId xmlns:a16="http://schemas.microsoft.com/office/drawing/2014/main" id="{6C04D149-B164-4BBF-B5B9-C51F2112C789}"/>
                </a:ext>
              </a:extLst>
            </p:cNvPr>
            <p:cNvSpPr/>
            <p:nvPr/>
          </p:nvSpPr>
          <p:spPr>
            <a:xfrm>
              <a:off x="3536138" y="3650600"/>
              <a:ext cx="107225" cy="16150"/>
            </a:xfrm>
            <a:custGeom>
              <a:avLst/>
              <a:gdLst/>
              <a:ahLst/>
              <a:cxnLst/>
              <a:rect l="l" t="t" r="r" b="b"/>
              <a:pathLst>
                <a:path w="4289" h="646" extrusionOk="0">
                  <a:moveTo>
                    <a:pt x="0" y="1"/>
                  </a:moveTo>
                  <a:lnTo>
                    <a:pt x="0" y="646"/>
                  </a:lnTo>
                  <a:lnTo>
                    <a:pt x="4288" y="646"/>
                  </a:lnTo>
                  <a:lnTo>
                    <a:pt x="428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736;p50">
              <a:extLst>
                <a:ext uri="{FF2B5EF4-FFF2-40B4-BE49-F238E27FC236}">
                  <a16:creationId xmlns:a16="http://schemas.microsoft.com/office/drawing/2014/main" id="{2DCA3789-3BC5-4F0F-910E-2E721B3C7DF3}"/>
                </a:ext>
              </a:extLst>
            </p:cNvPr>
            <p:cNvSpPr/>
            <p:nvPr/>
          </p:nvSpPr>
          <p:spPr>
            <a:xfrm>
              <a:off x="3621538" y="3619675"/>
              <a:ext cx="21825" cy="16125"/>
            </a:xfrm>
            <a:custGeom>
              <a:avLst/>
              <a:gdLst/>
              <a:ahLst/>
              <a:cxnLst/>
              <a:rect l="l" t="t" r="r" b="b"/>
              <a:pathLst>
                <a:path w="873" h="645" extrusionOk="0">
                  <a:moveTo>
                    <a:pt x="1" y="0"/>
                  </a:moveTo>
                  <a:lnTo>
                    <a:pt x="1" y="645"/>
                  </a:lnTo>
                  <a:lnTo>
                    <a:pt x="872" y="645"/>
                  </a:lnTo>
                  <a:lnTo>
                    <a:pt x="8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737;p50">
              <a:extLst>
                <a:ext uri="{FF2B5EF4-FFF2-40B4-BE49-F238E27FC236}">
                  <a16:creationId xmlns:a16="http://schemas.microsoft.com/office/drawing/2014/main" id="{F289728A-6B53-4FA1-89C3-08206ECA2F94}"/>
                </a:ext>
              </a:extLst>
            </p:cNvPr>
            <p:cNvSpPr/>
            <p:nvPr/>
          </p:nvSpPr>
          <p:spPr>
            <a:xfrm>
              <a:off x="3497788" y="3619675"/>
              <a:ext cx="114625" cy="16125"/>
            </a:xfrm>
            <a:custGeom>
              <a:avLst/>
              <a:gdLst/>
              <a:ahLst/>
              <a:cxnLst/>
              <a:rect l="l" t="t" r="r" b="b"/>
              <a:pathLst>
                <a:path w="4585" h="645" extrusionOk="0">
                  <a:moveTo>
                    <a:pt x="0" y="0"/>
                  </a:moveTo>
                  <a:lnTo>
                    <a:pt x="0" y="645"/>
                  </a:lnTo>
                  <a:lnTo>
                    <a:pt x="4585" y="645"/>
                  </a:lnTo>
                  <a:lnTo>
                    <a:pt x="458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738;p50">
              <a:extLst>
                <a:ext uri="{FF2B5EF4-FFF2-40B4-BE49-F238E27FC236}">
                  <a16:creationId xmlns:a16="http://schemas.microsoft.com/office/drawing/2014/main" id="{36FDFE8E-87E9-4578-938B-C4C37A82EC11}"/>
                </a:ext>
              </a:extLst>
            </p:cNvPr>
            <p:cNvSpPr/>
            <p:nvPr/>
          </p:nvSpPr>
          <p:spPr>
            <a:xfrm>
              <a:off x="3497788" y="3588725"/>
              <a:ext cx="45775" cy="16575"/>
            </a:xfrm>
            <a:custGeom>
              <a:avLst/>
              <a:gdLst/>
              <a:ahLst/>
              <a:cxnLst/>
              <a:rect l="l" t="t" r="r" b="b"/>
              <a:pathLst>
                <a:path w="1831" h="663" extrusionOk="0">
                  <a:moveTo>
                    <a:pt x="0" y="0"/>
                  </a:moveTo>
                  <a:lnTo>
                    <a:pt x="0" y="663"/>
                  </a:lnTo>
                  <a:lnTo>
                    <a:pt x="1831" y="663"/>
                  </a:lnTo>
                  <a:lnTo>
                    <a:pt x="18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739;p50">
              <a:extLst>
                <a:ext uri="{FF2B5EF4-FFF2-40B4-BE49-F238E27FC236}">
                  <a16:creationId xmlns:a16="http://schemas.microsoft.com/office/drawing/2014/main" id="{D295EBED-E26E-40B8-9FFB-C505AA210391}"/>
                </a:ext>
              </a:extLst>
            </p:cNvPr>
            <p:cNvSpPr/>
            <p:nvPr/>
          </p:nvSpPr>
          <p:spPr>
            <a:xfrm>
              <a:off x="3550513" y="3588725"/>
              <a:ext cx="92850" cy="16575"/>
            </a:xfrm>
            <a:custGeom>
              <a:avLst/>
              <a:gdLst/>
              <a:ahLst/>
              <a:cxnLst/>
              <a:rect l="l" t="t" r="r" b="b"/>
              <a:pathLst>
                <a:path w="3714" h="663" extrusionOk="0">
                  <a:moveTo>
                    <a:pt x="1" y="0"/>
                  </a:moveTo>
                  <a:lnTo>
                    <a:pt x="1" y="663"/>
                  </a:lnTo>
                  <a:lnTo>
                    <a:pt x="3713" y="663"/>
                  </a:lnTo>
                  <a:lnTo>
                    <a:pt x="37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740;p50">
              <a:extLst>
                <a:ext uri="{FF2B5EF4-FFF2-40B4-BE49-F238E27FC236}">
                  <a16:creationId xmlns:a16="http://schemas.microsoft.com/office/drawing/2014/main" id="{643B29CE-AA17-4946-8994-ACC6D5667DC2}"/>
                </a:ext>
              </a:extLst>
            </p:cNvPr>
            <p:cNvSpPr/>
            <p:nvPr/>
          </p:nvSpPr>
          <p:spPr>
            <a:xfrm>
              <a:off x="3497788" y="3557775"/>
              <a:ext cx="145575" cy="16600"/>
            </a:xfrm>
            <a:custGeom>
              <a:avLst/>
              <a:gdLst/>
              <a:ahLst/>
              <a:cxnLst/>
              <a:rect l="l" t="t" r="r" b="b"/>
              <a:pathLst>
                <a:path w="5823" h="664" extrusionOk="0">
                  <a:moveTo>
                    <a:pt x="0" y="1"/>
                  </a:moveTo>
                  <a:lnTo>
                    <a:pt x="0" y="663"/>
                  </a:lnTo>
                  <a:lnTo>
                    <a:pt x="5822" y="663"/>
                  </a:lnTo>
                  <a:lnTo>
                    <a:pt x="582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741;p50">
              <a:extLst>
                <a:ext uri="{FF2B5EF4-FFF2-40B4-BE49-F238E27FC236}">
                  <a16:creationId xmlns:a16="http://schemas.microsoft.com/office/drawing/2014/main" id="{EFA61824-AE56-49C4-A117-CF0B1F9E47C0}"/>
                </a:ext>
              </a:extLst>
            </p:cNvPr>
            <p:cNvSpPr/>
            <p:nvPr/>
          </p:nvSpPr>
          <p:spPr>
            <a:xfrm>
              <a:off x="3497788" y="3526850"/>
              <a:ext cx="30975" cy="16575"/>
            </a:xfrm>
            <a:custGeom>
              <a:avLst/>
              <a:gdLst/>
              <a:ahLst/>
              <a:cxnLst/>
              <a:rect l="l" t="t" r="r" b="b"/>
              <a:pathLst>
                <a:path w="1239" h="663" extrusionOk="0">
                  <a:moveTo>
                    <a:pt x="0" y="0"/>
                  </a:moveTo>
                  <a:lnTo>
                    <a:pt x="0" y="663"/>
                  </a:lnTo>
                  <a:lnTo>
                    <a:pt x="1238" y="663"/>
                  </a:lnTo>
                  <a:lnTo>
                    <a:pt x="123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742;p50">
              <a:extLst>
                <a:ext uri="{FF2B5EF4-FFF2-40B4-BE49-F238E27FC236}">
                  <a16:creationId xmlns:a16="http://schemas.microsoft.com/office/drawing/2014/main" id="{6D46B379-0A58-4A87-B6D9-1DD0C3BCE744}"/>
                </a:ext>
              </a:extLst>
            </p:cNvPr>
            <p:cNvSpPr/>
            <p:nvPr/>
          </p:nvSpPr>
          <p:spPr>
            <a:xfrm>
              <a:off x="3536138" y="3526850"/>
              <a:ext cx="37925" cy="16575"/>
            </a:xfrm>
            <a:custGeom>
              <a:avLst/>
              <a:gdLst/>
              <a:ahLst/>
              <a:cxnLst/>
              <a:rect l="l" t="t" r="r" b="b"/>
              <a:pathLst>
                <a:path w="1517" h="663" extrusionOk="0">
                  <a:moveTo>
                    <a:pt x="0" y="0"/>
                  </a:moveTo>
                  <a:lnTo>
                    <a:pt x="0" y="663"/>
                  </a:lnTo>
                  <a:lnTo>
                    <a:pt x="1517" y="663"/>
                  </a:lnTo>
                  <a:lnTo>
                    <a:pt x="15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743;p50">
              <a:extLst>
                <a:ext uri="{FF2B5EF4-FFF2-40B4-BE49-F238E27FC236}">
                  <a16:creationId xmlns:a16="http://schemas.microsoft.com/office/drawing/2014/main" id="{A757D26D-6691-4BB3-B5EF-C2232CC5BD2D}"/>
                </a:ext>
              </a:extLst>
            </p:cNvPr>
            <p:cNvSpPr/>
            <p:nvPr/>
          </p:nvSpPr>
          <p:spPr>
            <a:xfrm>
              <a:off x="3581463" y="3526850"/>
              <a:ext cx="61900" cy="16575"/>
            </a:xfrm>
            <a:custGeom>
              <a:avLst/>
              <a:gdLst/>
              <a:ahLst/>
              <a:cxnLst/>
              <a:rect l="l" t="t" r="r" b="b"/>
              <a:pathLst>
                <a:path w="2476" h="663" extrusionOk="0">
                  <a:moveTo>
                    <a:pt x="0" y="0"/>
                  </a:moveTo>
                  <a:lnTo>
                    <a:pt x="0" y="663"/>
                  </a:lnTo>
                  <a:lnTo>
                    <a:pt x="2475" y="663"/>
                  </a:lnTo>
                  <a:lnTo>
                    <a:pt x="247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744;p50">
              <a:extLst>
                <a:ext uri="{FF2B5EF4-FFF2-40B4-BE49-F238E27FC236}">
                  <a16:creationId xmlns:a16="http://schemas.microsoft.com/office/drawing/2014/main" id="{18968739-F5F5-4743-8212-B3066336FF86}"/>
                </a:ext>
              </a:extLst>
            </p:cNvPr>
            <p:cNvSpPr/>
            <p:nvPr/>
          </p:nvSpPr>
          <p:spPr>
            <a:xfrm>
              <a:off x="3497788" y="3496350"/>
              <a:ext cx="61900" cy="16125"/>
            </a:xfrm>
            <a:custGeom>
              <a:avLst/>
              <a:gdLst/>
              <a:ahLst/>
              <a:cxnLst/>
              <a:rect l="l" t="t" r="r" b="b"/>
              <a:pathLst>
                <a:path w="2476" h="645" extrusionOk="0">
                  <a:moveTo>
                    <a:pt x="0" y="0"/>
                  </a:moveTo>
                  <a:lnTo>
                    <a:pt x="0" y="645"/>
                  </a:lnTo>
                  <a:lnTo>
                    <a:pt x="2476" y="645"/>
                  </a:lnTo>
                  <a:lnTo>
                    <a:pt x="247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745;p50">
              <a:extLst>
                <a:ext uri="{FF2B5EF4-FFF2-40B4-BE49-F238E27FC236}">
                  <a16:creationId xmlns:a16="http://schemas.microsoft.com/office/drawing/2014/main" id="{1105B86D-DDFA-41D3-AD68-351E9F59892F}"/>
                </a:ext>
              </a:extLst>
            </p:cNvPr>
            <p:cNvSpPr/>
            <p:nvPr/>
          </p:nvSpPr>
          <p:spPr>
            <a:xfrm>
              <a:off x="3567063" y="3496350"/>
              <a:ext cx="76300" cy="16125"/>
            </a:xfrm>
            <a:custGeom>
              <a:avLst/>
              <a:gdLst/>
              <a:ahLst/>
              <a:cxnLst/>
              <a:rect l="l" t="t" r="r" b="b"/>
              <a:pathLst>
                <a:path w="3052" h="645" extrusionOk="0">
                  <a:moveTo>
                    <a:pt x="1" y="0"/>
                  </a:moveTo>
                  <a:lnTo>
                    <a:pt x="1" y="645"/>
                  </a:lnTo>
                  <a:lnTo>
                    <a:pt x="3051" y="645"/>
                  </a:lnTo>
                  <a:lnTo>
                    <a:pt x="305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746;p50">
              <a:extLst>
                <a:ext uri="{FF2B5EF4-FFF2-40B4-BE49-F238E27FC236}">
                  <a16:creationId xmlns:a16="http://schemas.microsoft.com/office/drawing/2014/main" id="{A6258CC1-042E-497D-883D-6780F96BDC33}"/>
                </a:ext>
              </a:extLst>
            </p:cNvPr>
            <p:cNvSpPr/>
            <p:nvPr/>
          </p:nvSpPr>
          <p:spPr>
            <a:xfrm>
              <a:off x="3497788" y="3465400"/>
              <a:ext cx="145575" cy="16150"/>
            </a:xfrm>
            <a:custGeom>
              <a:avLst/>
              <a:gdLst/>
              <a:ahLst/>
              <a:cxnLst/>
              <a:rect l="l" t="t" r="r" b="b"/>
              <a:pathLst>
                <a:path w="5823" h="646" extrusionOk="0">
                  <a:moveTo>
                    <a:pt x="0" y="0"/>
                  </a:moveTo>
                  <a:lnTo>
                    <a:pt x="0" y="645"/>
                  </a:lnTo>
                  <a:lnTo>
                    <a:pt x="5822" y="645"/>
                  </a:lnTo>
                  <a:lnTo>
                    <a:pt x="58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2" name="Imagen 71">
            <a:extLst>
              <a:ext uri="{FF2B5EF4-FFF2-40B4-BE49-F238E27FC236}">
                <a16:creationId xmlns:a16="http://schemas.microsoft.com/office/drawing/2014/main" id="{6C2360DA-58B8-4348-8777-73EA9EB07E4C}"/>
              </a:ext>
            </a:extLst>
          </p:cNvPr>
          <p:cNvPicPr>
            <a:picLocks noChangeAspect="1"/>
          </p:cNvPicPr>
          <p:nvPr/>
        </p:nvPicPr>
        <p:blipFill>
          <a:blip r:embed="rId3"/>
          <a:stretch>
            <a:fillRect/>
          </a:stretch>
        </p:blipFill>
        <p:spPr>
          <a:xfrm>
            <a:off x="899913" y="656720"/>
            <a:ext cx="1106714" cy="669879"/>
          </a:xfrm>
          <a:prstGeom prst="rect">
            <a:avLst/>
          </a:prstGeom>
        </p:spPr>
      </p:pic>
    </p:spTree>
    <p:extLst>
      <p:ext uri="{BB962C8B-B14F-4D97-AF65-F5344CB8AC3E}">
        <p14:creationId xmlns:p14="http://schemas.microsoft.com/office/powerpoint/2010/main" val="19923919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89"/>
        <p:cNvGrpSpPr/>
        <p:nvPr/>
      </p:nvGrpSpPr>
      <p:grpSpPr>
        <a:xfrm>
          <a:off x="0" y="0"/>
          <a:ext cx="0" cy="0"/>
          <a:chOff x="0" y="0"/>
          <a:chExt cx="0" cy="0"/>
        </a:xfrm>
      </p:grpSpPr>
      <p:sp>
        <p:nvSpPr>
          <p:cNvPr id="1124" name="Google Shape;1124;p42"/>
          <p:cNvSpPr/>
          <p:nvPr/>
        </p:nvSpPr>
        <p:spPr>
          <a:xfrm>
            <a:off x="3655800" y="3484201"/>
            <a:ext cx="1832405" cy="244805"/>
          </a:xfrm>
          <a:custGeom>
            <a:avLst/>
            <a:gdLst/>
            <a:ahLst/>
            <a:cxnLst/>
            <a:rect l="l" t="t" r="r" b="b"/>
            <a:pathLst>
              <a:path w="55866" h="7463" extrusionOk="0">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5" name="Google Shape;1125;p42"/>
          <p:cNvGrpSpPr/>
          <p:nvPr/>
        </p:nvGrpSpPr>
        <p:grpSpPr>
          <a:xfrm rot="8100000">
            <a:off x="6704003" y="-124478"/>
            <a:ext cx="1385917" cy="2699994"/>
            <a:chOff x="409722" y="233833"/>
            <a:chExt cx="1385931" cy="2700020"/>
          </a:xfrm>
        </p:grpSpPr>
        <p:grpSp>
          <p:nvGrpSpPr>
            <p:cNvPr id="1126" name="Google Shape;1126;p42"/>
            <p:cNvGrpSpPr/>
            <p:nvPr/>
          </p:nvGrpSpPr>
          <p:grpSpPr>
            <a:xfrm rot="-617154" flipH="1">
              <a:off x="575967" y="402323"/>
              <a:ext cx="1053440" cy="2450002"/>
              <a:chOff x="3817855" y="1437512"/>
              <a:chExt cx="541146" cy="1128254"/>
            </a:xfrm>
          </p:grpSpPr>
          <p:sp>
            <p:nvSpPr>
              <p:cNvPr id="1127" name="Google Shape;1127;p42"/>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2"/>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9" name="Google Shape;1129;p42"/>
            <p:cNvSpPr/>
            <p:nvPr/>
          </p:nvSpPr>
          <p:spPr>
            <a:xfrm>
              <a:off x="1424458" y="233833"/>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0" name="Google Shape;1130;p42"/>
          <p:cNvGrpSpPr/>
          <p:nvPr/>
        </p:nvGrpSpPr>
        <p:grpSpPr>
          <a:xfrm rot="-2972274">
            <a:off x="796320" y="2522791"/>
            <a:ext cx="1386048" cy="2678158"/>
            <a:chOff x="409722" y="255923"/>
            <a:chExt cx="1385931" cy="2677930"/>
          </a:xfrm>
        </p:grpSpPr>
        <p:grpSp>
          <p:nvGrpSpPr>
            <p:cNvPr id="1131" name="Google Shape;1131;p42"/>
            <p:cNvGrpSpPr/>
            <p:nvPr/>
          </p:nvGrpSpPr>
          <p:grpSpPr>
            <a:xfrm rot="-617154" flipH="1">
              <a:off x="575967" y="402323"/>
              <a:ext cx="1053440" cy="2450002"/>
              <a:chOff x="3817855" y="1437512"/>
              <a:chExt cx="541146" cy="1128254"/>
            </a:xfrm>
          </p:grpSpPr>
          <p:sp>
            <p:nvSpPr>
              <p:cNvPr id="1132" name="Google Shape;1132;p42"/>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2"/>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4" name="Google Shape;1134;p42"/>
            <p:cNvSpPr/>
            <p:nvPr/>
          </p:nvSpPr>
          <p:spPr>
            <a:xfrm>
              <a:off x="1432804" y="255923"/>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 name="Google Shape;1213;p46">
            <a:extLst>
              <a:ext uri="{FF2B5EF4-FFF2-40B4-BE49-F238E27FC236}">
                <a16:creationId xmlns:a16="http://schemas.microsoft.com/office/drawing/2014/main" id="{E0827482-1B1B-4D81-9B87-A70C930CC832}"/>
              </a:ext>
            </a:extLst>
          </p:cNvPr>
          <p:cNvSpPr txBox="1">
            <a:spLocks/>
          </p:cNvSpPr>
          <p:nvPr/>
        </p:nvSpPr>
        <p:spPr>
          <a:xfrm>
            <a:off x="2207327" y="1553176"/>
            <a:ext cx="5386285" cy="26166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Aft>
                <a:spcPts val="1600"/>
              </a:spcAft>
            </a:pPr>
            <a:endParaRPr lang="es-ES" sz="1800" dirty="0"/>
          </a:p>
        </p:txBody>
      </p:sp>
      <p:sp>
        <p:nvSpPr>
          <p:cNvPr id="65" name="Google Shape;1153;p43">
            <a:extLst>
              <a:ext uri="{FF2B5EF4-FFF2-40B4-BE49-F238E27FC236}">
                <a16:creationId xmlns:a16="http://schemas.microsoft.com/office/drawing/2014/main" id="{3F501C6A-BA33-48B7-9736-CCB2E5D28B63}"/>
              </a:ext>
            </a:extLst>
          </p:cNvPr>
          <p:cNvSpPr txBox="1">
            <a:spLocks noGrp="1"/>
          </p:cNvSpPr>
          <p:nvPr>
            <p:ph type="title"/>
          </p:nvPr>
        </p:nvSpPr>
        <p:spPr>
          <a:xfrm>
            <a:off x="684771" y="825818"/>
            <a:ext cx="7699200" cy="73016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t>MUESTRA 29 ARCHIVOS</a:t>
            </a:r>
            <a:endParaRPr dirty="0"/>
          </a:p>
        </p:txBody>
      </p:sp>
      <p:pic>
        <p:nvPicPr>
          <p:cNvPr id="196" name="Imagen 195">
            <a:extLst>
              <a:ext uri="{FF2B5EF4-FFF2-40B4-BE49-F238E27FC236}">
                <a16:creationId xmlns:a16="http://schemas.microsoft.com/office/drawing/2014/main" id="{6337B9F0-6E8F-4B2E-8986-FF20AE15DC55}"/>
              </a:ext>
            </a:extLst>
          </p:cNvPr>
          <p:cNvPicPr>
            <a:picLocks noChangeAspect="1"/>
          </p:cNvPicPr>
          <p:nvPr/>
        </p:nvPicPr>
        <p:blipFill>
          <a:blip r:embed="rId3"/>
          <a:stretch>
            <a:fillRect/>
          </a:stretch>
        </p:blipFill>
        <p:spPr>
          <a:xfrm>
            <a:off x="820123" y="669981"/>
            <a:ext cx="1106714" cy="669879"/>
          </a:xfrm>
          <a:prstGeom prst="rect">
            <a:avLst/>
          </a:prstGeom>
        </p:spPr>
      </p:pic>
      <p:sp>
        <p:nvSpPr>
          <p:cNvPr id="2" name="CuadroTexto 1">
            <a:extLst>
              <a:ext uri="{FF2B5EF4-FFF2-40B4-BE49-F238E27FC236}">
                <a16:creationId xmlns:a16="http://schemas.microsoft.com/office/drawing/2014/main" id="{43A48F49-2D20-4792-B5AC-34C9C8E3A012}"/>
              </a:ext>
            </a:extLst>
          </p:cNvPr>
          <p:cNvSpPr txBox="1"/>
          <p:nvPr/>
        </p:nvSpPr>
        <p:spPr>
          <a:xfrm>
            <a:off x="2552446" y="1940205"/>
            <a:ext cx="3476188" cy="954107"/>
          </a:xfrm>
          <a:prstGeom prst="rect">
            <a:avLst/>
          </a:prstGeom>
          <a:noFill/>
        </p:spPr>
        <p:txBody>
          <a:bodyPr wrap="square" rtlCol="0">
            <a:spAutoFit/>
          </a:bodyPr>
          <a:lstStyle/>
          <a:p>
            <a:pPr marL="285750" indent="-285750" algn="just">
              <a:buFont typeface="Arial" panose="020B0604020202020204" pitchFamily="34" charset="0"/>
              <a:buChar char="•"/>
            </a:pPr>
            <a:r>
              <a:rPr lang="es-ES" dirty="0"/>
              <a:t>El proceso dura 4 minutos con 17 segundos para 29 archivos. El máximo de paginas de un PDF es de 3 y el mínimo es de 1 pagina. </a:t>
            </a:r>
            <a:endParaRPr lang="es-CL" dirty="0"/>
          </a:p>
        </p:txBody>
      </p:sp>
      <p:grpSp>
        <p:nvGrpSpPr>
          <p:cNvPr id="197" name="Google Shape;979;p59">
            <a:extLst>
              <a:ext uri="{FF2B5EF4-FFF2-40B4-BE49-F238E27FC236}">
                <a16:creationId xmlns:a16="http://schemas.microsoft.com/office/drawing/2014/main" id="{49BF7C2F-23E2-45E2-9049-F773DF2CCF3C}"/>
              </a:ext>
            </a:extLst>
          </p:cNvPr>
          <p:cNvGrpSpPr/>
          <p:nvPr/>
        </p:nvGrpSpPr>
        <p:grpSpPr>
          <a:xfrm>
            <a:off x="1496776" y="2876285"/>
            <a:ext cx="1307787" cy="1180345"/>
            <a:chOff x="6039282" y="1042577"/>
            <a:chExt cx="734315" cy="731929"/>
          </a:xfrm>
        </p:grpSpPr>
        <p:sp>
          <p:nvSpPr>
            <p:cNvPr id="198" name="Google Shape;980;p59">
              <a:extLst>
                <a:ext uri="{FF2B5EF4-FFF2-40B4-BE49-F238E27FC236}">
                  <a16:creationId xmlns:a16="http://schemas.microsoft.com/office/drawing/2014/main" id="{A0E663CC-4747-4098-BBB1-CDE777406C1F}"/>
                </a:ext>
              </a:extLst>
            </p:cNvPr>
            <p:cNvSpPr/>
            <p:nvPr/>
          </p:nvSpPr>
          <p:spPr>
            <a:xfrm>
              <a:off x="6045348" y="1300071"/>
              <a:ext cx="131951" cy="65352"/>
            </a:xfrm>
            <a:custGeom>
              <a:avLst/>
              <a:gdLst/>
              <a:ahLst/>
              <a:cxnLst/>
              <a:rect l="l" t="t" r="r" b="b"/>
              <a:pathLst>
                <a:path w="1414" h="701" extrusionOk="0">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981;p59">
              <a:extLst>
                <a:ext uri="{FF2B5EF4-FFF2-40B4-BE49-F238E27FC236}">
                  <a16:creationId xmlns:a16="http://schemas.microsoft.com/office/drawing/2014/main" id="{4DF85F01-6A59-460A-A9C7-6DBF029E5521}"/>
                </a:ext>
              </a:extLst>
            </p:cNvPr>
            <p:cNvSpPr/>
            <p:nvPr/>
          </p:nvSpPr>
          <p:spPr>
            <a:xfrm>
              <a:off x="6080342" y="1201250"/>
              <a:ext cx="127938" cy="96863"/>
            </a:xfrm>
            <a:custGeom>
              <a:avLst/>
              <a:gdLst/>
              <a:ahLst/>
              <a:cxnLst/>
              <a:rect l="l" t="t" r="r" b="b"/>
              <a:pathLst>
                <a:path w="1371" h="1039" extrusionOk="0">
                  <a:moveTo>
                    <a:pt x="245" y="0"/>
                  </a:moveTo>
                  <a:cubicBezTo>
                    <a:pt x="159" y="137"/>
                    <a:pt x="72" y="267"/>
                    <a:pt x="0" y="404"/>
                  </a:cubicBezTo>
                  <a:lnTo>
                    <a:pt x="1219" y="1039"/>
                  </a:lnTo>
                  <a:cubicBezTo>
                    <a:pt x="1262" y="945"/>
                    <a:pt x="1320" y="866"/>
                    <a:pt x="1371" y="772"/>
                  </a:cubicBezTo>
                  <a:lnTo>
                    <a:pt x="245" y="0"/>
                  </a:ln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982;p59">
              <a:extLst>
                <a:ext uri="{FF2B5EF4-FFF2-40B4-BE49-F238E27FC236}">
                  <a16:creationId xmlns:a16="http://schemas.microsoft.com/office/drawing/2014/main" id="{9B7D764B-5200-419F-88CE-1D5395CEB729}"/>
                </a:ext>
              </a:extLst>
            </p:cNvPr>
            <p:cNvSpPr/>
            <p:nvPr/>
          </p:nvSpPr>
          <p:spPr>
            <a:xfrm>
              <a:off x="6144918" y="1121167"/>
              <a:ext cx="112541" cy="119145"/>
            </a:xfrm>
            <a:custGeom>
              <a:avLst/>
              <a:gdLst/>
              <a:ahLst/>
              <a:cxnLst/>
              <a:rect l="l" t="t" r="r" b="b"/>
              <a:pathLst>
                <a:path w="1206" h="1278" extrusionOk="0">
                  <a:moveTo>
                    <a:pt x="347" y="1"/>
                  </a:moveTo>
                  <a:cubicBezTo>
                    <a:pt x="224" y="95"/>
                    <a:pt x="116" y="210"/>
                    <a:pt x="1" y="318"/>
                  </a:cubicBezTo>
                  <a:lnTo>
                    <a:pt x="974" y="1278"/>
                  </a:lnTo>
                  <a:cubicBezTo>
                    <a:pt x="1046" y="1205"/>
                    <a:pt x="1126" y="1133"/>
                    <a:pt x="1205" y="1068"/>
                  </a:cubicBezTo>
                  <a:lnTo>
                    <a:pt x="347" y="1"/>
                  </a:ln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983;p59">
              <a:extLst>
                <a:ext uri="{FF2B5EF4-FFF2-40B4-BE49-F238E27FC236}">
                  <a16:creationId xmlns:a16="http://schemas.microsoft.com/office/drawing/2014/main" id="{790A81A9-3EBB-4A15-A549-B99C5230D425}"/>
                </a:ext>
              </a:extLst>
            </p:cNvPr>
            <p:cNvSpPr/>
            <p:nvPr/>
          </p:nvSpPr>
          <p:spPr>
            <a:xfrm>
              <a:off x="6232449" y="1066723"/>
              <a:ext cx="86879" cy="130518"/>
            </a:xfrm>
            <a:custGeom>
              <a:avLst/>
              <a:gdLst/>
              <a:ahLst/>
              <a:cxnLst/>
              <a:rect l="l" t="t" r="r" b="b"/>
              <a:pathLst>
                <a:path w="931" h="1400" extrusionOk="0">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984;p59">
              <a:extLst>
                <a:ext uri="{FF2B5EF4-FFF2-40B4-BE49-F238E27FC236}">
                  <a16:creationId xmlns:a16="http://schemas.microsoft.com/office/drawing/2014/main" id="{FA2617D0-9077-4A61-B9B8-3BAC6CB8B06C}"/>
                </a:ext>
              </a:extLst>
            </p:cNvPr>
            <p:cNvSpPr/>
            <p:nvPr/>
          </p:nvSpPr>
          <p:spPr>
            <a:xfrm>
              <a:off x="6335379" y="1042577"/>
              <a:ext cx="53284" cy="130518"/>
            </a:xfrm>
            <a:custGeom>
              <a:avLst/>
              <a:gdLst/>
              <a:ahLst/>
              <a:cxnLst/>
              <a:rect l="l" t="t" r="r" b="b"/>
              <a:pathLst>
                <a:path w="571" h="1400" extrusionOk="0">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985;p59">
              <a:extLst>
                <a:ext uri="{FF2B5EF4-FFF2-40B4-BE49-F238E27FC236}">
                  <a16:creationId xmlns:a16="http://schemas.microsoft.com/office/drawing/2014/main" id="{8462F885-1AD1-4F5D-9267-529D370A77B9}"/>
                </a:ext>
              </a:extLst>
            </p:cNvPr>
            <p:cNvSpPr/>
            <p:nvPr/>
          </p:nvSpPr>
          <p:spPr>
            <a:xfrm>
              <a:off x="6431682" y="1043229"/>
              <a:ext cx="56550" cy="131824"/>
            </a:xfrm>
            <a:custGeom>
              <a:avLst/>
              <a:gdLst/>
              <a:ahLst/>
              <a:cxnLst/>
              <a:rect l="l" t="t" r="r" b="b"/>
              <a:pathLst>
                <a:path w="606" h="1414" extrusionOk="0">
                  <a:moveTo>
                    <a:pt x="144" y="0"/>
                  </a:moveTo>
                  <a:lnTo>
                    <a:pt x="0" y="1356"/>
                  </a:lnTo>
                  <a:cubicBezTo>
                    <a:pt x="101" y="1378"/>
                    <a:pt x="202" y="1385"/>
                    <a:pt x="303" y="1414"/>
                  </a:cubicBezTo>
                  <a:lnTo>
                    <a:pt x="606" y="80"/>
                  </a:lnTo>
                  <a:cubicBezTo>
                    <a:pt x="454" y="36"/>
                    <a:pt x="296" y="22"/>
                    <a:pt x="144"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986;p59">
              <a:extLst>
                <a:ext uri="{FF2B5EF4-FFF2-40B4-BE49-F238E27FC236}">
                  <a16:creationId xmlns:a16="http://schemas.microsoft.com/office/drawing/2014/main" id="{6BAD5A79-36E0-47C2-BEA0-3BEB9C08C9A2}"/>
                </a:ext>
              </a:extLst>
            </p:cNvPr>
            <p:cNvSpPr/>
            <p:nvPr/>
          </p:nvSpPr>
          <p:spPr>
            <a:xfrm>
              <a:off x="6500924" y="1070731"/>
              <a:ext cx="89678" cy="130612"/>
            </a:xfrm>
            <a:custGeom>
              <a:avLst/>
              <a:gdLst/>
              <a:ahLst/>
              <a:cxnLst/>
              <a:rect l="l" t="t" r="r" b="b"/>
              <a:pathLst>
                <a:path w="961" h="1401" extrusionOk="0">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987;p59">
              <a:extLst>
                <a:ext uri="{FF2B5EF4-FFF2-40B4-BE49-F238E27FC236}">
                  <a16:creationId xmlns:a16="http://schemas.microsoft.com/office/drawing/2014/main" id="{8555596F-336D-4D18-A22C-4C78EC2EA281}"/>
                </a:ext>
              </a:extLst>
            </p:cNvPr>
            <p:cNvSpPr/>
            <p:nvPr/>
          </p:nvSpPr>
          <p:spPr>
            <a:xfrm>
              <a:off x="6561580" y="1127973"/>
              <a:ext cx="114501" cy="117746"/>
            </a:xfrm>
            <a:custGeom>
              <a:avLst/>
              <a:gdLst/>
              <a:ahLst/>
              <a:cxnLst/>
              <a:rect l="l" t="t" r="r" b="b"/>
              <a:pathLst>
                <a:path w="1227" h="1263" extrusionOk="0">
                  <a:moveTo>
                    <a:pt x="887" y="0"/>
                  </a:moveTo>
                  <a:lnTo>
                    <a:pt x="0" y="1046"/>
                  </a:lnTo>
                  <a:cubicBezTo>
                    <a:pt x="79" y="1111"/>
                    <a:pt x="152" y="1183"/>
                    <a:pt x="224" y="1262"/>
                  </a:cubicBezTo>
                  <a:lnTo>
                    <a:pt x="1226" y="332"/>
                  </a:lnTo>
                  <a:cubicBezTo>
                    <a:pt x="1118" y="209"/>
                    <a:pt x="1003" y="101"/>
                    <a:pt x="887"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988;p59">
              <a:extLst>
                <a:ext uri="{FF2B5EF4-FFF2-40B4-BE49-F238E27FC236}">
                  <a16:creationId xmlns:a16="http://schemas.microsoft.com/office/drawing/2014/main" id="{B8279FC8-C496-4558-94AC-0CAAF34A794B}"/>
                </a:ext>
              </a:extLst>
            </p:cNvPr>
            <p:cNvSpPr/>
            <p:nvPr/>
          </p:nvSpPr>
          <p:spPr>
            <a:xfrm>
              <a:off x="6636887" y="1310792"/>
              <a:ext cx="132697" cy="61996"/>
            </a:xfrm>
            <a:custGeom>
              <a:avLst/>
              <a:gdLst/>
              <a:ahLst/>
              <a:cxnLst/>
              <a:rect l="l" t="t" r="r" b="b"/>
              <a:pathLst>
                <a:path w="1422" h="665" extrusionOk="0">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989;p59">
              <a:extLst>
                <a:ext uri="{FF2B5EF4-FFF2-40B4-BE49-F238E27FC236}">
                  <a16:creationId xmlns:a16="http://schemas.microsoft.com/office/drawing/2014/main" id="{B965B56B-1881-470E-85FA-745009F3877B}"/>
                </a:ext>
              </a:extLst>
            </p:cNvPr>
            <p:cNvSpPr/>
            <p:nvPr/>
          </p:nvSpPr>
          <p:spPr>
            <a:xfrm>
              <a:off x="6642953" y="1415020"/>
              <a:ext cx="130645" cy="47826"/>
            </a:xfrm>
            <a:custGeom>
              <a:avLst/>
              <a:gdLst/>
              <a:ahLst/>
              <a:cxnLst/>
              <a:rect l="l" t="t" r="r" b="b"/>
              <a:pathLst>
                <a:path w="1400" h="513" extrusionOk="0">
                  <a:moveTo>
                    <a:pt x="30" y="1"/>
                  </a:moveTo>
                  <a:cubicBezTo>
                    <a:pt x="30" y="109"/>
                    <a:pt x="15" y="210"/>
                    <a:pt x="1" y="311"/>
                  </a:cubicBezTo>
                  <a:lnTo>
                    <a:pt x="1357" y="513"/>
                  </a:lnTo>
                  <a:cubicBezTo>
                    <a:pt x="1378" y="354"/>
                    <a:pt x="1393" y="203"/>
                    <a:pt x="1400" y="44"/>
                  </a:cubicBezTo>
                  <a:lnTo>
                    <a:pt x="30"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990;p59">
              <a:extLst>
                <a:ext uri="{FF2B5EF4-FFF2-40B4-BE49-F238E27FC236}">
                  <a16:creationId xmlns:a16="http://schemas.microsoft.com/office/drawing/2014/main" id="{0F11F27A-9D20-4301-8CC0-8AFAB619791E}"/>
                </a:ext>
              </a:extLst>
            </p:cNvPr>
            <p:cNvSpPr/>
            <p:nvPr/>
          </p:nvSpPr>
          <p:spPr>
            <a:xfrm>
              <a:off x="6622143" y="1485687"/>
              <a:ext cx="131951" cy="81388"/>
            </a:xfrm>
            <a:custGeom>
              <a:avLst/>
              <a:gdLst/>
              <a:ahLst/>
              <a:cxnLst/>
              <a:rect l="l" t="t" r="r" b="b"/>
              <a:pathLst>
                <a:path w="1414" h="873" extrusionOk="0">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991;p59">
              <a:extLst>
                <a:ext uri="{FF2B5EF4-FFF2-40B4-BE49-F238E27FC236}">
                  <a16:creationId xmlns:a16="http://schemas.microsoft.com/office/drawing/2014/main" id="{867E741A-D8CB-44D9-B972-B612B875D47C}"/>
                </a:ext>
              </a:extLst>
            </p:cNvPr>
            <p:cNvSpPr/>
            <p:nvPr/>
          </p:nvSpPr>
          <p:spPr>
            <a:xfrm>
              <a:off x="6582390" y="1548895"/>
              <a:ext cx="121219" cy="108983"/>
            </a:xfrm>
            <a:custGeom>
              <a:avLst/>
              <a:gdLst/>
              <a:ahLst/>
              <a:cxnLst/>
              <a:rect l="l" t="t" r="r" b="b"/>
              <a:pathLst>
                <a:path w="1299" h="1169" extrusionOk="0">
                  <a:moveTo>
                    <a:pt x="195" y="0"/>
                  </a:moveTo>
                  <a:lnTo>
                    <a:pt x="102" y="123"/>
                  </a:lnTo>
                  <a:lnTo>
                    <a:pt x="1" y="238"/>
                  </a:lnTo>
                  <a:lnTo>
                    <a:pt x="1003" y="1168"/>
                  </a:lnTo>
                  <a:lnTo>
                    <a:pt x="1155" y="988"/>
                  </a:lnTo>
                  <a:lnTo>
                    <a:pt x="1299" y="801"/>
                  </a:lnTo>
                  <a:lnTo>
                    <a:pt x="195"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992;p59">
              <a:extLst>
                <a:ext uri="{FF2B5EF4-FFF2-40B4-BE49-F238E27FC236}">
                  <a16:creationId xmlns:a16="http://schemas.microsoft.com/office/drawing/2014/main" id="{C1408D4B-C31A-4959-883F-3B88C62E3702}"/>
                </a:ext>
              </a:extLst>
            </p:cNvPr>
            <p:cNvSpPr/>
            <p:nvPr/>
          </p:nvSpPr>
          <p:spPr>
            <a:xfrm>
              <a:off x="6526586" y="1599238"/>
              <a:ext cx="100316" cy="126510"/>
            </a:xfrm>
            <a:custGeom>
              <a:avLst/>
              <a:gdLst/>
              <a:ahLst/>
              <a:cxnLst/>
              <a:rect l="l" t="t" r="r" b="b"/>
              <a:pathLst>
                <a:path w="1075" h="1357" extrusionOk="0">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993;p59">
              <a:extLst>
                <a:ext uri="{FF2B5EF4-FFF2-40B4-BE49-F238E27FC236}">
                  <a16:creationId xmlns:a16="http://schemas.microsoft.com/office/drawing/2014/main" id="{F9DFF253-1B60-4F21-850B-195188437519}"/>
                </a:ext>
              </a:extLst>
            </p:cNvPr>
            <p:cNvSpPr/>
            <p:nvPr/>
          </p:nvSpPr>
          <p:spPr>
            <a:xfrm>
              <a:off x="6459957" y="1632893"/>
              <a:ext cx="70735" cy="132570"/>
            </a:xfrm>
            <a:custGeom>
              <a:avLst/>
              <a:gdLst/>
              <a:ahLst/>
              <a:cxnLst/>
              <a:rect l="l" t="t" r="r" b="b"/>
              <a:pathLst>
                <a:path w="758" h="1422" extrusionOk="0">
                  <a:moveTo>
                    <a:pt x="296" y="1"/>
                  </a:moveTo>
                  <a:cubicBezTo>
                    <a:pt x="195" y="37"/>
                    <a:pt x="101" y="73"/>
                    <a:pt x="0" y="94"/>
                  </a:cubicBezTo>
                  <a:lnTo>
                    <a:pt x="303" y="1421"/>
                  </a:lnTo>
                  <a:cubicBezTo>
                    <a:pt x="454" y="1393"/>
                    <a:pt x="606" y="1342"/>
                    <a:pt x="757" y="1292"/>
                  </a:cubicBezTo>
                  <a:lnTo>
                    <a:pt x="296"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994;p59">
              <a:extLst>
                <a:ext uri="{FF2B5EF4-FFF2-40B4-BE49-F238E27FC236}">
                  <a16:creationId xmlns:a16="http://schemas.microsoft.com/office/drawing/2014/main" id="{2290B165-1A7E-4A15-A7C4-82EE6CE5F4CF}"/>
                </a:ext>
              </a:extLst>
            </p:cNvPr>
            <p:cNvSpPr/>
            <p:nvPr/>
          </p:nvSpPr>
          <p:spPr>
            <a:xfrm>
              <a:off x="6379145" y="1646318"/>
              <a:ext cx="43859" cy="128188"/>
            </a:xfrm>
            <a:custGeom>
              <a:avLst/>
              <a:gdLst/>
              <a:ahLst/>
              <a:cxnLst/>
              <a:rect l="l" t="t" r="r" b="b"/>
              <a:pathLst>
                <a:path w="470" h="1375" extrusionOk="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995;p59">
              <a:extLst>
                <a:ext uri="{FF2B5EF4-FFF2-40B4-BE49-F238E27FC236}">
                  <a16:creationId xmlns:a16="http://schemas.microsoft.com/office/drawing/2014/main" id="{30B23124-90B7-4565-99C2-56452743D5D3}"/>
                </a:ext>
              </a:extLst>
            </p:cNvPr>
            <p:cNvSpPr/>
            <p:nvPr/>
          </p:nvSpPr>
          <p:spPr>
            <a:xfrm>
              <a:off x="6272109" y="1630842"/>
              <a:ext cx="74187" cy="131917"/>
            </a:xfrm>
            <a:custGeom>
              <a:avLst/>
              <a:gdLst/>
              <a:ahLst/>
              <a:cxnLst/>
              <a:rect l="l" t="t" r="r" b="b"/>
              <a:pathLst>
                <a:path w="795" h="1415" extrusionOk="0">
                  <a:moveTo>
                    <a:pt x="506" y="1"/>
                  </a:moveTo>
                  <a:lnTo>
                    <a:pt x="1" y="1270"/>
                  </a:lnTo>
                  <a:cubicBezTo>
                    <a:pt x="145" y="1328"/>
                    <a:pt x="296" y="1379"/>
                    <a:pt x="448" y="1415"/>
                  </a:cubicBezTo>
                  <a:lnTo>
                    <a:pt x="794" y="95"/>
                  </a:lnTo>
                  <a:cubicBezTo>
                    <a:pt x="693" y="66"/>
                    <a:pt x="599" y="37"/>
                    <a:pt x="506" y="1"/>
                  </a:cubicBez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996;p59">
              <a:extLst>
                <a:ext uri="{FF2B5EF4-FFF2-40B4-BE49-F238E27FC236}">
                  <a16:creationId xmlns:a16="http://schemas.microsoft.com/office/drawing/2014/main" id="{157F3F3A-E07F-4836-ADA7-504216E492AA}"/>
                </a:ext>
              </a:extLst>
            </p:cNvPr>
            <p:cNvSpPr/>
            <p:nvPr/>
          </p:nvSpPr>
          <p:spPr>
            <a:xfrm>
              <a:off x="6177205" y="1595229"/>
              <a:ext cx="103769" cy="125205"/>
            </a:xfrm>
            <a:custGeom>
              <a:avLst/>
              <a:gdLst/>
              <a:ahLst/>
              <a:cxnLst/>
              <a:rect l="l" t="t" r="r" b="b"/>
              <a:pathLst>
                <a:path w="1112" h="1343" extrusionOk="0">
                  <a:moveTo>
                    <a:pt x="859" y="1"/>
                  </a:moveTo>
                  <a:lnTo>
                    <a:pt x="1" y="1068"/>
                  </a:lnTo>
                  <a:cubicBezTo>
                    <a:pt x="123" y="1169"/>
                    <a:pt x="253" y="1256"/>
                    <a:pt x="390" y="1342"/>
                  </a:cubicBezTo>
                  <a:lnTo>
                    <a:pt x="1112" y="174"/>
                  </a:lnTo>
                  <a:cubicBezTo>
                    <a:pt x="1018" y="123"/>
                    <a:pt x="938" y="66"/>
                    <a:pt x="859" y="1"/>
                  </a:cubicBez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997;p59">
              <a:extLst>
                <a:ext uri="{FF2B5EF4-FFF2-40B4-BE49-F238E27FC236}">
                  <a16:creationId xmlns:a16="http://schemas.microsoft.com/office/drawing/2014/main" id="{71F3100A-5068-4699-8CA9-F3AF5A672038}"/>
                </a:ext>
              </a:extLst>
            </p:cNvPr>
            <p:cNvSpPr/>
            <p:nvPr/>
          </p:nvSpPr>
          <p:spPr>
            <a:xfrm>
              <a:off x="6103205" y="1542835"/>
              <a:ext cx="123272" cy="106932"/>
            </a:xfrm>
            <a:custGeom>
              <a:avLst/>
              <a:gdLst/>
              <a:ahLst/>
              <a:cxnLst/>
              <a:rect l="l" t="t" r="r" b="b"/>
              <a:pathLst>
                <a:path w="1321" h="1147" extrusionOk="0">
                  <a:moveTo>
                    <a:pt x="1126" y="0"/>
                  </a:moveTo>
                  <a:lnTo>
                    <a:pt x="0" y="772"/>
                  </a:lnTo>
                  <a:lnTo>
                    <a:pt x="137" y="959"/>
                  </a:lnTo>
                  <a:lnTo>
                    <a:pt x="210" y="1053"/>
                  </a:lnTo>
                  <a:lnTo>
                    <a:pt x="289" y="1147"/>
                  </a:lnTo>
                  <a:lnTo>
                    <a:pt x="1320" y="245"/>
                  </a:lnTo>
                  <a:lnTo>
                    <a:pt x="1263" y="188"/>
                  </a:lnTo>
                  <a:lnTo>
                    <a:pt x="1219" y="123"/>
                  </a:lnTo>
                  <a:lnTo>
                    <a:pt x="1126" y="0"/>
                  </a:ln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998;p59">
              <a:extLst>
                <a:ext uri="{FF2B5EF4-FFF2-40B4-BE49-F238E27FC236}">
                  <a16:creationId xmlns:a16="http://schemas.microsoft.com/office/drawing/2014/main" id="{469949E7-7A51-43FF-97A1-794EF13A342A}"/>
                </a:ext>
              </a:extLst>
            </p:cNvPr>
            <p:cNvSpPr/>
            <p:nvPr/>
          </p:nvSpPr>
          <p:spPr>
            <a:xfrm>
              <a:off x="6055426" y="1478881"/>
              <a:ext cx="131951" cy="78777"/>
            </a:xfrm>
            <a:custGeom>
              <a:avLst/>
              <a:gdLst/>
              <a:ahLst/>
              <a:cxnLst/>
              <a:rect l="l" t="t" r="r" b="b"/>
              <a:pathLst>
                <a:path w="1414" h="845" extrusionOk="0">
                  <a:moveTo>
                    <a:pt x="1306" y="1"/>
                  </a:moveTo>
                  <a:lnTo>
                    <a:pt x="0" y="405"/>
                  </a:lnTo>
                  <a:cubicBezTo>
                    <a:pt x="51" y="549"/>
                    <a:pt x="101" y="701"/>
                    <a:pt x="166" y="845"/>
                  </a:cubicBezTo>
                  <a:lnTo>
                    <a:pt x="1414" y="282"/>
                  </a:lnTo>
                  <a:cubicBezTo>
                    <a:pt x="1371" y="196"/>
                    <a:pt x="1342" y="95"/>
                    <a:pt x="1306" y="1"/>
                  </a:cubicBez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999;p59">
              <a:extLst>
                <a:ext uri="{FF2B5EF4-FFF2-40B4-BE49-F238E27FC236}">
                  <a16:creationId xmlns:a16="http://schemas.microsoft.com/office/drawing/2014/main" id="{851F57B7-5597-4991-8F2F-469C7B3AA646}"/>
                </a:ext>
              </a:extLst>
            </p:cNvPr>
            <p:cNvSpPr/>
            <p:nvPr/>
          </p:nvSpPr>
          <p:spPr>
            <a:xfrm>
              <a:off x="6039282" y="1408308"/>
              <a:ext cx="129338" cy="43817"/>
            </a:xfrm>
            <a:custGeom>
              <a:avLst/>
              <a:gdLst/>
              <a:ahLst/>
              <a:cxnLst/>
              <a:rect l="l" t="t" r="r" b="b"/>
              <a:pathLst>
                <a:path w="1386" h="470" extrusionOk="0">
                  <a:moveTo>
                    <a:pt x="0" y="1"/>
                  </a:moveTo>
                  <a:cubicBezTo>
                    <a:pt x="7" y="152"/>
                    <a:pt x="7" y="311"/>
                    <a:pt x="29" y="469"/>
                  </a:cubicBezTo>
                  <a:lnTo>
                    <a:pt x="1385" y="304"/>
                  </a:lnTo>
                  <a:cubicBezTo>
                    <a:pt x="1371" y="203"/>
                    <a:pt x="1378" y="102"/>
                    <a:pt x="1363" y="1"/>
                  </a:cubicBezTo>
                  <a:close/>
                </a:path>
              </a:pathLst>
            </a:custGeom>
            <a:solidFill>
              <a:srgbClr val="5F7D95"/>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1000;p59">
              <a:extLst>
                <a:ext uri="{FF2B5EF4-FFF2-40B4-BE49-F238E27FC236}">
                  <a16:creationId xmlns:a16="http://schemas.microsoft.com/office/drawing/2014/main" id="{CF8A5E3F-D527-4A69-9D11-8B8987E9D535}"/>
                </a:ext>
              </a:extLst>
            </p:cNvPr>
            <p:cNvSpPr/>
            <p:nvPr/>
          </p:nvSpPr>
          <p:spPr>
            <a:xfrm>
              <a:off x="6608612" y="1210666"/>
              <a:ext cx="128685" cy="93507"/>
            </a:xfrm>
            <a:custGeom>
              <a:avLst/>
              <a:gdLst/>
              <a:ahLst/>
              <a:cxnLst/>
              <a:rect l="l" t="t" r="r" b="b"/>
              <a:pathLst>
                <a:path w="1379" h="1003" extrusionOk="0">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4407;p63">
            <a:extLst>
              <a:ext uri="{FF2B5EF4-FFF2-40B4-BE49-F238E27FC236}">
                <a16:creationId xmlns:a16="http://schemas.microsoft.com/office/drawing/2014/main" id="{B5512A96-AE61-4BC7-ACC6-5E6D7D8C330C}"/>
              </a:ext>
            </a:extLst>
          </p:cNvPr>
          <p:cNvGrpSpPr/>
          <p:nvPr/>
        </p:nvGrpSpPr>
        <p:grpSpPr>
          <a:xfrm>
            <a:off x="6222701" y="2759594"/>
            <a:ext cx="1350634" cy="1274657"/>
            <a:chOff x="5985650" y="2860025"/>
            <a:chExt cx="1396075" cy="1539775"/>
          </a:xfrm>
        </p:grpSpPr>
        <p:sp>
          <p:nvSpPr>
            <p:cNvPr id="220" name="Google Shape;4408;p63">
              <a:extLst>
                <a:ext uri="{FF2B5EF4-FFF2-40B4-BE49-F238E27FC236}">
                  <a16:creationId xmlns:a16="http://schemas.microsoft.com/office/drawing/2014/main" id="{953ECCA9-6C50-45A0-9407-4ABF10FA7E3C}"/>
                </a:ext>
              </a:extLst>
            </p:cNvPr>
            <p:cNvSpPr/>
            <p:nvPr/>
          </p:nvSpPr>
          <p:spPr>
            <a:xfrm>
              <a:off x="6655300" y="3128850"/>
              <a:ext cx="637150" cy="631950"/>
            </a:xfrm>
            <a:custGeom>
              <a:avLst/>
              <a:gdLst/>
              <a:ahLst/>
              <a:cxnLst/>
              <a:rect l="l" t="t" r="r" b="b"/>
              <a:pathLst>
                <a:path w="25486" h="25278" extrusionOk="0">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4409;p63">
              <a:extLst>
                <a:ext uri="{FF2B5EF4-FFF2-40B4-BE49-F238E27FC236}">
                  <a16:creationId xmlns:a16="http://schemas.microsoft.com/office/drawing/2014/main" id="{D0759C1F-2E0B-473B-8830-10238655287D}"/>
                </a:ext>
              </a:extLst>
            </p:cNvPr>
            <p:cNvSpPr/>
            <p:nvPr/>
          </p:nvSpPr>
          <p:spPr>
            <a:xfrm>
              <a:off x="6673425" y="3771400"/>
              <a:ext cx="600850" cy="600800"/>
            </a:xfrm>
            <a:custGeom>
              <a:avLst/>
              <a:gdLst/>
              <a:ahLst/>
              <a:cxnLst/>
              <a:rect l="l" t="t" r="r" b="b"/>
              <a:pathLst>
                <a:path w="24034" h="24032" extrusionOk="0">
                  <a:moveTo>
                    <a:pt x="12017" y="4775"/>
                  </a:moveTo>
                  <a:cubicBezTo>
                    <a:pt x="16016" y="4775"/>
                    <a:pt x="19258" y="8018"/>
                    <a:pt x="19258" y="12017"/>
                  </a:cubicBezTo>
                  <a:cubicBezTo>
                    <a:pt x="19258" y="16015"/>
                    <a:pt x="16016" y="19256"/>
                    <a:pt x="12019" y="19256"/>
                  </a:cubicBezTo>
                  <a:lnTo>
                    <a:pt x="12017" y="19256"/>
                  </a:lnTo>
                  <a:cubicBezTo>
                    <a:pt x="8019" y="19256"/>
                    <a:pt x="4778" y="16015"/>
                    <a:pt x="4778" y="12017"/>
                  </a:cubicBezTo>
                  <a:cubicBezTo>
                    <a:pt x="4778" y="8018"/>
                    <a:pt x="8019" y="4775"/>
                    <a:pt x="12017" y="4775"/>
                  </a:cubicBezTo>
                  <a:close/>
                  <a:moveTo>
                    <a:pt x="10336" y="0"/>
                  </a:moveTo>
                  <a:cubicBezTo>
                    <a:pt x="9932" y="0"/>
                    <a:pt x="9604" y="327"/>
                    <a:pt x="9604" y="732"/>
                  </a:cubicBezTo>
                  <a:lnTo>
                    <a:pt x="9604" y="2689"/>
                  </a:lnTo>
                  <a:cubicBezTo>
                    <a:pt x="8734" y="2913"/>
                    <a:pt x="7902" y="3259"/>
                    <a:pt x="7128" y="3714"/>
                  </a:cubicBezTo>
                  <a:lnTo>
                    <a:pt x="5745" y="2330"/>
                  </a:lnTo>
                  <a:cubicBezTo>
                    <a:pt x="5602" y="2187"/>
                    <a:pt x="5415" y="2115"/>
                    <a:pt x="5228" y="2115"/>
                  </a:cubicBezTo>
                  <a:cubicBezTo>
                    <a:pt x="5040" y="2115"/>
                    <a:pt x="4853" y="2187"/>
                    <a:pt x="4710" y="2330"/>
                  </a:cubicBezTo>
                  <a:lnTo>
                    <a:pt x="2332" y="4708"/>
                  </a:lnTo>
                  <a:cubicBezTo>
                    <a:pt x="2046" y="4995"/>
                    <a:pt x="2046" y="5457"/>
                    <a:pt x="2332" y="5744"/>
                  </a:cubicBezTo>
                  <a:lnTo>
                    <a:pt x="3716" y="7128"/>
                  </a:lnTo>
                  <a:cubicBezTo>
                    <a:pt x="3260" y="7900"/>
                    <a:pt x="2915" y="8734"/>
                    <a:pt x="2691" y="9602"/>
                  </a:cubicBezTo>
                  <a:lnTo>
                    <a:pt x="734" y="9602"/>
                  </a:lnTo>
                  <a:cubicBezTo>
                    <a:pt x="329" y="9602"/>
                    <a:pt x="1" y="9930"/>
                    <a:pt x="1" y="10335"/>
                  </a:cubicBezTo>
                  <a:lnTo>
                    <a:pt x="1" y="13698"/>
                  </a:lnTo>
                  <a:cubicBezTo>
                    <a:pt x="1" y="14101"/>
                    <a:pt x="329" y="14430"/>
                    <a:pt x="734" y="14430"/>
                  </a:cubicBezTo>
                  <a:lnTo>
                    <a:pt x="2691" y="14430"/>
                  </a:lnTo>
                  <a:cubicBezTo>
                    <a:pt x="2915" y="15298"/>
                    <a:pt x="3260" y="16132"/>
                    <a:pt x="3716" y="16904"/>
                  </a:cubicBezTo>
                  <a:lnTo>
                    <a:pt x="2332" y="18289"/>
                  </a:lnTo>
                  <a:cubicBezTo>
                    <a:pt x="2046" y="18574"/>
                    <a:pt x="2046" y="19038"/>
                    <a:pt x="2332" y="19323"/>
                  </a:cubicBezTo>
                  <a:lnTo>
                    <a:pt x="4710" y="21701"/>
                  </a:lnTo>
                  <a:cubicBezTo>
                    <a:pt x="4853" y="21845"/>
                    <a:pt x="5040" y="21916"/>
                    <a:pt x="5228" y="21916"/>
                  </a:cubicBezTo>
                  <a:cubicBezTo>
                    <a:pt x="5415" y="21916"/>
                    <a:pt x="5602" y="21845"/>
                    <a:pt x="5745" y="21701"/>
                  </a:cubicBezTo>
                  <a:lnTo>
                    <a:pt x="7128" y="20318"/>
                  </a:lnTo>
                  <a:cubicBezTo>
                    <a:pt x="7902" y="20774"/>
                    <a:pt x="8736" y="21118"/>
                    <a:pt x="9604" y="21343"/>
                  </a:cubicBezTo>
                  <a:lnTo>
                    <a:pt x="9604" y="23299"/>
                  </a:lnTo>
                  <a:cubicBezTo>
                    <a:pt x="9604" y="23705"/>
                    <a:pt x="9932" y="24031"/>
                    <a:pt x="10336" y="24031"/>
                  </a:cubicBezTo>
                  <a:lnTo>
                    <a:pt x="13699" y="24031"/>
                  </a:lnTo>
                  <a:cubicBezTo>
                    <a:pt x="14104" y="24031"/>
                    <a:pt x="14432" y="23705"/>
                    <a:pt x="14432" y="23299"/>
                  </a:cubicBezTo>
                  <a:lnTo>
                    <a:pt x="14432" y="21343"/>
                  </a:lnTo>
                  <a:cubicBezTo>
                    <a:pt x="15300" y="21118"/>
                    <a:pt x="16134" y="20773"/>
                    <a:pt x="16906" y="20318"/>
                  </a:cubicBezTo>
                  <a:lnTo>
                    <a:pt x="18290" y="21701"/>
                  </a:lnTo>
                  <a:cubicBezTo>
                    <a:pt x="18433" y="21844"/>
                    <a:pt x="18620" y="21915"/>
                    <a:pt x="18808" y="21915"/>
                  </a:cubicBezTo>
                  <a:cubicBezTo>
                    <a:pt x="18995" y="21915"/>
                    <a:pt x="19182" y="21844"/>
                    <a:pt x="19326" y="21701"/>
                  </a:cubicBezTo>
                  <a:lnTo>
                    <a:pt x="21704" y="19323"/>
                  </a:lnTo>
                  <a:cubicBezTo>
                    <a:pt x="21989" y="19037"/>
                    <a:pt x="21989" y="18574"/>
                    <a:pt x="21704" y="18287"/>
                  </a:cubicBezTo>
                  <a:lnTo>
                    <a:pt x="20320" y="16904"/>
                  </a:lnTo>
                  <a:cubicBezTo>
                    <a:pt x="20775" y="16130"/>
                    <a:pt x="21121" y="15298"/>
                    <a:pt x="21345" y="14430"/>
                  </a:cubicBezTo>
                  <a:lnTo>
                    <a:pt x="23302" y="14430"/>
                  </a:lnTo>
                  <a:cubicBezTo>
                    <a:pt x="23705" y="14430"/>
                    <a:pt x="24034" y="14101"/>
                    <a:pt x="24034" y="13696"/>
                  </a:cubicBezTo>
                  <a:lnTo>
                    <a:pt x="24034" y="10334"/>
                  </a:lnTo>
                  <a:cubicBezTo>
                    <a:pt x="24034" y="9930"/>
                    <a:pt x="23705" y="9602"/>
                    <a:pt x="23302" y="9602"/>
                  </a:cubicBezTo>
                  <a:lnTo>
                    <a:pt x="21343" y="9602"/>
                  </a:lnTo>
                  <a:cubicBezTo>
                    <a:pt x="21121" y="8734"/>
                    <a:pt x="20775" y="7900"/>
                    <a:pt x="20320" y="7128"/>
                  </a:cubicBezTo>
                  <a:lnTo>
                    <a:pt x="21704" y="5744"/>
                  </a:lnTo>
                  <a:cubicBezTo>
                    <a:pt x="21989" y="5457"/>
                    <a:pt x="21989" y="4995"/>
                    <a:pt x="21704" y="4708"/>
                  </a:cubicBezTo>
                  <a:lnTo>
                    <a:pt x="19326" y="2330"/>
                  </a:lnTo>
                  <a:cubicBezTo>
                    <a:pt x="19182" y="2187"/>
                    <a:pt x="18995" y="2115"/>
                    <a:pt x="18808" y="2115"/>
                  </a:cubicBezTo>
                  <a:cubicBezTo>
                    <a:pt x="18620" y="2115"/>
                    <a:pt x="18433" y="2187"/>
                    <a:pt x="18290" y="2330"/>
                  </a:cubicBezTo>
                  <a:lnTo>
                    <a:pt x="16906" y="3714"/>
                  </a:lnTo>
                  <a:cubicBezTo>
                    <a:pt x="16133" y="3259"/>
                    <a:pt x="15300" y="2913"/>
                    <a:pt x="14430" y="2689"/>
                  </a:cubicBezTo>
                  <a:lnTo>
                    <a:pt x="14430" y="732"/>
                  </a:lnTo>
                  <a:cubicBezTo>
                    <a:pt x="14430" y="327"/>
                    <a:pt x="14104" y="0"/>
                    <a:pt x="13699" y="0"/>
                  </a:cubicBezTo>
                  <a:close/>
                </a:path>
              </a:pathLst>
            </a:cu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4410;p63">
              <a:extLst>
                <a:ext uri="{FF2B5EF4-FFF2-40B4-BE49-F238E27FC236}">
                  <a16:creationId xmlns:a16="http://schemas.microsoft.com/office/drawing/2014/main" id="{4BBDB871-556F-4748-A036-651CD7316F06}"/>
                </a:ext>
              </a:extLst>
            </p:cNvPr>
            <p:cNvSpPr/>
            <p:nvPr/>
          </p:nvSpPr>
          <p:spPr>
            <a:xfrm>
              <a:off x="6073050" y="3509700"/>
              <a:ext cx="641725" cy="636800"/>
            </a:xfrm>
            <a:custGeom>
              <a:avLst/>
              <a:gdLst/>
              <a:ahLst/>
              <a:cxnLst/>
              <a:rect l="l" t="t" r="r" b="b"/>
              <a:pathLst>
                <a:path w="25669" h="25472" extrusionOk="0">
                  <a:moveTo>
                    <a:pt x="12840" y="5002"/>
                  </a:moveTo>
                  <a:cubicBezTo>
                    <a:pt x="13949" y="5002"/>
                    <a:pt x="15075" y="5242"/>
                    <a:pt x="16144" y="5747"/>
                  </a:cubicBezTo>
                  <a:cubicBezTo>
                    <a:pt x="20003" y="7575"/>
                    <a:pt x="21651" y="12185"/>
                    <a:pt x="19822" y="16044"/>
                  </a:cubicBezTo>
                  <a:cubicBezTo>
                    <a:pt x="18501" y="18836"/>
                    <a:pt x="15726" y="20470"/>
                    <a:pt x="12830" y="20470"/>
                  </a:cubicBezTo>
                  <a:cubicBezTo>
                    <a:pt x="11721" y="20470"/>
                    <a:pt x="10595" y="20230"/>
                    <a:pt x="9525" y="19724"/>
                  </a:cubicBezTo>
                  <a:cubicBezTo>
                    <a:pt x="5666" y="17897"/>
                    <a:pt x="4018" y="13286"/>
                    <a:pt x="5845" y="9427"/>
                  </a:cubicBezTo>
                  <a:cubicBezTo>
                    <a:pt x="7167" y="6636"/>
                    <a:pt x="9944" y="5002"/>
                    <a:pt x="12840" y="5002"/>
                  </a:cubicBezTo>
                  <a:close/>
                  <a:moveTo>
                    <a:pt x="10471" y="1"/>
                  </a:moveTo>
                  <a:cubicBezTo>
                    <a:pt x="10383" y="1"/>
                    <a:pt x="10294" y="16"/>
                    <a:pt x="10208" y="47"/>
                  </a:cubicBezTo>
                  <a:lnTo>
                    <a:pt x="6824" y="1256"/>
                  </a:lnTo>
                  <a:cubicBezTo>
                    <a:pt x="6417" y="1401"/>
                    <a:pt x="6206" y="1848"/>
                    <a:pt x="6351" y="2255"/>
                  </a:cubicBezTo>
                  <a:lnTo>
                    <a:pt x="7054" y="4223"/>
                  </a:lnTo>
                  <a:cubicBezTo>
                    <a:pt x="6262" y="4761"/>
                    <a:pt x="5548" y="5408"/>
                    <a:pt x="4934" y="6145"/>
                  </a:cubicBezTo>
                  <a:lnTo>
                    <a:pt x="3045" y="5249"/>
                  </a:lnTo>
                  <a:cubicBezTo>
                    <a:pt x="2937" y="5199"/>
                    <a:pt x="2823" y="5174"/>
                    <a:pt x="2711" y="5174"/>
                  </a:cubicBezTo>
                  <a:cubicBezTo>
                    <a:pt x="2418" y="5174"/>
                    <a:pt x="2137" y="5340"/>
                    <a:pt x="2004" y="5623"/>
                  </a:cubicBezTo>
                  <a:lnTo>
                    <a:pt x="467" y="8868"/>
                  </a:lnTo>
                  <a:cubicBezTo>
                    <a:pt x="282" y="9259"/>
                    <a:pt x="449" y="9725"/>
                    <a:pt x="840" y="9909"/>
                  </a:cubicBezTo>
                  <a:lnTo>
                    <a:pt x="2729" y="10804"/>
                  </a:lnTo>
                  <a:cubicBezTo>
                    <a:pt x="2548" y="11744"/>
                    <a:pt x="2500" y="12707"/>
                    <a:pt x="2587" y="13661"/>
                  </a:cubicBezTo>
                  <a:lnTo>
                    <a:pt x="619" y="14364"/>
                  </a:lnTo>
                  <a:cubicBezTo>
                    <a:pt x="212" y="14510"/>
                    <a:pt x="1" y="14957"/>
                    <a:pt x="145" y="15363"/>
                  </a:cubicBezTo>
                  <a:lnTo>
                    <a:pt x="1354" y="18747"/>
                  </a:lnTo>
                  <a:cubicBezTo>
                    <a:pt x="1467" y="19067"/>
                    <a:pt x="1768" y="19265"/>
                    <a:pt x="2089" y="19265"/>
                  </a:cubicBezTo>
                  <a:cubicBezTo>
                    <a:pt x="2177" y="19265"/>
                    <a:pt x="2266" y="19251"/>
                    <a:pt x="2353" y="19219"/>
                  </a:cubicBezTo>
                  <a:lnTo>
                    <a:pt x="4321" y="18516"/>
                  </a:lnTo>
                  <a:cubicBezTo>
                    <a:pt x="4859" y="19309"/>
                    <a:pt x="5506" y="20023"/>
                    <a:pt x="6243" y="20637"/>
                  </a:cubicBezTo>
                  <a:lnTo>
                    <a:pt x="5347" y="22526"/>
                  </a:lnTo>
                  <a:cubicBezTo>
                    <a:pt x="5163" y="22917"/>
                    <a:pt x="5330" y="23383"/>
                    <a:pt x="5721" y="23567"/>
                  </a:cubicBezTo>
                  <a:lnTo>
                    <a:pt x="8966" y="25104"/>
                  </a:lnTo>
                  <a:cubicBezTo>
                    <a:pt x="9074" y="25155"/>
                    <a:pt x="9188" y="25179"/>
                    <a:pt x="9300" y="25179"/>
                  </a:cubicBezTo>
                  <a:cubicBezTo>
                    <a:pt x="9593" y="25179"/>
                    <a:pt x="9874" y="25014"/>
                    <a:pt x="10007" y="24731"/>
                  </a:cubicBezTo>
                  <a:lnTo>
                    <a:pt x="10902" y="22842"/>
                  </a:lnTo>
                  <a:cubicBezTo>
                    <a:pt x="11540" y="22964"/>
                    <a:pt x="12187" y="23026"/>
                    <a:pt x="12836" y="23026"/>
                  </a:cubicBezTo>
                  <a:cubicBezTo>
                    <a:pt x="13144" y="23026"/>
                    <a:pt x="13452" y="23012"/>
                    <a:pt x="13759" y="22984"/>
                  </a:cubicBezTo>
                  <a:lnTo>
                    <a:pt x="14462" y="24952"/>
                  </a:lnTo>
                  <a:cubicBezTo>
                    <a:pt x="14577" y="25272"/>
                    <a:pt x="14878" y="25471"/>
                    <a:pt x="15200" y="25471"/>
                  </a:cubicBezTo>
                  <a:cubicBezTo>
                    <a:pt x="15286" y="25471"/>
                    <a:pt x="15375" y="25457"/>
                    <a:pt x="15461" y="25426"/>
                  </a:cubicBezTo>
                  <a:lnTo>
                    <a:pt x="18845" y="24217"/>
                  </a:lnTo>
                  <a:cubicBezTo>
                    <a:pt x="19252" y="24071"/>
                    <a:pt x="19463" y="23625"/>
                    <a:pt x="19318" y="23218"/>
                  </a:cubicBezTo>
                  <a:lnTo>
                    <a:pt x="18615" y="21250"/>
                  </a:lnTo>
                  <a:cubicBezTo>
                    <a:pt x="19407" y="20712"/>
                    <a:pt x="20121" y="20065"/>
                    <a:pt x="20735" y="19328"/>
                  </a:cubicBezTo>
                  <a:lnTo>
                    <a:pt x="22624" y="20223"/>
                  </a:lnTo>
                  <a:cubicBezTo>
                    <a:pt x="22732" y="20274"/>
                    <a:pt x="22846" y="20298"/>
                    <a:pt x="22958" y="20298"/>
                  </a:cubicBezTo>
                  <a:cubicBezTo>
                    <a:pt x="23251" y="20298"/>
                    <a:pt x="23532" y="20133"/>
                    <a:pt x="23665" y="19850"/>
                  </a:cubicBezTo>
                  <a:lnTo>
                    <a:pt x="25202" y="16604"/>
                  </a:lnTo>
                  <a:cubicBezTo>
                    <a:pt x="25387" y="16214"/>
                    <a:pt x="25220" y="15748"/>
                    <a:pt x="24829" y="15564"/>
                  </a:cubicBezTo>
                  <a:lnTo>
                    <a:pt x="22940" y="14668"/>
                  </a:lnTo>
                  <a:cubicBezTo>
                    <a:pt x="23121" y="13727"/>
                    <a:pt x="23169" y="12766"/>
                    <a:pt x="23082" y="11812"/>
                  </a:cubicBezTo>
                  <a:lnTo>
                    <a:pt x="25050" y="11107"/>
                  </a:lnTo>
                  <a:cubicBezTo>
                    <a:pt x="25457" y="10963"/>
                    <a:pt x="25668" y="10515"/>
                    <a:pt x="25523" y="10108"/>
                  </a:cubicBezTo>
                  <a:lnTo>
                    <a:pt x="24315" y="6726"/>
                  </a:lnTo>
                  <a:cubicBezTo>
                    <a:pt x="24201" y="6406"/>
                    <a:pt x="23898" y="6207"/>
                    <a:pt x="23577" y="6207"/>
                  </a:cubicBezTo>
                  <a:cubicBezTo>
                    <a:pt x="23491" y="6207"/>
                    <a:pt x="23402" y="6221"/>
                    <a:pt x="23316" y="6252"/>
                  </a:cubicBezTo>
                  <a:lnTo>
                    <a:pt x="21348" y="6956"/>
                  </a:lnTo>
                  <a:cubicBezTo>
                    <a:pt x="20810" y="6162"/>
                    <a:pt x="20163" y="5450"/>
                    <a:pt x="19426" y="4836"/>
                  </a:cubicBezTo>
                  <a:lnTo>
                    <a:pt x="20320" y="2947"/>
                  </a:lnTo>
                  <a:cubicBezTo>
                    <a:pt x="20506" y="2556"/>
                    <a:pt x="20339" y="2090"/>
                    <a:pt x="19948" y="1906"/>
                  </a:cubicBezTo>
                  <a:lnTo>
                    <a:pt x="16703" y="369"/>
                  </a:lnTo>
                  <a:cubicBezTo>
                    <a:pt x="16595" y="318"/>
                    <a:pt x="16481" y="294"/>
                    <a:pt x="16369" y="294"/>
                  </a:cubicBezTo>
                  <a:cubicBezTo>
                    <a:pt x="16076" y="294"/>
                    <a:pt x="15795" y="459"/>
                    <a:pt x="15662" y="742"/>
                  </a:cubicBezTo>
                  <a:lnTo>
                    <a:pt x="14767" y="2631"/>
                  </a:lnTo>
                  <a:cubicBezTo>
                    <a:pt x="14130" y="2508"/>
                    <a:pt x="13485" y="2447"/>
                    <a:pt x="12839" y="2447"/>
                  </a:cubicBezTo>
                  <a:cubicBezTo>
                    <a:pt x="12529" y="2447"/>
                    <a:pt x="12219" y="2461"/>
                    <a:pt x="11910" y="2489"/>
                  </a:cubicBezTo>
                  <a:lnTo>
                    <a:pt x="11207" y="521"/>
                  </a:lnTo>
                  <a:cubicBezTo>
                    <a:pt x="11092" y="200"/>
                    <a:pt x="10791" y="1"/>
                    <a:pt x="10471" y="1"/>
                  </a:cubicBezTo>
                  <a:close/>
                </a:path>
              </a:pathLst>
            </a:cu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4411;p63">
              <a:extLst>
                <a:ext uri="{FF2B5EF4-FFF2-40B4-BE49-F238E27FC236}">
                  <a16:creationId xmlns:a16="http://schemas.microsoft.com/office/drawing/2014/main" id="{55E73BAE-28B1-4100-80E2-A35B1A60F16A}"/>
                </a:ext>
              </a:extLst>
            </p:cNvPr>
            <p:cNvSpPr/>
            <p:nvPr/>
          </p:nvSpPr>
          <p:spPr>
            <a:xfrm>
              <a:off x="6124575" y="2917775"/>
              <a:ext cx="572575" cy="572525"/>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4412;p63">
              <a:extLst>
                <a:ext uri="{FF2B5EF4-FFF2-40B4-BE49-F238E27FC236}">
                  <a16:creationId xmlns:a16="http://schemas.microsoft.com/office/drawing/2014/main" id="{9623060B-DAA2-4FEE-B0C4-EB583C1FB97E}"/>
                </a:ext>
              </a:extLst>
            </p:cNvPr>
            <p:cNvSpPr/>
            <p:nvPr/>
          </p:nvSpPr>
          <p:spPr>
            <a:xfrm>
              <a:off x="6459975" y="2867300"/>
              <a:ext cx="101300" cy="50500"/>
            </a:xfrm>
            <a:custGeom>
              <a:avLst/>
              <a:gdLst/>
              <a:ahLst/>
              <a:cxnLst/>
              <a:rect l="l" t="t" r="r" b="b"/>
              <a:pathLst>
                <a:path w="4052" h="2020" extrusionOk="0">
                  <a:moveTo>
                    <a:pt x="272" y="1"/>
                  </a:moveTo>
                  <a:cubicBezTo>
                    <a:pt x="157" y="1"/>
                    <a:pt x="54" y="82"/>
                    <a:pt x="29" y="200"/>
                  </a:cubicBezTo>
                  <a:cubicBezTo>
                    <a:pt x="0" y="338"/>
                    <a:pt x="87" y="474"/>
                    <a:pt x="225" y="507"/>
                  </a:cubicBezTo>
                  <a:cubicBezTo>
                    <a:pt x="1077" y="719"/>
                    <a:pt x="1895" y="1049"/>
                    <a:pt x="2657" y="1486"/>
                  </a:cubicBezTo>
                  <a:lnTo>
                    <a:pt x="2505" y="1740"/>
                  </a:lnTo>
                  <a:cubicBezTo>
                    <a:pt x="2459" y="1819"/>
                    <a:pt x="2511" y="1918"/>
                    <a:pt x="2603" y="1926"/>
                  </a:cubicBezTo>
                  <a:lnTo>
                    <a:pt x="3887" y="2019"/>
                  </a:lnTo>
                  <a:cubicBezTo>
                    <a:pt x="3890" y="2019"/>
                    <a:pt x="3893" y="2019"/>
                    <a:pt x="3895" y="2019"/>
                  </a:cubicBezTo>
                  <a:cubicBezTo>
                    <a:pt x="3991" y="2019"/>
                    <a:pt x="4052" y="1913"/>
                    <a:pt x="3999" y="1830"/>
                  </a:cubicBezTo>
                  <a:lnTo>
                    <a:pt x="3302" y="746"/>
                  </a:lnTo>
                  <a:cubicBezTo>
                    <a:pt x="3278" y="709"/>
                    <a:pt x="3239" y="690"/>
                    <a:pt x="3200" y="690"/>
                  </a:cubicBezTo>
                  <a:cubicBezTo>
                    <a:pt x="3159" y="690"/>
                    <a:pt x="3118" y="711"/>
                    <a:pt x="3094" y="751"/>
                  </a:cubicBezTo>
                  <a:lnTo>
                    <a:pt x="2917" y="1047"/>
                  </a:lnTo>
                  <a:cubicBezTo>
                    <a:pt x="2108" y="581"/>
                    <a:pt x="1237" y="230"/>
                    <a:pt x="330" y="8"/>
                  </a:cubicBezTo>
                  <a:cubicBezTo>
                    <a:pt x="311" y="3"/>
                    <a:pt x="291" y="1"/>
                    <a:pt x="272" y="1"/>
                  </a:cubicBezTo>
                  <a:close/>
                </a:path>
              </a:pathLst>
            </a:cu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4413;p63">
              <a:extLst>
                <a:ext uri="{FF2B5EF4-FFF2-40B4-BE49-F238E27FC236}">
                  <a16:creationId xmlns:a16="http://schemas.microsoft.com/office/drawing/2014/main" id="{B54E2B47-EB77-462E-81B1-896B5DB7D1C4}"/>
                </a:ext>
              </a:extLst>
            </p:cNvPr>
            <p:cNvSpPr/>
            <p:nvPr/>
          </p:nvSpPr>
          <p:spPr>
            <a:xfrm>
              <a:off x="6389025" y="2860025"/>
              <a:ext cx="63100" cy="15700"/>
            </a:xfrm>
            <a:custGeom>
              <a:avLst/>
              <a:gdLst/>
              <a:ahLst/>
              <a:cxnLst/>
              <a:rect l="l" t="t" r="r" b="b"/>
              <a:pathLst>
                <a:path w="2524" h="628" extrusionOk="0">
                  <a:moveTo>
                    <a:pt x="787" y="1"/>
                  </a:moveTo>
                  <a:cubicBezTo>
                    <a:pt x="605" y="1"/>
                    <a:pt x="424" y="7"/>
                    <a:pt x="241" y="19"/>
                  </a:cubicBezTo>
                  <a:cubicBezTo>
                    <a:pt x="103" y="31"/>
                    <a:pt x="1" y="153"/>
                    <a:pt x="11" y="291"/>
                  </a:cubicBezTo>
                  <a:cubicBezTo>
                    <a:pt x="20" y="425"/>
                    <a:pt x="132" y="528"/>
                    <a:pt x="263" y="528"/>
                  </a:cubicBezTo>
                  <a:cubicBezTo>
                    <a:pt x="268" y="528"/>
                    <a:pt x="273" y="528"/>
                    <a:pt x="278" y="528"/>
                  </a:cubicBezTo>
                  <a:cubicBezTo>
                    <a:pt x="448" y="518"/>
                    <a:pt x="617" y="512"/>
                    <a:pt x="787" y="512"/>
                  </a:cubicBezTo>
                  <a:cubicBezTo>
                    <a:pt x="1261" y="512"/>
                    <a:pt x="1734" y="550"/>
                    <a:pt x="2203" y="624"/>
                  </a:cubicBezTo>
                  <a:cubicBezTo>
                    <a:pt x="2217" y="626"/>
                    <a:pt x="2231" y="627"/>
                    <a:pt x="2245" y="627"/>
                  </a:cubicBezTo>
                  <a:cubicBezTo>
                    <a:pt x="2363" y="627"/>
                    <a:pt x="2470" y="544"/>
                    <a:pt x="2494" y="424"/>
                  </a:cubicBezTo>
                  <a:cubicBezTo>
                    <a:pt x="2523" y="283"/>
                    <a:pt x="2430" y="145"/>
                    <a:pt x="2288" y="121"/>
                  </a:cubicBezTo>
                  <a:cubicBezTo>
                    <a:pt x="1791" y="43"/>
                    <a:pt x="1288" y="3"/>
                    <a:pt x="787" y="1"/>
                  </a:cubicBezTo>
                  <a:close/>
                </a:path>
              </a:pathLst>
            </a:cu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4414;p63">
              <a:extLst>
                <a:ext uri="{FF2B5EF4-FFF2-40B4-BE49-F238E27FC236}">
                  <a16:creationId xmlns:a16="http://schemas.microsoft.com/office/drawing/2014/main" id="{8CB11EE7-E9F2-4FA3-9EAA-E6B2928A1BFF}"/>
                </a:ext>
              </a:extLst>
            </p:cNvPr>
            <p:cNvSpPr/>
            <p:nvPr/>
          </p:nvSpPr>
          <p:spPr>
            <a:xfrm>
              <a:off x="6279750" y="2879875"/>
              <a:ext cx="39600" cy="26000"/>
            </a:xfrm>
            <a:custGeom>
              <a:avLst/>
              <a:gdLst/>
              <a:ahLst/>
              <a:cxnLst/>
              <a:rect l="l" t="t" r="r" b="b"/>
              <a:pathLst>
                <a:path w="1584" h="1040" extrusionOk="0">
                  <a:moveTo>
                    <a:pt x="1330" y="1"/>
                  </a:moveTo>
                  <a:cubicBezTo>
                    <a:pt x="1303" y="1"/>
                    <a:pt x="1276" y="6"/>
                    <a:pt x="1249" y="17"/>
                  </a:cubicBezTo>
                  <a:cubicBezTo>
                    <a:pt x="878" y="174"/>
                    <a:pt x="518" y="355"/>
                    <a:pt x="168" y="557"/>
                  </a:cubicBezTo>
                  <a:cubicBezTo>
                    <a:pt x="58" y="621"/>
                    <a:pt x="0" y="757"/>
                    <a:pt x="47" y="876"/>
                  </a:cubicBezTo>
                  <a:cubicBezTo>
                    <a:pt x="86" y="979"/>
                    <a:pt x="183" y="1040"/>
                    <a:pt x="284" y="1040"/>
                  </a:cubicBezTo>
                  <a:cubicBezTo>
                    <a:pt x="327" y="1040"/>
                    <a:pt x="371" y="1029"/>
                    <a:pt x="412" y="1005"/>
                  </a:cubicBezTo>
                  <a:cubicBezTo>
                    <a:pt x="727" y="823"/>
                    <a:pt x="1054" y="658"/>
                    <a:pt x="1389" y="512"/>
                  </a:cubicBezTo>
                  <a:cubicBezTo>
                    <a:pt x="1518" y="458"/>
                    <a:pt x="1584" y="312"/>
                    <a:pt x="1538" y="177"/>
                  </a:cubicBezTo>
                  <a:lnTo>
                    <a:pt x="1525" y="141"/>
                  </a:lnTo>
                  <a:cubicBezTo>
                    <a:pt x="1496" y="54"/>
                    <a:pt x="1415" y="1"/>
                    <a:pt x="1330" y="1"/>
                  </a:cubicBezTo>
                  <a:close/>
                </a:path>
              </a:pathLst>
            </a:cu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4415;p63">
              <a:extLst>
                <a:ext uri="{FF2B5EF4-FFF2-40B4-BE49-F238E27FC236}">
                  <a16:creationId xmlns:a16="http://schemas.microsoft.com/office/drawing/2014/main" id="{957F38EC-E32F-4A46-BA41-6C55F6570589}"/>
                </a:ext>
              </a:extLst>
            </p:cNvPr>
            <p:cNvSpPr/>
            <p:nvPr/>
          </p:nvSpPr>
          <p:spPr>
            <a:xfrm>
              <a:off x="6325825" y="2862750"/>
              <a:ext cx="54425" cy="22400"/>
            </a:xfrm>
            <a:custGeom>
              <a:avLst/>
              <a:gdLst/>
              <a:ahLst/>
              <a:cxnLst/>
              <a:rect l="l" t="t" r="r" b="b"/>
              <a:pathLst>
                <a:path w="2177" h="896" extrusionOk="0">
                  <a:moveTo>
                    <a:pt x="1906" y="0"/>
                  </a:moveTo>
                  <a:cubicBezTo>
                    <a:pt x="1894" y="0"/>
                    <a:pt x="1883" y="1"/>
                    <a:pt x="1871" y="2"/>
                  </a:cubicBezTo>
                  <a:cubicBezTo>
                    <a:pt x="1306" y="87"/>
                    <a:pt x="748" y="220"/>
                    <a:pt x="205" y="400"/>
                  </a:cubicBezTo>
                  <a:cubicBezTo>
                    <a:pt x="71" y="444"/>
                    <a:pt x="0" y="590"/>
                    <a:pt x="47" y="725"/>
                  </a:cubicBezTo>
                  <a:cubicBezTo>
                    <a:pt x="84" y="829"/>
                    <a:pt x="183" y="895"/>
                    <a:pt x="288" y="895"/>
                  </a:cubicBezTo>
                  <a:cubicBezTo>
                    <a:pt x="316" y="895"/>
                    <a:pt x="343" y="891"/>
                    <a:pt x="370" y="882"/>
                  </a:cubicBezTo>
                  <a:cubicBezTo>
                    <a:pt x="883" y="712"/>
                    <a:pt x="1408" y="587"/>
                    <a:pt x="1941" y="507"/>
                  </a:cubicBezTo>
                  <a:cubicBezTo>
                    <a:pt x="2081" y="488"/>
                    <a:pt x="2177" y="360"/>
                    <a:pt x="2157" y="220"/>
                  </a:cubicBezTo>
                  <a:cubicBezTo>
                    <a:pt x="2140" y="93"/>
                    <a:pt x="2031" y="0"/>
                    <a:pt x="1906" y="0"/>
                  </a:cubicBezTo>
                  <a:close/>
                </a:path>
              </a:pathLst>
            </a:cu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4416;p63">
              <a:extLst>
                <a:ext uri="{FF2B5EF4-FFF2-40B4-BE49-F238E27FC236}">
                  <a16:creationId xmlns:a16="http://schemas.microsoft.com/office/drawing/2014/main" id="{732BA244-3200-42AB-8531-2B8D9A81AEC3}"/>
                </a:ext>
              </a:extLst>
            </p:cNvPr>
            <p:cNvSpPr/>
            <p:nvPr/>
          </p:nvSpPr>
          <p:spPr>
            <a:xfrm>
              <a:off x="7023725" y="3061400"/>
              <a:ext cx="101300" cy="50475"/>
            </a:xfrm>
            <a:custGeom>
              <a:avLst/>
              <a:gdLst/>
              <a:ahLst/>
              <a:cxnLst/>
              <a:rect l="l" t="t" r="r" b="b"/>
              <a:pathLst>
                <a:path w="4052" h="2019" extrusionOk="0">
                  <a:moveTo>
                    <a:pt x="273" y="0"/>
                  </a:moveTo>
                  <a:cubicBezTo>
                    <a:pt x="158" y="0"/>
                    <a:pt x="53" y="81"/>
                    <a:pt x="29" y="199"/>
                  </a:cubicBezTo>
                  <a:cubicBezTo>
                    <a:pt x="0" y="339"/>
                    <a:pt x="87" y="475"/>
                    <a:pt x="225" y="507"/>
                  </a:cubicBezTo>
                  <a:cubicBezTo>
                    <a:pt x="1077" y="720"/>
                    <a:pt x="1895" y="1048"/>
                    <a:pt x="2655" y="1487"/>
                  </a:cubicBezTo>
                  <a:lnTo>
                    <a:pt x="2505" y="1740"/>
                  </a:lnTo>
                  <a:cubicBezTo>
                    <a:pt x="2459" y="1818"/>
                    <a:pt x="2511" y="1919"/>
                    <a:pt x="2603" y="1925"/>
                  </a:cubicBezTo>
                  <a:lnTo>
                    <a:pt x="3885" y="2018"/>
                  </a:lnTo>
                  <a:cubicBezTo>
                    <a:pt x="3889" y="2019"/>
                    <a:pt x="3892" y="2019"/>
                    <a:pt x="3896" y="2019"/>
                  </a:cubicBezTo>
                  <a:cubicBezTo>
                    <a:pt x="3991" y="2019"/>
                    <a:pt x="4052" y="1911"/>
                    <a:pt x="3999" y="1829"/>
                  </a:cubicBezTo>
                  <a:lnTo>
                    <a:pt x="3302" y="747"/>
                  </a:lnTo>
                  <a:cubicBezTo>
                    <a:pt x="3278" y="709"/>
                    <a:pt x="3238" y="690"/>
                    <a:pt x="3198" y="690"/>
                  </a:cubicBezTo>
                  <a:cubicBezTo>
                    <a:pt x="3157" y="690"/>
                    <a:pt x="3116" y="710"/>
                    <a:pt x="3093" y="750"/>
                  </a:cubicBezTo>
                  <a:lnTo>
                    <a:pt x="2917" y="1048"/>
                  </a:lnTo>
                  <a:cubicBezTo>
                    <a:pt x="2108" y="582"/>
                    <a:pt x="1237" y="231"/>
                    <a:pt x="330" y="7"/>
                  </a:cubicBezTo>
                  <a:cubicBezTo>
                    <a:pt x="311" y="3"/>
                    <a:pt x="292" y="0"/>
                    <a:pt x="273" y="0"/>
                  </a:cubicBezTo>
                  <a:close/>
                </a:path>
              </a:pathLst>
            </a:cu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4417;p63">
              <a:extLst>
                <a:ext uri="{FF2B5EF4-FFF2-40B4-BE49-F238E27FC236}">
                  <a16:creationId xmlns:a16="http://schemas.microsoft.com/office/drawing/2014/main" id="{9A548EF5-9AEF-432D-AB6B-C481375385D7}"/>
                </a:ext>
              </a:extLst>
            </p:cNvPr>
            <p:cNvSpPr/>
            <p:nvPr/>
          </p:nvSpPr>
          <p:spPr>
            <a:xfrm>
              <a:off x="6952750" y="3054150"/>
              <a:ext cx="63100" cy="15650"/>
            </a:xfrm>
            <a:custGeom>
              <a:avLst/>
              <a:gdLst/>
              <a:ahLst/>
              <a:cxnLst/>
              <a:rect l="l" t="t" r="r" b="b"/>
              <a:pathLst>
                <a:path w="2524" h="626" extrusionOk="0">
                  <a:moveTo>
                    <a:pt x="787" y="1"/>
                  </a:moveTo>
                  <a:cubicBezTo>
                    <a:pt x="606" y="1"/>
                    <a:pt x="423" y="7"/>
                    <a:pt x="242" y="18"/>
                  </a:cubicBezTo>
                  <a:cubicBezTo>
                    <a:pt x="104" y="31"/>
                    <a:pt x="0" y="151"/>
                    <a:pt x="10" y="291"/>
                  </a:cubicBezTo>
                  <a:cubicBezTo>
                    <a:pt x="21" y="425"/>
                    <a:pt x="131" y="526"/>
                    <a:pt x="264" y="526"/>
                  </a:cubicBezTo>
                  <a:cubicBezTo>
                    <a:pt x="269" y="526"/>
                    <a:pt x="274" y="526"/>
                    <a:pt x="279" y="526"/>
                  </a:cubicBezTo>
                  <a:cubicBezTo>
                    <a:pt x="447" y="516"/>
                    <a:pt x="617" y="510"/>
                    <a:pt x="787" y="510"/>
                  </a:cubicBezTo>
                  <a:cubicBezTo>
                    <a:pt x="1261" y="512"/>
                    <a:pt x="1735" y="548"/>
                    <a:pt x="2204" y="622"/>
                  </a:cubicBezTo>
                  <a:cubicBezTo>
                    <a:pt x="2218" y="624"/>
                    <a:pt x="2232" y="626"/>
                    <a:pt x="2246" y="626"/>
                  </a:cubicBezTo>
                  <a:cubicBezTo>
                    <a:pt x="2364" y="626"/>
                    <a:pt x="2469" y="542"/>
                    <a:pt x="2495" y="422"/>
                  </a:cubicBezTo>
                  <a:cubicBezTo>
                    <a:pt x="2524" y="281"/>
                    <a:pt x="2430" y="145"/>
                    <a:pt x="2289" y="121"/>
                  </a:cubicBezTo>
                  <a:cubicBezTo>
                    <a:pt x="1792" y="41"/>
                    <a:pt x="1289" y="1"/>
                    <a:pt x="787" y="1"/>
                  </a:cubicBezTo>
                  <a:close/>
                </a:path>
              </a:pathLst>
            </a:cu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4418;p63">
              <a:extLst>
                <a:ext uri="{FF2B5EF4-FFF2-40B4-BE49-F238E27FC236}">
                  <a16:creationId xmlns:a16="http://schemas.microsoft.com/office/drawing/2014/main" id="{E9243B66-D0B6-4B5F-8A63-D3DF670AA256}"/>
                </a:ext>
              </a:extLst>
            </p:cNvPr>
            <p:cNvSpPr/>
            <p:nvPr/>
          </p:nvSpPr>
          <p:spPr>
            <a:xfrm>
              <a:off x="6843450" y="3073975"/>
              <a:ext cx="39625" cy="26025"/>
            </a:xfrm>
            <a:custGeom>
              <a:avLst/>
              <a:gdLst/>
              <a:ahLst/>
              <a:cxnLst/>
              <a:rect l="l" t="t" r="r" b="b"/>
              <a:pathLst>
                <a:path w="1585" h="1041" extrusionOk="0">
                  <a:moveTo>
                    <a:pt x="1331" y="0"/>
                  </a:moveTo>
                  <a:cubicBezTo>
                    <a:pt x="1304" y="0"/>
                    <a:pt x="1277" y="6"/>
                    <a:pt x="1251" y="16"/>
                  </a:cubicBezTo>
                  <a:cubicBezTo>
                    <a:pt x="880" y="175"/>
                    <a:pt x="518" y="356"/>
                    <a:pt x="170" y="558"/>
                  </a:cubicBezTo>
                  <a:cubicBezTo>
                    <a:pt x="60" y="622"/>
                    <a:pt x="1" y="758"/>
                    <a:pt x="47" y="876"/>
                  </a:cubicBezTo>
                  <a:cubicBezTo>
                    <a:pt x="87" y="979"/>
                    <a:pt x="185" y="1040"/>
                    <a:pt x="287" y="1040"/>
                  </a:cubicBezTo>
                  <a:cubicBezTo>
                    <a:pt x="330" y="1040"/>
                    <a:pt x="373" y="1029"/>
                    <a:pt x="414" y="1006"/>
                  </a:cubicBezTo>
                  <a:cubicBezTo>
                    <a:pt x="729" y="822"/>
                    <a:pt x="1056" y="657"/>
                    <a:pt x="1391" y="513"/>
                  </a:cubicBezTo>
                  <a:cubicBezTo>
                    <a:pt x="1520" y="457"/>
                    <a:pt x="1584" y="311"/>
                    <a:pt x="1540" y="178"/>
                  </a:cubicBezTo>
                  <a:lnTo>
                    <a:pt x="1527" y="141"/>
                  </a:lnTo>
                  <a:cubicBezTo>
                    <a:pt x="1497" y="55"/>
                    <a:pt x="1417" y="0"/>
                    <a:pt x="1331" y="0"/>
                  </a:cubicBezTo>
                  <a:close/>
                </a:path>
              </a:pathLst>
            </a:cu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4419;p63">
              <a:extLst>
                <a:ext uri="{FF2B5EF4-FFF2-40B4-BE49-F238E27FC236}">
                  <a16:creationId xmlns:a16="http://schemas.microsoft.com/office/drawing/2014/main" id="{1A8A13C6-E310-4DA3-A6C6-863943498295}"/>
                </a:ext>
              </a:extLst>
            </p:cNvPr>
            <p:cNvSpPr/>
            <p:nvPr/>
          </p:nvSpPr>
          <p:spPr>
            <a:xfrm>
              <a:off x="6889575" y="3056825"/>
              <a:ext cx="54425" cy="22400"/>
            </a:xfrm>
            <a:custGeom>
              <a:avLst/>
              <a:gdLst/>
              <a:ahLst/>
              <a:cxnLst/>
              <a:rect l="l" t="t" r="r" b="b"/>
              <a:pathLst>
                <a:path w="2177" h="896" extrusionOk="0">
                  <a:moveTo>
                    <a:pt x="1906" y="0"/>
                  </a:moveTo>
                  <a:cubicBezTo>
                    <a:pt x="1894" y="0"/>
                    <a:pt x="1883" y="1"/>
                    <a:pt x="1871" y="3"/>
                  </a:cubicBezTo>
                  <a:lnTo>
                    <a:pt x="1871" y="4"/>
                  </a:lnTo>
                  <a:cubicBezTo>
                    <a:pt x="1306" y="88"/>
                    <a:pt x="748" y="220"/>
                    <a:pt x="205" y="400"/>
                  </a:cubicBezTo>
                  <a:cubicBezTo>
                    <a:pt x="71" y="446"/>
                    <a:pt x="0" y="592"/>
                    <a:pt x="47" y="725"/>
                  </a:cubicBezTo>
                  <a:cubicBezTo>
                    <a:pt x="84" y="830"/>
                    <a:pt x="182" y="896"/>
                    <a:pt x="288" y="896"/>
                  </a:cubicBezTo>
                  <a:cubicBezTo>
                    <a:pt x="315" y="896"/>
                    <a:pt x="343" y="891"/>
                    <a:pt x="370" y="882"/>
                  </a:cubicBezTo>
                  <a:cubicBezTo>
                    <a:pt x="881" y="714"/>
                    <a:pt x="1406" y="587"/>
                    <a:pt x="1940" y="509"/>
                  </a:cubicBezTo>
                  <a:cubicBezTo>
                    <a:pt x="2079" y="490"/>
                    <a:pt x="2177" y="360"/>
                    <a:pt x="2157" y="220"/>
                  </a:cubicBezTo>
                  <a:cubicBezTo>
                    <a:pt x="2140" y="93"/>
                    <a:pt x="2031" y="0"/>
                    <a:pt x="1906" y="0"/>
                  </a:cubicBezTo>
                  <a:close/>
                </a:path>
              </a:pathLst>
            </a:cu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4420;p63">
              <a:extLst>
                <a:ext uri="{FF2B5EF4-FFF2-40B4-BE49-F238E27FC236}">
                  <a16:creationId xmlns:a16="http://schemas.microsoft.com/office/drawing/2014/main" id="{0A2081E6-C04D-4F69-8B64-DDC4B611A11B}"/>
                </a:ext>
              </a:extLst>
            </p:cNvPr>
            <p:cNvSpPr/>
            <p:nvPr/>
          </p:nvSpPr>
          <p:spPr>
            <a:xfrm>
              <a:off x="6245350" y="4177200"/>
              <a:ext cx="101275" cy="50475"/>
            </a:xfrm>
            <a:custGeom>
              <a:avLst/>
              <a:gdLst/>
              <a:ahLst/>
              <a:cxnLst/>
              <a:rect l="l" t="t" r="r" b="b"/>
              <a:pathLst>
                <a:path w="4051" h="2019" extrusionOk="0">
                  <a:moveTo>
                    <a:pt x="157" y="1"/>
                  </a:moveTo>
                  <a:cubicBezTo>
                    <a:pt x="61" y="1"/>
                    <a:pt x="1" y="107"/>
                    <a:pt x="54" y="190"/>
                  </a:cubicBezTo>
                  <a:lnTo>
                    <a:pt x="750" y="1274"/>
                  </a:lnTo>
                  <a:cubicBezTo>
                    <a:pt x="774" y="1311"/>
                    <a:pt x="813" y="1330"/>
                    <a:pt x="852" y="1330"/>
                  </a:cubicBezTo>
                  <a:cubicBezTo>
                    <a:pt x="893" y="1330"/>
                    <a:pt x="935" y="1309"/>
                    <a:pt x="958" y="1269"/>
                  </a:cubicBezTo>
                  <a:lnTo>
                    <a:pt x="1136" y="973"/>
                  </a:lnTo>
                  <a:cubicBezTo>
                    <a:pt x="1945" y="1439"/>
                    <a:pt x="2816" y="1788"/>
                    <a:pt x="3722" y="2012"/>
                  </a:cubicBezTo>
                  <a:cubicBezTo>
                    <a:pt x="3741" y="2017"/>
                    <a:pt x="3761" y="2019"/>
                    <a:pt x="3779" y="2019"/>
                  </a:cubicBezTo>
                  <a:cubicBezTo>
                    <a:pt x="3895" y="2019"/>
                    <a:pt x="3999" y="1938"/>
                    <a:pt x="4023" y="1820"/>
                  </a:cubicBezTo>
                  <a:cubicBezTo>
                    <a:pt x="4051" y="1682"/>
                    <a:pt x="3964" y="1546"/>
                    <a:pt x="3828" y="1512"/>
                  </a:cubicBezTo>
                  <a:cubicBezTo>
                    <a:pt x="2976" y="1301"/>
                    <a:pt x="2158" y="971"/>
                    <a:pt x="1396" y="534"/>
                  </a:cubicBezTo>
                  <a:lnTo>
                    <a:pt x="1548" y="279"/>
                  </a:lnTo>
                  <a:cubicBezTo>
                    <a:pt x="1594" y="201"/>
                    <a:pt x="1541" y="100"/>
                    <a:pt x="1450" y="94"/>
                  </a:cubicBezTo>
                  <a:lnTo>
                    <a:pt x="166" y="1"/>
                  </a:lnTo>
                  <a:cubicBezTo>
                    <a:pt x="163" y="1"/>
                    <a:pt x="160" y="1"/>
                    <a:pt x="157" y="1"/>
                  </a:cubicBezTo>
                  <a:close/>
                </a:path>
              </a:pathLst>
            </a:cu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4421;p63">
              <a:extLst>
                <a:ext uri="{FF2B5EF4-FFF2-40B4-BE49-F238E27FC236}">
                  <a16:creationId xmlns:a16="http://schemas.microsoft.com/office/drawing/2014/main" id="{5FF998A6-0CD8-463E-BF15-B78CD3409D42}"/>
                </a:ext>
              </a:extLst>
            </p:cNvPr>
            <p:cNvSpPr/>
            <p:nvPr/>
          </p:nvSpPr>
          <p:spPr>
            <a:xfrm>
              <a:off x="6354525" y="4219275"/>
              <a:ext cx="63075" cy="15675"/>
            </a:xfrm>
            <a:custGeom>
              <a:avLst/>
              <a:gdLst/>
              <a:ahLst/>
              <a:cxnLst/>
              <a:rect l="l" t="t" r="r" b="b"/>
              <a:pathLst>
                <a:path w="2523" h="627" extrusionOk="0">
                  <a:moveTo>
                    <a:pt x="279" y="1"/>
                  </a:moveTo>
                  <a:cubicBezTo>
                    <a:pt x="160" y="1"/>
                    <a:pt x="54" y="84"/>
                    <a:pt x="29" y="204"/>
                  </a:cubicBezTo>
                  <a:cubicBezTo>
                    <a:pt x="1" y="345"/>
                    <a:pt x="93" y="483"/>
                    <a:pt x="236" y="507"/>
                  </a:cubicBezTo>
                  <a:cubicBezTo>
                    <a:pt x="732" y="585"/>
                    <a:pt x="1235" y="625"/>
                    <a:pt x="1738" y="627"/>
                  </a:cubicBezTo>
                  <a:cubicBezTo>
                    <a:pt x="1919" y="627"/>
                    <a:pt x="2102" y="621"/>
                    <a:pt x="2282" y="609"/>
                  </a:cubicBezTo>
                  <a:cubicBezTo>
                    <a:pt x="2420" y="596"/>
                    <a:pt x="2523" y="475"/>
                    <a:pt x="2513" y="337"/>
                  </a:cubicBezTo>
                  <a:cubicBezTo>
                    <a:pt x="2504" y="203"/>
                    <a:pt x="2392" y="100"/>
                    <a:pt x="2260" y="100"/>
                  </a:cubicBezTo>
                  <a:cubicBezTo>
                    <a:pt x="2255" y="100"/>
                    <a:pt x="2251" y="100"/>
                    <a:pt x="2246" y="100"/>
                  </a:cubicBezTo>
                  <a:cubicBezTo>
                    <a:pt x="2076" y="110"/>
                    <a:pt x="1908" y="116"/>
                    <a:pt x="1738" y="116"/>
                  </a:cubicBezTo>
                  <a:cubicBezTo>
                    <a:pt x="1262" y="116"/>
                    <a:pt x="790" y="78"/>
                    <a:pt x="321" y="4"/>
                  </a:cubicBezTo>
                  <a:cubicBezTo>
                    <a:pt x="307" y="2"/>
                    <a:pt x="293" y="1"/>
                    <a:pt x="279" y="1"/>
                  </a:cubicBezTo>
                  <a:close/>
                </a:path>
              </a:pathLst>
            </a:cu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4422;p63">
              <a:extLst>
                <a:ext uri="{FF2B5EF4-FFF2-40B4-BE49-F238E27FC236}">
                  <a16:creationId xmlns:a16="http://schemas.microsoft.com/office/drawing/2014/main" id="{FA480648-DC57-4E20-B1DB-431F4A130DC9}"/>
                </a:ext>
              </a:extLst>
            </p:cNvPr>
            <p:cNvSpPr/>
            <p:nvPr/>
          </p:nvSpPr>
          <p:spPr>
            <a:xfrm>
              <a:off x="6487275" y="4189125"/>
              <a:ext cx="39625" cy="25975"/>
            </a:xfrm>
            <a:custGeom>
              <a:avLst/>
              <a:gdLst/>
              <a:ahLst/>
              <a:cxnLst/>
              <a:rect l="l" t="t" r="r" b="b"/>
              <a:pathLst>
                <a:path w="1585" h="1039" extrusionOk="0">
                  <a:moveTo>
                    <a:pt x="1300" y="0"/>
                  </a:moveTo>
                  <a:cubicBezTo>
                    <a:pt x="1257" y="0"/>
                    <a:pt x="1213" y="11"/>
                    <a:pt x="1173" y="35"/>
                  </a:cubicBezTo>
                  <a:cubicBezTo>
                    <a:pt x="857" y="217"/>
                    <a:pt x="531" y="382"/>
                    <a:pt x="196" y="528"/>
                  </a:cubicBezTo>
                  <a:cubicBezTo>
                    <a:pt x="66" y="582"/>
                    <a:pt x="1" y="728"/>
                    <a:pt x="47" y="863"/>
                  </a:cubicBezTo>
                  <a:lnTo>
                    <a:pt x="60" y="899"/>
                  </a:lnTo>
                  <a:cubicBezTo>
                    <a:pt x="89" y="986"/>
                    <a:pt x="169" y="1039"/>
                    <a:pt x="255" y="1039"/>
                  </a:cubicBezTo>
                  <a:cubicBezTo>
                    <a:pt x="282" y="1039"/>
                    <a:pt x="309" y="1034"/>
                    <a:pt x="335" y="1023"/>
                  </a:cubicBezTo>
                  <a:cubicBezTo>
                    <a:pt x="707" y="866"/>
                    <a:pt x="1067" y="685"/>
                    <a:pt x="1416" y="483"/>
                  </a:cubicBezTo>
                  <a:cubicBezTo>
                    <a:pt x="1527" y="419"/>
                    <a:pt x="1584" y="283"/>
                    <a:pt x="1538" y="164"/>
                  </a:cubicBezTo>
                  <a:cubicBezTo>
                    <a:pt x="1499" y="61"/>
                    <a:pt x="1401" y="0"/>
                    <a:pt x="1300" y="0"/>
                  </a:cubicBezTo>
                  <a:close/>
                </a:path>
              </a:pathLst>
            </a:cu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4423;p63">
              <a:extLst>
                <a:ext uri="{FF2B5EF4-FFF2-40B4-BE49-F238E27FC236}">
                  <a16:creationId xmlns:a16="http://schemas.microsoft.com/office/drawing/2014/main" id="{BCAEB380-33EB-4EAA-B103-2FCDFEFB939A}"/>
                </a:ext>
              </a:extLst>
            </p:cNvPr>
            <p:cNvSpPr/>
            <p:nvPr/>
          </p:nvSpPr>
          <p:spPr>
            <a:xfrm>
              <a:off x="6426350" y="4209850"/>
              <a:ext cx="54475" cy="22400"/>
            </a:xfrm>
            <a:custGeom>
              <a:avLst/>
              <a:gdLst/>
              <a:ahLst/>
              <a:cxnLst/>
              <a:rect l="l" t="t" r="r" b="b"/>
              <a:pathLst>
                <a:path w="2179" h="896" extrusionOk="0">
                  <a:moveTo>
                    <a:pt x="1890" y="1"/>
                  </a:moveTo>
                  <a:cubicBezTo>
                    <a:pt x="1863" y="1"/>
                    <a:pt x="1835" y="5"/>
                    <a:pt x="1808" y="14"/>
                  </a:cubicBezTo>
                  <a:cubicBezTo>
                    <a:pt x="1296" y="184"/>
                    <a:pt x="771" y="309"/>
                    <a:pt x="237" y="389"/>
                  </a:cubicBezTo>
                  <a:cubicBezTo>
                    <a:pt x="98" y="408"/>
                    <a:pt x="0" y="536"/>
                    <a:pt x="20" y="676"/>
                  </a:cubicBezTo>
                  <a:cubicBezTo>
                    <a:pt x="37" y="803"/>
                    <a:pt x="147" y="896"/>
                    <a:pt x="273" y="896"/>
                  </a:cubicBezTo>
                  <a:cubicBezTo>
                    <a:pt x="284" y="896"/>
                    <a:pt x="296" y="895"/>
                    <a:pt x="308" y="893"/>
                  </a:cubicBezTo>
                  <a:cubicBezTo>
                    <a:pt x="873" y="809"/>
                    <a:pt x="1430" y="676"/>
                    <a:pt x="1973" y="496"/>
                  </a:cubicBezTo>
                  <a:cubicBezTo>
                    <a:pt x="2106" y="451"/>
                    <a:pt x="2178" y="306"/>
                    <a:pt x="2132" y="171"/>
                  </a:cubicBezTo>
                  <a:cubicBezTo>
                    <a:pt x="2095" y="67"/>
                    <a:pt x="1996" y="1"/>
                    <a:pt x="1890" y="1"/>
                  </a:cubicBezTo>
                  <a:close/>
                </a:path>
              </a:pathLst>
            </a:cu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4424;p63">
              <a:extLst>
                <a:ext uri="{FF2B5EF4-FFF2-40B4-BE49-F238E27FC236}">
                  <a16:creationId xmlns:a16="http://schemas.microsoft.com/office/drawing/2014/main" id="{C960F030-A3FB-43E1-BD5B-B5D4B5854A6F}"/>
                </a:ext>
              </a:extLst>
            </p:cNvPr>
            <p:cNvSpPr/>
            <p:nvPr/>
          </p:nvSpPr>
          <p:spPr>
            <a:xfrm>
              <a:off x="5992275" y="3674825"/>
              <a:ext cx="51250" cy="99900"/>
            </a:xfrm>
            <a:custGeom>
              <a:avLst/>
              <a:gdLst/>
              <a:ahLst/>
              <a:cxnLst/>
              <a:rect l="l" t="t" r="r" b="b"/>
              <a:pathLst>
                <a:path w="2050" h="3996" extrusionOk="0">
                  <a:moveTo>
                    <a:pt x="1920" y="0"/>
                  </a:moveTo>
                  <a:cubicBezTo>
                    <a:pt x="1898" y="0"/>
                    <a:pt x="1876" y="6"/>
                    <a:pt x="1854" y="20"/>
                  </a:cubicBezTo>
                  <a:lnTo>
                    <a:pt x="772" y="717"/>
                  </a:lnTo>
                  <a:cubicBezTo>
                    <a:pt x="695" y="766"/>
                    <a:pt x="697" y="878"/>
                    <a:pt x="775" y="926"/>
                  </a:cubicBezTo>
                  <a:lnTo>
                    <a:pt x="1073" y="1102"/>
                  </a:lnTo>
                  <a:cubicBezTo>
                    <a:pt x="607" y="1911"/>
                    <a:pt x="256" y="2782"/>
                    <a:pt x="32" y="3689"/>
                  </a:cubicBezTo>
                  <a:cubicBezTo>
                    <a:pt x="0" y="3825"/>
                    <a:pt x="87" y="3962"/>
                    <a:pt x="224" y="3990"/>
                  </a:cubicBezTo>
                  <a:cubicBezTo>
                    <a:pt x="242" y="3993"/>
                    <a:pt x="260" y="3995"/>
                    <a:pt x="278" y="3995"/>
                  </a:cubicBezTo>
                  <a:cubicBezTo>
                    <a:pt x="397" y="3995"/>
                    <a:pt x="502" y="3914"/>
                    <a:pt x="532" y="3794"/>
                  </a:cubicBezTo>
                  <a:cubicBezTo>
                    <a:pt x="743" y="2942"/>
                    <a:pt x="1073" y="2124"/>
                    <a:pt x="1512" y="1363"/>
                  </a:cubicBezTo>
                  <a:lnTo>
                    <a:pt x="1765" y="1514"/>
                  </a:lnTo>
                  <a:cubicBezTo>
                    <a:pt x="1785" y="1526"/>
                    <a:pt x="1806" y="1531"/>
                    <a:pt x="1827" y="1531"/>
                  </a:cubicBezTo>
                  <a:cubicBezTo>
                    <a:pt x="1888" y="1531"/>
                    <a:pt x="1946" y="1484"/>
                    <a:pt x="1951" y="1416"/>
                  </a:cubicBezTo>
                  <a:lnTo>
                    <a:pt x="2043" y="134"/>
                  </a:lnTo>
                  <a:cubicBezTo>
                    <a:pt x="2049" y="57"/>
                    <a:pt x="1988" y="0"/>
                    <a:pt x="1920" y="0"/>
                  </a:cubicBezTo>
                  <a:close/>
                </a:path>
              </a:pathLst>
            </a:cu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4425;p63">
              <a:extLst>
                <a:ext uri="{FF2B5EF4-FFF2-40B4-BE49-F238E27FC236}">
                  <a16:creationId xmlns:a16="http://schemas.microsoft.com/office/drawing/2014/main" id="{88750B1A-4072-4D17-ACF0-003957B027F1}"/>
                </a:ext>
              </a:extLst>
            </p:cNvPr>
            <p:cNvSpPr/>
            <p:nvPr/>
          </p:nvSpPr>
          <p:spPr>
            <a:xfrm>
              <a:off x="5985650" y="3783750"/>
              <a:ext cx="16125" cy="62275"/>
            </a:xfrm>
            <a:custGeom>
              <a:avLst/>
              <a:gdLst/>
              <a:ahLst/>
              <a:cxnLst/>
              <a:rect l="l" t="t" r="r" b="b"/>
              <a:pathLst>
                <a:path w="645" h="2491" extrusionOk="0">
                  <a:moveTo>
                    <a:pt x="371" y="1"/>
                  </a:moveTo>
                  <a:cubicBezTo>
                    <a:pt x="249" y="1"/>
                    <a:pt x="141" y="89"/>
                    <a:pt x="121" y="212"/>
                  </a:cubicBezTo>
                  <a:cubicBezTo>
                    <a:pt x="41" y="709"/>
                    <a:pt x="1" y="1212"/>
                    <a:pt x="1" y="1714"/>
                  </a:cubicBezTo>
                  <a:cubicBezTo>
                    <a:pt x="1" y="1895"/>
                    <a:pt x="7" y="2078"/>
                    <a:pt x="19" y="2259"/>
                  </a:cubicBezTo>
                  <a:cubicBezTo>
                    <a:pt x="31" y="2390"/>
                    <a:pt x="140" y="2490"/>
                    <a:pt x="270" y="2490"/>
                  </a:cubicBezTo>
                  <a:cubicBezTo>
                    <a:pt x="277" y="2490"/>
                    <a:pt x="284" y="2490"/>
                    <a:pt x="291" y="2489"/>
                  </a:cubicBezTo>
                  <a:cubicBezTo>
                    <a:pt x="428" y="2480"/>
                    <a:pt x="534" y="2361"/>
                    <a:pt x="526" y="2222"/>
                  </a:cubicBezTo>
                  <a:cubicBezTo>
                    <a:pt x="517" y="2054"/>
                    <a:pt x="510" y="1884"/>
                    <a:pt x="510" y="1714"/>
                  </a:cubicBezTo>
                  <a:cubicBezTo>
                    <a:pt x="512" y="1240"/>
                    <a:pt x="549" y="766"/>
                    <a:pt x="622" y="297"/>
                  </a:cubicBezTo>
                  <a:cubicBezTo>
                    <a:pt x="645" y="163"/>
                    <a:pt x="557" y="35"/>
                    <a:pt x="422" y="6"/>
                  </a:cubicBezTo>
                  <a:cubicBezTo>
                    <a:pt x="405" y="2"/>
                    <a:pt x="388" y="1"/>
                    <a:pt x="371" y="1"/>
                  </a:cubicBezTo>
                  <a:close/>
                </a:path>
              </a:pathLst>
            </a:cu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4426;p63">
              <a:extLst>
                <a:ext uri="{FF2B5EF4-FFF2-40B4-BE49-F238E27FC236}">
                  <a16:creationId xmlns:a16="http://schemas.microsoft.com/office/drawing/2014/main" id="{DD685DC3-63D3-4B8A-881E-9011EED7F286}"/>
                </a:ext>
              </a:extLst>
            </p:cNvPr>
            <p:cNvSpPr/>
            <p:nvPr/>
          </p:nvSpPr>
          <p:spPr>
            <a:xfrm>
              <a:off x="6004725" y="3916700"/>
              <a:ext cx="27875" cy="38100"/>
            </a:xfrm>
            <a:custGeom>
              <a:avLst/>
              <a:gdLst/>
              <a:ahLst/>
              <a:cxnLst/>
              <a:rect l="l" t="t" r="r" b="b"/>
              <a:pathLst>
                <a:path w="1115" h="1524" extrusionOk="0">
                  <a:moveTo>
                    <a:pt x="296" y="1"/>
                  </a:moveTo>
                  <a:cubicBezTo>
                    <a:pt x="267" y="1"/>
                    <a:pt x="237" y="5"/>
                    <a:pt x="208" y="15"/>
                  </a:cubicBezTo>
                  <a:lnTo>
                    <a:pt x="171" y="28"/>
                  </a:lnTo>
                  <a:cubicBezTo>
                    <a:pt x="58" y="67"/>
                    <a:pt x="0" y="193"/>
                    <a:pt x="47" y="304"/>
                  </a:cubicBezTo>
                  <a:cubicBezTo>
                    <a:pt x="205" y="675"/>
                    <a:pt x="384" y="1035"/>
                    <a:pt x="588" y="1385"/>
                  </a:cubicBezTo>
                  <a:cubicBezTo>
                    <a:pt x="637" y="1469"/>
                    <a:pt x="728" y="1524"/>
                    <a:pt x="822" y="1524"/>
                  </a:cubicBezTo>
                  <a:cubicBezTo>
                    <a:pt x="850" y="1524"/>
                    <a:pt x="879" y="1519"/>
                    <a:pt x="906" y="1508"/>
                  </a:cubicBezTo>
                  <a:cubicBezTo>
                    <a:pt x="1052" y="1450"/>
                    <a:pt x="1115" y="1277"/>
                    <a:pt x="1036" y="1141"/>
                  </a:cubicBezTo>
                  <a:cubicBezTo>
                    <a:pt x="852" y="826"/>
                    <a:pt x="687" y="499"/>
                    <a:pt x="543" y="164"/>
                  </a:cubicBezTo>
                  <a:cubicBezTo>
                    <a:pt x="499" y="63"/>
                    <a:pt x="400" y="1"/>
                    <a:pt x="296" y="1"/>
                  </a:cubicBezTo>
                  <a:close/>
                </a:path>
              </a:pathLst>
            </a:cu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4427;p63">
              <a:extLst>
                <a:ext uri="{FF2B5EF4-FFF2-40B4-BE49-F238E27FC236}">
                  <a16:creationId xmlns:a16="http://schemas.microsoft.com/office/drawing/2014/main" id="{D68524BC-2A8A-467A-A1EC-6A275F1264D3}"/>
                </a:ext>
              </a:extLst>
            </p:cNvPr>
            <p:cNvSpPr/>
            <p:nvPr/>
          </p:nvSpPr>
          <p:spPr>
            <a:xfrm>
              <a:off x="5987900" y="3855450"/>
              <a:ext cx="23600" cy="53200"/>
            </a:xfrm>
            <a:custGeom>
              <a:avLst/>
              <a:gdLst/>
              <a:ahLst/>
              <a:cxnLst/>
              <a:rect l="l" t="t" r="r" b="b"/>
              <a:pathLst>
                <a:path w="944" h="2128" extrusionOk="0">
                  <a:moveTo>
                    <a:pt x="273" y="0"/>
                  </a:moveTo>
                  <a:cubicBezTo>
                    <a:pt x="261" y="0"/>
                    <a:pt x="249" y="1"/>
                    <a:pt x="238" y="3"/>
                  </a:cubicBezTo>
                  <a:cubicBezTo>
                    <a:pt x="98" y="22"/>
                    <a:pt x="1" y="150"/>
                    <a:pt x="20" y="289"/>
                  </a:cubicBezTo>
                  <a:lnTo>
                    <a:pt x="21" y="289"/>
                  </a:lnTo>
                  <a:cubicBezTo>
                    <a:pt x="105" y="854"/>
                    <a:pt x="238" y="1412"/>
                    <a:pt x="417" y="1955"/>
                  </a:cubicBezTo>
                  <a:cubicBezTo>
                    <a:pt x="454" y="2061"/>
                    <a:pt x="553" y="2127"/>
                    <a:pt x="658" y="2127"/>
                  </a:cubicBezTo>
                  <a:cubicBezTo>
                    <a:pt x="686" y="2127"/>
                    <a:pt x="714" y="2123"/>
                    <a:pt x="742" y="2113"/>
                  </a:cubicBezTo>
                  <a:cubicBezTo>
                    <a:pt x="875" y="2067"/>
                    <a:pt x="944" y="1923"/>
                    <a:pt x="899" y="1790"/>
                  </a:cubicBezTo>
                  <a:cubicBezTo>
                    <a:pt x="731" y="1279"/>
                    <a:pt x="604" y="754"/>
                    <a:pt x="526" y="220"/>
                  </a:cubicBezTo>
                  <a:cubicBezTo>
                    <a:pt x="508" y="93"/>
                    <a:pt x="398" y="0"/>
                    <a:pt x="273" y="0"/>
                  </a:cubicBezTo>
                  <a:close/>
                </a:path>
              </a:pathLst>
            </a:cu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4428;p63">
              <a:extLst>
                <a:ext uri="{FF2B5EF4-FFF2-40B4-BE49-F238E27FC236}">
                  <a16:creationId xmlns:a16="http://schemas.microsoft.com/office/drawing/2014/main" id="{390B3630-08C8-41AF-8C0D-9AB6A787D7C3}"/>
                </a:ext>
              </a:extLst>
            </p:cNvPr>
            <p:cNvSpPr/>
            <p:nvPr/>
          </p:nvSpPr>
          <p:spPr>
            <a:xfrm>
              <a:off x="6071975" y="3300325"/>
              <a:ext cx="52475" cy="102475"/>
            </a:xfrm>
            <a:custGeom>
              <a:avLst/>
              <a:gdLst/>
              <a:ahLst/>
              <a:cxnLst/>
              <a:rect l="l" t="t" r="r" b="b"/>
              <a:pathLst>
                <a:path w="2099" h="4099" extrusionOk="0">
                  <a:moveTo>
                    <a:pt x="412" y="1"/>
                  </a:moveTo>
                  <a:cubicBezTo>
                    <a:pt x="358" y="1"/>
                    <a:pt x="305" y="37"/>
                    <a:pt x="292" y="98"/>
                  </a:cubicBezTo>
                  <a:lnTo>
                    <a:pt x="18" y="1357"/>
                  </a:lnTo>
                  <a:cubicBezTo>
                    <a:pt x="1" y="1436"/>
                    <a:pt x="62" y="1506"/>
                    <a:pt x="139" y="1506"/>
                  </a:cubicBezTo>
                  <a:cubicBezTo>
                    <a:pt x="149" y="1506"/>
                    <a:pt x="158" y="1505"/>
                    <a:pt x="169" y="1502"/>
                  </a:cubicBezTo>
                  <a:lnTo>
                    <a:pt x="503" y="1416"/>
                  </a:lnTo>
                  <a:cubicBezTo>
                    <a:pt x="745" y="2317"/>
                    <a:pt x="1113" y="3181"/>
                    <a:pt x="1597" y="3981"/>
                  </a:cubicBezTo>
                  <a:cubicBezTo>
                    <a:pt x="1644" y="4057"/>
                    <a:pt x="1725" y="4099"/>
                    <a:pt x="1809" y="4099"/>
                  </a:cubicBezTo>
                  <a:cubicBezTo>
                    <a:pt x="1856" y="4099"/>
                    <a:pt x="1903" y="4086"/>
                    <a:pt x="1946" y="4058"/>
                  </a:cubicBezTo>
                  <a:cubicBezTo>
                    <a:pt x="2063" y="3980"/>
                    <a:pt x="2098" y="3823"/>
                    <a:pt x="2024" y="3703"/>
                  </a:cubicBezTo>
                  <a:cubicBezTo>
                    <a:pt x="1571" y="2950"/>
                    <a:pt x="1225" y="2138"/>
                    <a:pt x="998" y="1291"/>
                  </a:cubicBezTo>
                  <a:lnTo>
                    <a:pt x="1283" y="1217"/>
                  </a:lnTo>
                  <a:cubicBezTo>
                    <a:pt x="1373" y="1195"/>
                    <a:pt x="1406" y="1086"/>
                    <a:pt x="1347" y="1017"/>
                  </a:cubicBezTo>
                  <a:lnTo>
                    <a:pt x="505" y="44"/>
                  </a:lnTo>
                  <a:cubicBezTo>
                    <a:pt x="479" y="14"/>
                    <a:pt x="445" y="1"/>
                    <a:pt x="412" y="1"/>
                  </a:cubicBezTo>
                  <a:close/>
                </a:path>
              </a:pathLst>
            </a:cu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4429;p63">
              <a:extLst>
                <a:ext uri="{FF2B5EF4-FFF2-40B4-BE49-F238E27FC236}">
                  <a16:creationId xmlns:a16="http://schemas.microsoft.com/office/drawing/2014/main" id="{F89CBA57-BF71-461D-8F70-E6F83DB467A8}"/>
                </a:ext>
              </a:extLst>
            </p:cNvPr>
            <p:cNvSpPr/>
            <p:nvPr/>
          </p:nvSpPr>
          <p:spPr>
            <a:xfrm>
              <a:off x="6122225" y="3408475"/>
              <a:ext cx="47725" cy="49550"/>
            </a:xfrm>
            <a:custGeom>
              <a:avLst/>
              <a:gdLst/>
              <a:ahLst/>
              <a:cxnLst/>
              <a:rect l="l" t="t" r="r" b="b"/>
              <a:pathLst>
                <a:path w="1909" h="1982" extrusionOk="0">
                  <a:moveTo>
                    <a:pt x="291" y="0"/>
                  </a:moveTo>
                  <a:cubicBezTo>
                    <a:pt x="243" y="0"/>
                    <a:pt x="195" y="14"/>
                    <a:pt x="152" y="41"/>
                  </a:cubicBezTo>
                  <a:cubicBezTo>
                    <a:pt x="30" y="121"/>
                    <a:pt x="0" y="285"/>
                    <a:pt x="85" y="403"/>
                  </a:cubicBezTo>
                  <a:cubicBezTo>
                    <a:pt x="380" y="810"/>
                    <a:pt x="706" y="1193"/>
                    <a:pt x="1062" y="1548"/>
                  </a:cubicBezTo>
                  <a:cubicBezTo>
                    <a:pt x="1190" y="1678"/>
                    <a:pt x="1323" y="1801"/>
                    <a:pt x="1459" y="1921"/>
                  </a:cubicBezTo>
                  <a:cubicBezTo>
                    <a:pt x="1507" y="1962"/>
                    <a:pt x="1566" y="1981"/>
                    <a:pt x="1624" y="1981"/>
                  </a:cubicBezTo>
                  <a:cubicBezTo>
                    <a:pt x="1695" y="1981"/>
                    <a:pt x="1766" y="1952"/>
                    <a:pt x="1816" y="1894"/>
                  </a:cubicBezTo>
                  <a:cubicBezTo>
                    <a:pt x="1909" y="1788"/>
                    <a:pt x="1898" y="1628"/>
                    <a:pt x="1794" y="1535"/>
                  </a:cubicBezTo>
                  <a:cubicBezTo>
                    <a:pt x="1665" y="1423"/>
                    <a:pt x="1542" y="1308"/>
                    <a:pt x="1422" y="1188"/>
                  </a:cubicBezTo>
                  <a:cubicBezTo>
                    <a:pt x="1087" y="851"/>
                    <a:pt x="778" y="490"/>
                    <a:pt x="500" y="107"/>
                  </a:cubicBezTo>
                  <a:cubicBezTo>
                    <a:pt x="449" y="38"/>
                    <a:pt x="371" y="0"/>
                    <a:pt x="291" y="0"/>
                  </a:cubicBezTo>
                  <a:close/>
                </a:path>
              </a:pathLst>
            </a:cu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4430;p63">
              <a:extLst>
                <a:ext uri="{FF2B5EF4-FFF2-40B4-BE49-F238E27FC236}">
                  <a16:creationId xmlns:a16="http://schemas.microsoft.com/office/drawing/2014/main" id="{6440609F-4AEE-495A-A45E-174822B16AFF}"/>
                </a:ext>
              </a:extLst>
            </p:cNvPr>
            <p:cNvSpPr/>
            <p:nvPr/>
          </p:nvSpPr>
          <p:spPr>
            <a:xfrm>
              <a:off x="6228150" y="3490275"/>
              <a:ext cx="42050" cy="21525"/>
            </a:xfrm>
            <a:custGeom>
              <a:avLst/>
              <a:gdLst/>
              <a:ahLst/>
              <a:cxnLst/>
              <a:rect l="l" t="t" r="r" b="b"/>
              <a:pathLst>
                <a:path w="1682" h="861" extrusionOk="0">
                  <a:moveTo>
                    <a:pt x="311" y="0"/>
                  </a:moveTo>
                  <a:cubicBezTo>
                    <a:pt x="211" y="0"/>
                    <a:pt x="116" y="56"/>
                    <a:pt x="69" y="151"/>
                  </a:cubicBezTo>
                  <a:lnTo>
                    <a:pt x="53" y="185"/>
                  </a:lnTo>
                  <a:cubicBezTo>
                    <a:pt x="0" y="292"/>
                    <a:pt x="48" y="423"/>
                    <a:pt x="160" y="468"/>
                  </a:cubicBezTo>
                  <a:cubicBezTo>
                    <a:pt x="533" y="619"/>
                    <a:pt x="916" y="747"/>
                    <a:pt x="1307" y="851"/>
                  </a:cubicBezTo>
                  <a:cubicBezTo>
                    <a:pt x="1331" y="857"/>
                    <a:pt x="1355" y="861"/>
                    <a:pt x="1379" y="861"/>
                  </a:cubicBezTo>
                  <a:cubicBezTo>
                    <a:pt x="1480" y="861"/>
                    <a:pt x="1576" y="806"/>
                    <a:pt x="1618" y="713"/>
                  </a:cubicBezTo>
                  <a:cubicBezTo>
                    <a:pt x="1682" y="569"/>
                    <a:pt x="1602" y="403"/>
                    <a:pt x="1451" y="363"/>
                  </a:cubicBezTo>
                  <a:cubicBezTo>
                    <a:pt x="1097" y="268"/>
                    <a:pt x="751" y="154"/>
                    <a:pt x="412" y="20"/>
                  </a:cubicBezTo>
                  <a:cubicBezTo>
                    <a:pt x="379" y="7"/>
                    <a:pt x="345" y="0"/>
                    <a:pt x="311" y="0"/>
                  </a:cubicBezTo>
                  <a:close/>
                </a:path>
              </a:pathLst>
            </a:cu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4431;p63">
              <a:extLst>
                <a:ext uri="{FF2B5EF4-FFF2-40B4-BE49-F238E27FC236}">
                  <a16:creationId xmlns:a16="http://schemas.microsoft.com/office/drawing/2014/main" id="{03D994F4-5C53-45FD-B9D4-151A6BABC2AC}"/>
                </a:ext>
              </a:extLst>
            </p:cNvPr>
            <p:cNvSpPr/>
            <p:nvPr/>
          </p:nvSpPr>
          <p:spPr>
            <a:xfrm>
              <a:off x="6172850" y="3459275"/>
              <a:ext cx="49900" cy="34575"/>
            </a:xfrm>
            <a:custGeom>
              <a:avLst/>
              <a:gdLst/>
              <a:ahLst/>
              <a:cxnLst/>
              <a:rect l="l" t="t" r="r" b="b"/>
              <a:pathLst>
                <a:path w="1996" h="1383" extrusionOk="0">
                  <a:moveTo>
                    <a:pt x="289" y="1"/>
                  </a:moveTo>
                  <a:cubicBezTo>
                    <a:pt x="212" y="1"/>
                    <a:pt x="136" y="36"/>
                    <a:pt x="86" y="102"/>
                  </a:cubicBezTo>
                  <a:cubicBezTo>
                    <a:pt x="1" y="214"/>
                    <a:pt x="23" y="374"/>
                    <a:pt x="135" y="459"/>
                  </a:cubicBezTo>
                  <a:cubicBezTo>
                    <a:pt x="595" y="800"/>
                    <a:pt x="1082" y="1100"/>
                    <a:pt x="1592" y="1356"/>
                  </a:cubicBezTo>
                  <a:cubicBezTo>
                    <a:pt x="1629" y="1374"/>
                    <a:pt x="1667" y="1382"/>
                    <a:pt x="1705" y="1382"/>
                  </a:cubicBezTo>
                  <a:cubicBezTo>
                    <a:pt x="1799" y="1382"/>
                    <a:pt x="1891" y="1329"/>
                    <a:pt x="1935" y="1239"/>
                  </a:cubicBezTo>
                  <a:cubicBezTo>
                    <a:pt x="1996" y="1113"/>
                    <a:pt x="1943" y="960"/>
                    <a:pt x="1817" y="898"/>
                  </a:cubicBezTo>
                  <a:cubicBezTo>
                    <a:pt x="1336" y="656"/>
                    <a:pt x="875" y="373"/>
                    <a:pt x="443" y="52"/>
                  </a:cubicBezTo>
                  <a:cubicBezTo>
                    <a:pt x="397" y="18"/>
                    <a:pt x="343" y="1"/>
                    <a:pt x="289" y="1"/>
                  </a:cubicBezTo>
                  <a:close/>
                </a:path>
              </a:pathLst>
            </a:cu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4432;p63">
              <a:extLst>
                <a:ext uri="{FF2B5EF4-FFF2-40B4-BE49-F238E27FC236}">
                  <a16:creationId xmlns:a16="http://schemas.microsoft.com/office/drawing/2014/main" id="{00CAC902-E272-4E04-9246-8AA8D9F01F7A}"/>
                </a:ext>
              </a:extLst>
            </p:cNvPr>
            <p:cNvSpPr/>
            <p:nvPr/>
          </p:nvSpPr>
          <p:spPr>
            <a:xfrm>
              <a:off x="7323825" y="3495225"/>
              <a:ext cx="51250" cy="99900"/>
            </a:xfrm>
            <a:custGeom>
              <a:avLst/>
              <a:gdLst/>
              <a:ahLst/>
              <a:cxnLst/>
              <a:rect l="l" t="t" r="r" b="b"/>
              <a:pathLst>
                <a:path w="2050" h="3996" extrusionOk="0">
                  <a:moveTo>
                    <a:pt x="1772" y="0"/>
                  </a:moveTo>
                  <a:cubicBezTo>
                    <a:pt x="1653" y="0"/>
                    <a:pt x="1547" y="82"/>
                    <a:pt x="1518" y="201"/>
                  </a:cubicBezTo>
                  <a:cubicBezTo>
                    <a:pt x="1307" y="1053"/>
                    <a:pt x="977" y="1872"/>
                    <a:pt x="540" y="2634"/>
                  </a:cubicBezTo>
                  <a:lnTo>
                    <a:pt x="285" y="2482"/>
                  </a:lnTo>
                  <a:cubicBezTo>
                    <a:pt x="265" y="2470"/>
                    <a:pt x="244" y="2465"/>
                    <a:pt x="223" y="2465"/>
                  </a:cubicBezTo>
                  <a:cubicBezTo>
                    <a:pt x="162" y="2465"/>
                    <a:pt x="104" y="2511"/>
                    <a:pt x="99" y="2579"/>
                  </a:cubicBezTo>
                  <a:lnTo>
                    <a:pt x="6" y="3864"/>
                  </a:lnTo>
                  <a:cubicBezTo>
                    <a:pt x="0" y="3939"/>
                    <a:pt x="62" y="3995"/>
                    <a:pt x="129" y="3995"/>
                  </a:cubicBezTo>
                  <a:cubicBezTo>
                    <a:pt x="152" y="3995"/>
                    <a:pt x="174" y="3989"/>
                    <a:pt x="195" y="3976"/>
                  </a:cubicBezTo>
                  <a:lnTo>
                    <a:pt x="1278" y="3279"/>
                  </a:lnTo>
                  <a:cubicBezTo>
                    <a:pt x="1355" y="3229"/>
                    <a:pt x="1353" y="3117"/>
                    <a:pt x="1275" y="3071"/>
                  </a:cubicBezTo>
                  <a:lnTo>
                    <a:pt x="978" y="2893"/>
                  </a:lnTo>
                  <a:cubicBezTo>
                    <a:pt x="1444" y="2085"/>
                    <a:pt x="1794" y="1213"/>
                    <a:pt x="2018" y="307"/>
                  </a:cubicBezTo>
                  <a:cubicBezTo>
                    <a:pt x="2050" y="171"/>
                    <a:pt x="1963" y="35"/>
                    <a:pt x="1826" y="6"/>
                  </a:cubicBezTo>
                  <a:cubicBezTo>
                    <a:pt x="1808" y="2"/>
                    <a:pt x="1790" y="0"/>
                    <a:pt x="1772" y="0"/>
                  </a:cubicBezTo>
                  <a:close/>
                </a:path>
              </a:pathLst>
            </a:cu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4433;p63">
              <a:extLst>
                <a:ext uri="{FF2B5EF4-FFF2-40B4-BE49-F238E27FC236}">
                  <a16:creationId xmlns:a16="http://schemas.microsoft.com/office/drawing/2014/main" id="{B058F673-F2F2-4255-8AA3-B751C1F65DB0}"/>
                </a:ext>
              </a:extLst>
            </p:cNvPr>
            <p:cNvSpPr/>
            <p:nvPr/>
          </p:nvSpPr>
          <p:spPr>
            <a:xfrm>
              <a:off x="7365575" y="3423925"/>
              <a:ext cx="16150" cy="62275"/>
            </a:xfrm>
            <a:custGeom>
              <a:avLst/>
              <a:gdLst/>
              <a:ahLst/>
              <a:cxnLst/>
              <a:rect l="l" t="t" r="r" b="b"/>
              <a:pathLst>
                <a:path w="646" h="2491" extrusionOk="0">
                  <a:moveTo>
                    <a:pt x="375" y="0"/>
                  </a:moveTo>
                  <a:cubicBezTo>
                    <a:pt x="368" y="0"/>
                    <a:pt x="361" y="1"/>
                    <a:pt x="354" y="1"/>
                  </a:cubicBezTo>
                  <a:cubicBezTo>
                    <a:pt x="216" y="11"/>
                    <a:pt x="111" y="129"/>
                    <a:pt x="119" y="269"/>
                  </a:cubicBezTo>
                  <a:cubicBezTo>
                    <a:pt x="128" y="438"/>
                    <a:pt x="135" y="607"/>
                    <a:pt x="135" y="776"/>
                  </a:cubicBezTo>
                  <a:cubicBezTo>
                    <a:pt x="135" y="1252"/>
                    <a:pt x="96" y="1724"/>
                    <a:pt x="23" y="2193"/>
                  </a:cubicBezTo>
                  <a:cubicBezTo>
                    <a:pt x="0" y="2328"/>
                    <a:pt x="88" y="2458"/>
                    <a:pt x="223" y="2485"/>
                  </a:cubicBezTo>
                  <a:cubicBezTo>
                    <a:pt x="240" y="2488"/>
                    <a:pt x="257" y="2490"/>
                    <a:pt x="274" y="2490"/>
                  </a:cubicBezTo>
                  <a:cubicBezTo>
                    <a:pt x="396" y="2490"/>
                    <a:pt x="504" y="2403"/>
                    <a:pt x="526" y="2278"/>
                  </a:cubicBezTo>
                  <a:cubicBezTo>
                    <a:pt x="604" y="1782"/>
                    <a:pt x="644" y="1279"/>
                    <a:pt x="646" y="776"/>
                  </a:cubicBezTo>
                  <a:cubicBezTo>
                    <a:pt x="646" y="595"/>
                    <a:pt x="638" y="413"/>
                    <a:pt x="626" y="232"/>
                  </a:cubicBezTo>
                  <a:cubicBezTo>
                    <a:pt x="616" y="101"/>
                    <a:pt x="505" y="0"/>
                    <a:pt x="375" y="0"/>
                  </a:cubicBezTo>
                  <a:close/>
                </a:path>
              </a:pathLst>
            </a:cu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4434;p63">
              <a:extLst>
                <a:ext uri="{FF2B5EF4-FFF2-40B4-BE49-F238E27FC236}">
                  <a16:creationId xmlns:a16="http://schemas.microsoft.com/office/drawing/2014/main" id="{49C72142-88D9-4212-BE33-0AAFF5E2EE31}"/>
                </a:ext>
              </a:extLst>
            </p:cNvPr>
            <p:cNvSpPr/>
            <p:nvPr/>
          </p:nvSpPr>
          <p:spPr>
            <a:xfrm>
              <a:off x="7334775" y="3315150"/>
              <a:ext cx="27850" cy="38100"/>
            </a:xfrm>
            <a:custGeom>
              <a:avLst/>
              <a:gdLst/>
              <a:ahLst/>
              <a:cxnLst/>
              <a:rect l="l" t="t" r="r" b="b"/>
              <a:pathLst>
                <a:path w="1114" h="1524" extrusionOk="0">
                  <a:moveTo>
                    <a:pt x="293" y="1"/>
                  </a:moveTo>
                  <a:cubicBezTo>
                    <a:pt x="265" y="1"/>
                    <a:pt x="236" y="5"/>
                    <a:pt x="209" y="16"/>
                  </a:cubicBezTo>
                  <a:cubicBezTo>
                    <a:pt x="62" y="74"/>
                    <a:pt x="1" y="246"/>
                    <a:pt x="79" y="383"/>
                  </a:cubicBezTo>
                  <a:cubicBezTo>
                    <a:pt x="262" y="698"/>
                    <a:pt x="427" y="1025"/>
                    <a:pt x="573" y="1359"/>
                  </a:cubicBezTo>
                  <a:cubicBezTo>
                    <a:pt x="615" y="1461"/>
                    <a:pt x="714" y="1523"/>
                    <a:pt x="819" y="1523"/>
                  </a:cubicBezTo>
                  <a:cubicBezTo>
                    <a:pt x="848" y="1523"/>
                    <a:pt x="878" y="1518"/>
                    <a:pt x="907" y="1508"/>
                  </a:cubicBezTo>
                  <a:lnTo>
                    <a:pt x="942" y="1495"/>
                  </a:lnTo>
                  <a:cubicBezTo>
                    <a:pt x="1056" y="1457"/>
                    <a:pt x="1114" y="1331"/>
                    <a:pt x="1067" y="1220"/>
                  </a:cubicBezTo>
                  <a:cubicBezTo>
                    <a:pt x="910" y="849"/>
                    <a:pt x="729" y="488"/>
                    <a:pt x="528" y="139"/>
                  </a:cubicBezTo>
                  <a:cubicBezTo>
                    <a:pt x="478" y="54"/>
                    <a:pt x="387" y="1"/>
                    <a:pt x="293" y="1"/>
                  </a:cubicBezTo>
                  <a:close/>
                </a:path>
              </a:pathLst>
            </a:cu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4435;p63">
              <a:extLst>
                <a:ext uri="{FF2B5EF4-FFF2-40B4-BE49-F238E27FC236}">
                  <a16:creationId xmlns:a16="http://schemas.microsoft.com/office/drawing/2014/main" id="{AF04A74D-A834-4A67-BC37-80C4AD6A43AF}"/>
                </a:ext>
              </a:extLst>
            </p:cNvPr>
            <p:cNvSpPr/>
            <p:nvPr/>
          </p:nvSpPr>
          <p:spPr>
            <a:xfrm>
              <a:off x="7355800" y="3361300"/>
              <a:ext cx="23650" cy="53200"/>
            </a:xfrm>
            <a:custGeom>
              <a:avLst/>
              <a:gdLst/>
              <a:ahLst/>
              <a:cxnLst/>
              <a:rect l="l" t="t" r="r" b="b"/>
              <a:pathLst>
                <a:path w="946" h="2128" extrusionOk="0">
                  <a:moveTo>
                    <a:pt x="288" y="0"/>
                  </a:moveTo>
                  <a:cubicBezTo>
                    <a:pt x="260" y="0"/>
                    <a:pt x="232" y="5"/>
                    <a:pt x="204" y="15"/>
                  </a:cubicBezTo>
                  <a:cubicBezTo>
                    <a:pt x="71" y="61"/>
                    <a:pt x="1" y="205"/>
                    <a:pt x="47" y="338"/>
                  </a:cubicBezTo>
                  <a:cubicBezTo>
                    <a:pt x="215" y="850"/>
                    <a:pt x="342" y="1376"/>
                    <a:pt x="420" y="1909"/>
                  </a:cubicBezTo>
                  <a:cubicBezTo>
                    <a:pt x="438" y="2036"/>
                    <a:pt x="548" y="2128"/>
                    <a:pt x="673" y="2128"/>
                  </a:cubicBezTo>
                  <a:cubicBezTo>
                    <a:pt x="685" y="2128"/>
                    <a:pt x="696" y="2127"/>
                    <a:pt x="708" y="2125"/>
                  </a:cubicBezTo>
                  <a:cubicBezTo>
                    <a:pt x="848" y="2106"/>
                    <a:pt x="945" y="1978"/>
                    <a:pt x="926" y="1839"/>
                  </a:cubicBezTo>
                  <a:lnTo>
                    <a:pt x="925" y="1839"/>
                  </a:lnTo>
                  <a:cubicBezTo>
                    <a:pt x="841" y="1273"/>
                    <a:pt x="708" y="716"/>
                    <a:pt x="529" y="173"/>
                  </a:cubicBezTo>
                  <a:cubicBezTo>
                    <a:pt x="492" y="67"/>
                    <a:pt x="393" y="0"/>
                    <a:pt x="288" y="0"/>
                  </a:cubicBezTo>
                  <a:close/>
                </a:path>
              </a:pathLst>
            </a:cu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4436;p63">
              <a:extLst>
                <a:ext uri="{FF2B5EF4-FFF2-40B4-BE49-F238E27FC236}">
                  <a16:creationId xmlns:a16="http://schemas.microsoft.com/office/drawing/2014/main" id="{64F6E564-3582-48A9-9582-A76CCC931571}"/>
                </a:ext>
              </a:extLst>
            </p:cNvPr>
            <p:cNvSpPr/>
            <p:nvPr/>
          </p:nvSpPr>
          <p:spPr>
            <a:xfrm>
              <a:off x="7093025" y="4348600"/>
              <a:ext cx="104200" cy="51200"/>
            </a:xfrm>
            <a:custGeom>
              <a:avLst/>
              <a:gdLst/>
              <a:ahLst/>
              <a:cxnLst/>
              <a:rect l="l" t="t" r="r" b="b"/>
              <a:pathLst>
                <a:path w="4168" h="2048" extrusionOk="0">
                  <a:moveTo>
                    <a:pt x="3871" y="0"/>
                  </a:moveTo>
                  <a:cubicBezTo>
                    <a:pt x="3824" y="0"/>
                    <a:pt x="3777" y="13"/>
                    <a:pt x="3735" y="39"/>
                  </a:cubicBezTo>
                  <a:cubicBezTo>
                    <a:pt x="2982" y="492"/>
                    <a:pt x="2170" y="838"/>
                    <a:pt x="1323" y="1067"/>
                  </a:cubicBezTo>
                  <a:lnTo>
                    <a:pt x="1249" y="780"/>
                  </a:lnTo>
                  <a:cubicBezTo>
                    <a:pt x="1235" y="721"/>
                    <a:pt x="1183" y="687"/>
                    <a:pt x="1130" y="687"/>
                  </a:cubicBezTo>
                  <a:cubicBezTo>
                    <a:pt x="1102" y="687"/>
                    <a:pt x="1073" y="696"/>
                    <a:pt x="1049" y="717"/>
                  </a:cubicBezTo>
                  <a:lnTo>
                    <a:pt x="76" y="1560"/>
                  </a:lnTo>
                  <a:cubicBezTo>
                    <a:pt x="0" y="1625"/>
                    <a:pt x="32" y="1750"/>
                    <a:pt x="130" y="1773"/>
                  </a:cubicBezTo>
                  <a:lnTo>
                    <a:pt x="1389" y="2045"/>
                  </a:lnTo>
                  <a:cubicBezTo>
                    <a:pt x="1398" y="2047"/>
                    <a:pt x="1407" y="2048"/>
                    <a:pt x="1416" y="2048"/>
                  </a:cubicBezTo>
                  <a:cubicBezTo>
                    <a:pt x="1493" y="2048"/>
                    <a:pt x="1555" y="1975"/>
                    <a:pt x="1534" y="1894"/>
                  </a:cubicBezTo>
                  <a:lnTo>
                    <a:pt x="1450" y="1561"/>
                  </a:lnTo>
                  <a:cubicBezTo>
                    <a:pt x="2351" y="1318"/>
                    <a:pt x="3214" y="950"/>
                    <a:pt x="4013" y="466"/>
                  </a:cubicBezTo>
                  <a:cubicBezTo>
                    <a:pt x="4132" y="392"/>
                    <a:pt x="4167" y="235"/>
                    <a:pt x="4090" y="119"/>
                  </a:cubicBezTo>
                  <a:cubicBezTo>
                    <a:pt x="4039" y="42"/>
                    <a:pt x="3956" y="0"/>
                    <a:pt x="3871" y="0"/>
                  </a:cubicBezTo>
                  <a:close/>
                </a:path>
              </a:pathLst>
            </a:cu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4437;p63">
              <a:extLst>
                <a:ext uri="{FF2B5EF4-FFF2-40B4-BE49-F238E27FC236}">
                  <a16:creationId xmlns:a16="http://schemas.microsoft.com/office/drawing/2014/main" id="{9D749282-5D12-4491-9A6D-138A844A13C8}"/>
                </a:ext>
              </a:extLst>
            </p:cNvPr>
            <p:cNvSpPr/>
            <p:nvPr/>
          </p:nvSpPr>
          <p:spPr>
            <a:xfrm>
              <a:off x="7201150" y="4302925"/>
              <a:ext cx="51100" cy="46100"/>
            </a:xfrm>
            <a:custGeom>
              <a:avLst/>
              <a:gdLst/>
              <a:ahLst/>
              <a:cxnLst/>
              <a:rect l="l" t="t" r="r" b="b"/>
              <a:pathLst>
                <a:path w="2044" h="1844" extrusionOk="0">
                  <a:moveTo>
                    <a:pt x="1760" y="1"/>
                  </a:moveTo>
                  <a:cubicBezTo>
                    <a:pt x="1689" y="1"/>
                    <a:pt x="1619" y="31"/>
                    <a:pt x="1568" y="88"/>
                  </a:cubicBezTo>
                  <a:cubicBezTo>
                    <a:pt x="1456" y="215"/>
                    <a:pt x="1341" y="338"/>
                    <a:pt x="1221" y="458"/>
                  </a:cubicBezTo>
                  <a:cubicBezTo>
                    <a:pt x="885" y="793"/>
                    <a:pt x="524" y="1102"/>
                    <a:pt x="140" y="1380"/>
                  </a:cubicBezTo>
                  <a:cubicBezTo>
                    <a:pt x="29" y="1460"/>
                    <a:pt x="1" y="1612"/>
                    <a:pt x="74" y="1728"/>
                  </a:cubicBezTo>
                  <a:cubicBezTo>
                    <a:pt x="124" y="1803"/>
                    <a:pt x="205" y="1844"/>
                    <a:pt x="288" y="1844"/>
                  </a:cubicBezTo>
                  <a:cubicBezTo>
                    <a:pt x="339" y="1844"/>
                    <a:pt x="391" y="1828"/>
                    <a:pt x="436" y="1797"/>
                  </a:cubicBezTo>
                  <a:cubicBezTo>
                    <a:pt x="843" y="1500"/>
                    <a:pt x="1226" y="1174"/>
                    <a:pt x="1581" y="820"/>
                  </a:cubicBezTo>
                  <a:cubicBezTo>
                    <a:pt x="1711" y="690"/>
                    <a:pt x="1834" y="557"/>
                    <a:pt x="1954" y="421"/>
                  </a:cubicBezTo>
                  <a:cubicBezTo>
                    <a:pt x="2044" y="315"/>
                    <a:pt x="2033" y="155"/>
                    <a:pt x="1927" y="64"/>
                  </a:cubicBezTo>
                  <a:cubicBezTo>
                    <a:pt x="1879" y="22"/>
                    <a:pt x="1819" y="1"/>
                    <a:pt x="1760" y="1"/>
                  </a:cubicBezTo>
                  <a:close/>
                </a:path>
              </a:pathLst>
            </a:cu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4438;p63">
              <a:extLst>
                <a:ext uri="{FF2B5EF4-FFF2-40B4-BE49-F238E27FC236}">
                  <a16:creationId xmlns:a16="http://schemas.microsoft.com/office/drawing/2014/main" id="{47048F6D-BE0F-459F-BBC4-90926B3B0BAE}"/>
                </a:ext>
              </a:extLst>
            </p:cNvPr>
            <p:cNvSpPr/>
            <p:nvPr/>
          </p:nvSpPr>
          <p:spPr>
            <a:xfrm>
              <a:off x="7282950" y="4203000"/>
              <a:ext cx="22950" cy="40225"/>
            </a:xfrm>
            <a:custGeom>
              <a:avLst/>
              <a:gdLst/>
              <a:ahLst/>
              <a:cxnLst/>
              <a:rect l="l" t="t" r="r" b="b"/>
              <a:pathLst>
                <a:path w="918" h="1609" extrusionOk="0">
                  <a:moveTo>
                    <a:pt x="642" y="0"/>
                  </a:moveTo>
                  <a:cubicBezTo>
                    <a:pt x="531" y="0"/>
                    <a:pt x="426" y="74"/>
                    <a:pt x="396" y="189"/>
                  </a:cubicBezTo>
                  <a:cubicBezTo>
                    <a:pt x="301" y="543"/>
                    <a:pt x="187" y="889"/>
                    <a:pt x="53" y="1228"/>
                  </a:cubicBezTo>
                  <a:cubicBezTo>
                    <a:pt x="0" y="1360"/>
                    <a:pt x="58" y="1509"/>
                    <a:pt x="184" y="1571"/>
                  </a:cubicBezTo>
                  <a:lnTo>
                    <a:pt x="218" y="1587"/>
                  </a:lnTo>
                  <a:cubicBezTo>
                    <a:pt x="248" y="1602"/>
                    <a:pt x="280" y="1608"/>
                    <a:pt x="311" y="1608"/>
                  </a:cubicBezTo>
                  <a:cubicBezTo>
                    <a:pt x="392" y="1608"/>
                    <a:pt x="469" y="1561"/>
                    <a:pt x="501" y="1480"/>
                  </a:cubicBezTo>
                  <a:cubicBezTo>
                    <a:pt x="653" y="1107"/>
                    <a:pt x="780" y="724"/>
                    <a:pt x="886" y="333"/>
                  </a:cubicBezTo>
                  <a:cubicBezTo>
                    <a:pt x="918" y="210"/>
                    <a:pt x="862" y="74"/>
                    <a:pt x="746" y="22"/>
                  </a:cubicBezTo>
                  <a:cubicBezTo>
                    <a:pt x="712" y="7"/>
                    <a:pt x="677" y="0"/>
                    <a:pt x="642" y="0"/>
                  </a:cubicBezTo>
                  <a:close/>
                </a:path>
              </a:pathLst>
            </a:cu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4439;p63">
              <a:extLst>
                <a:ext uri="{FF2B5EF4-FFF2-40B4-BE49-F238E27FC236}">
                  <a16:creationId xmlns:a16="http://schemas.microsoft.com/office/drawing/2014/main" id="{EC31D891-40D3-489A-8DF7-C67D1E5C84EF}"/>
                </a:ext>
              </a:extLst>
            </p:cNvPr>
            <p:cNvSpPr/>
            <p:nvPr/>
          </p:nvSpPr>
          <p:spPr>
            <a:xfrm>
              <a:off x="7252000" y="4250300"/>
              <a:ext cx="36300" cy="48175"/>
            </a:xfrm>
            <a:custGeom>
              <a:avLst/>
              <a:gdLst/>
              <a:ahLst/>
              <a:cxnLst/>
              <a:rect l="l" t="t" r="r" b="b"/>
              <a:pathLst>
                <a:path w="1452" h="1927" extrusionOk="0">
                  <a:moveTo>
                    <a:pt x="1159" y="1"/>
                  </a:moveTo>
                  <a:cubicBezTo>
                    <a:pt x="1064" y="1"/>
                    <a:pt x="974" y="53"/>
                    <a:pt x="931" y="143"/>
                  </a:cubicBezTo>
                  <a:cubicBezTo>
                    <a:pt x="689" y="625"/>
                    <a:pt x="405" y="1085"/>
                    <a:pt x="85" y="1519"/>
                  </a:cubicBezTo>
                  <a:cubicBezTo>
                    <a:pt x="0" y="1631"/>
                    <a:pt x="21" y="1790"/>
                    <a:pt x="135" y="1874"/>
                  </a:cubicBezTo>
                  <a:cubicBezTo>
                    <a:pt x="181" y="1909"/>
                    <a:pt x="235" y="1926"/>
                    <a:pt x="289" y="1926"/>
                  </a:cubicBezTo>
                  <a:cubicBezTo>
                    <a:pt x="366" y="1926"/>
                    <a:pt x="441" y="1892"/>
                    <a:pt x="492" y="1826"/>
                  </a:cubicBezTo>
                  <a:cubicBezTo>
                    <a:pt x="831" y="1367"/>
                    <a:pt x="1132" y="878"/>
                    <a:pt x="1389" y="368"/>
                  </a:cubicBezTo>
                  <a:cubicBezTo>
                    <a:pt x="1451" y="241"/>
                    <a:pt x="1398" y="87"/>
                    <a:pt x="1270" y="26"/>
                  </a:cubicBezTo>
                  <a:cubicBezTo>
                    <a:pt x="1234" y="9"/>
                    <a:pt x="1196" y="1"/>
                    <a:pt x="1159" y="1"/>
                  </a:cubicBezTo>
                  <a:close/>
                </a:path>
              </a:pathLst>
            </a:cu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836538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58"/>
        <p:cNvGrpSpPr/>
        <p:nvPr/>
      </p:nvGrpSpPr>
      <p:grpSpPr>
        <a:xfrm>
          <a:off x="0" y="0"/>
          <a:ext cx="0" cy="0"/>
          <a:chOff x="0" y="0"/>
          <a:chExt cx="0" cy="0"/>
        </a:xfrm>
      </p:grpSpPr>
      <p:sp>
        <p:nvSpPr>
          <p:cNvPr id="1259" name="Google Shape;1259;p49"/>
          <p:cNvSpPr txBox="1">
            <a:spLocks noGrp="1"/>
          </p:cNvSpPr>
          <p:nvPr>
            <p:ph type="subTitle" idx="1"/>
          </p:nvPr>
        </p:nvSpPr>
        <p:spPr>
          <a:xfrm>
            <a:off x="1265539" y="1711168"/>
            <a:ext cx="3074583" cy="47231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Laboratorio Data FAE UTEM</a:t>
            </a:r>
            <a:endParaRPr dirty="0">
              <a:solidFill>
                <a:schemeClr val="accent5"/>
              </a:solidFill>
            </a:endParaRPr>
          </a:p>
        </p:txBody>
      </p:sp>
      <p:sp>
        <p:nvSpPr>
          <p:cNvPr id="1260" name="Google Shape;1260;p49"/>
          <p:cNvSpPr txBox="1">
            <a:spLocks noGrp="1"/>
          </p:cNvSpPr>
          <p:nvPr>
            <p:ph type="ctrTitle"/>
          </p:nvPr>
        </p:nvSpPr>
        <p:spPr>
          <a:xfrm>
            <a:off x="722350" y="685800"/>
            <a:ext cx="3702600" cy="100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GRACIAS!</a:t>
            </a:r>
            <a:endParaRPr dirty="0"/>
          </a:p>
        </p:txBody>
      </p:sp>
      <p:sp>
        <p:nvSpPr>
          <p:cNvPr id="1261" name="Google Shape;1261;p49"/>
          <p:cNvSpPr/>
          <p:nvPr/>
        </p:nvSpPr>
        <p:spPr>
          <a:xfrm>
            <a:off x="3737471" y="3592044"/>
            <a:ext cx="8933" cy="3970"/>
          </a:xfrm>
          <a:custGeom>
            <a:avLst/>
            <a:gdLst/>
            <a:ahLst/>
            <a:cxnLst/>
            <a:rect l="l" t="t" r="r" b="b"/>
            <a:pathLst>
              <a:path w="369" h="164" extrusionOk="0">
                <a:moveTo>
                  <a:pt x="1" y="0"/>
                </a:moveTo>
                <a:cubicBezTo>
                  <a:pt x="164" y="0"/>
                  <a:pt x="164" y="0"/>
                  <a:pt x="369" y="164"/>
                </a:cubicBezTo>
                <a:lnTo>
                  <a:pt x="369" y="0"/>
                </a:lnTo>
                <a:close/>
              </a:path>
            </a:pathLst>
          </a:custGeom>
          <a:solidFill>
            <a:srgbClr val="BBDE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9"/>
          <p:cNvSpPr/>
          <p:nvPr/>
        </p:nvSpPr>
        <p:spPr>
          <a:xfrm>
            <a:off x="4071957" y="3717705"/>
            <a:ext cx="3970" cy="7941"/>
          </a:xfrm>
          <a:custGeom>
            <a:avLst/>
            <a:gdLst/>
            <a:ahLst/>
            <a:cxnLst/>
            <a:rect l="l" t="t" r="r" b="b"/>
            <a:pathLst>
              <a:path w="164" h="328" extrusionOk="0">
                <a:moveTo>
                  <a:pt x="164" y="1"/>
                </a:moveTo>
                <a:cubicBezTo>
                  <a:pt x="164" y="164"/>
                  <a:pt x="164" y="328"/>
                  <a:pt x="0" y="328"/>
                </a:cubicBezTo>
                <a:lnTo>
                  <a:pt x="0" y="328"/>
                </a:lnTo>
                <a:cubicBezTo>
                  <a:pt x="164" y="328"/>
                  <a:pt x="164" y="164"/>
                  <a:pt x="164" y="1"/>
                </a:cubicBezTo>
                <a:close/>
              </a:path>
            </a:pathLst>
          </a:custGeom>
          <a:solidFill>
            <a:srgbClr val="609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6" name="Google Shape;1266;p49"/>
          <p:cNvGrpSpPr/>
          <p:nvPr/>
        </p:nvGrpSpPr>
        <p:grpSpPr>
          <a:xfrm>
            <a:off x="743034" y="1742130"/>
            <a:ext cx="434447" cy="434000"/>
            <a:chOff x="3761646" y="3817357"/>
            <a:chExt cx="356865" cy="356498"/>
          </a:xfrm>
        </p:grpSpPr>
        <p:sp>
          <p:nvSpPr>
            <p:cNvPr id="1267" name="Google Shape;1267;p49"/>
            <p:cNvSpPr/>
            <p:nvPr/>
          </p:nvSpPr>
          <p:spPr>
            <a:xfrm>
              <a:off x="3761646" y="3817357"/>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9"/>
            <p:cNvSpPr/>
            <p:nvPr/>
          </p:nvSpPr>
          <p:spPr>
            <a:xfrm>
              <a:off x="3848330" y="3964188"/>
              <a:ext cx="39375" cy="116945"/>
            </a:xfrm>
            <a:custGeom>
              <a:avLst/>
              <a:gdLst/>
              <a:ahLst/>
              <a:cxnLst/>
              <a:rect l="l" t="t" r="r" b="b"/>
              <a:pathLst>
                <a:path w="1502" h="4461" extrusionOk="0">
                  <a:moveTo>
                    <a:pt x="58" y="0"/>
                  </a:moveTo>
                  <a:cubicBezTo>
                    <a:pt x="29" y="0"/>
                    <a:pt x="0" y="29"/>
                    <a:pt x="0" y="58"/>
                  </a:cubicBezTo>
                  <a:lnTo>
                    <a:pt x="0" y="4403"/>
                  </a:lnTo>
                  <a:cubicBezTo>
                    <a:pt x="0" y="4432"/>
                    <a:pt x="29" y="4461"/>
                    <a:pt x="58" y="4461"/>
                  </a:cubicBezTo>
                  <a:lnTo>
                    <a:pt x="1444" y="4461"/>
                  </a:lnTo>
                  <a:cubicBezTo>
                    <a:pt x="1473" y="4461"/>
                    <a:pt x="1502" y="4446"/>
                    <a:pt x="1502" y="4403"/>
                  </a:cubicBezTo>
                  <a:lnTo>
                    <a:pt x="1502" y="58"/>
                  </a:lnTo>
                  <a:cubicBezTo>
                    <a:pt x="1502" y="29"/>
                    <a:pt x="1473" y="0"/>
                    <a:pt x="14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9"/>
            <p:cNvSpPr/>
            <p:nvPr/>
          </p:nvSpPr>
          <p:spPr>
            <a:xfrm>
              <a:off x="3832418" y="3894403"/>
              <a:ext cx="55287" cy="47475"/>
            </a:xfrm>
            <a:custGeom>
              <a:avLst/>
              <a:gdLst/>
              <a:ahLst/>
              <a:cxnLst/>
              <a:rect l="l" t="t" r="r" b="b"/>
              <a:pathLst>
                <a:path w="2109" h="1811" extrusionOk="0">
                  <a:moveTo>
                    <a:pt x="1208" y="0"/>
                  </a:moveTo>
                  <a:cubicBezTo>
                    <a:pt x="987" y="0"/>
                    <a:pt x="761" y="83"/>
                    <a:pt x="578" y="266"/>
                  </a:cubicBezTo>
                  <a:cubicBezTo>
                    <a:pt x="1" y="829"/>
                    <a:pt x="405" y="1810"/>
                    <a:pt x="1214" y="1810"/>
                  </a:cubicBezTo>
                  <a:cubicBezTo>
                    <a:pt x="1704" y="1810"/>
                    <a:pt x="2109" y="1406"/>
                    <a:pt x="2109" y="901"/>
                  </a:cubicBezTo>
                  <a:cubicBezTo>
                    <a:pt x="2109" y="355"/>
                    <a:pt x="1668" y="0"/>
                    <a:pt x="12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9"/>
            <p:cNvSpPr/>
            <p:nvPr/>
          </p:nvSpPr>
          <p:spPr>
            <a:xfrm>
              <a:off x="3925901" y="3964161"/>
              <a:ext cx="124914" cy="117365"/>
            </a:xfrm>
            <a:custGeom>
              <a:avLst/>
              <a:gdLst/>
              <a:ahLst/>
              <a:cxnLst/>
              <a:rect l="l" t="t" r="r" b="b"/>
              <a:pathLst>
                <a:path w="4765" h="4477" extrusionOk="0">
                  <a:moveTo>
                    <a:pt x="2716" y="1"/>
                  </a:moveTo>
                  <a:cubicBezTo>
                    <a:pt x="2701" y="1"/>
                    <a:pt x="2686" y="1"/>
                    <a:pt x="2671" y="1"/>
                  </a:cubicBezTo>
                  <a:cubicBezTo>
                    <a:pt x="2180" y="1"/>
                    <a:pt x="1718" y="145"/>
                    <a:pt x="1314" y="434"/>
                  </a:cubicBezTo>
                  <a:cubicBezTo>
                    <a:pt x="1304" y="441"/>
                    <a:pt x="1294" y="444"/>
                    <a:pt x="1284" y="444"/>
                  </a:cubicBezTo>
                  <a:cubicBezTo>
                    <a:pt x="1248" y="444"/>
                    <a:pt x="1213" y="410"/>
                    <a:pt x="1213" y="376"/>
                  </a:cubicBezTo>
                  <a:lnTo>
                    <a:pt x="1213" y="59"/>
                  </a:lnTo>
                  <a:cubicBezTo>
                    <a:pt x="1213" y="30"/>
                    <a:pt x="1170" y="1"/>
                    <a:pt x="1141" y="1"/>
                  </a:cubicBezTo>
                  <a:lnTo>
                    <a:pt x="58" y="1"/>
                  </a:lnTo>
                  <a:cubicBezTo>
                    <a:pt x="29" y="1"/>
                    <a:pt x="1" y="30"/>
                    <a:pt x="1" y="59"/>
                  </a:cubicBezTo>
                  <a:lnTo>
                    <a:pt x="1" y="4389"/>
                  </a:lnTo>
                  <a:cubicBezTo>
                    <a:pt x="1" y="4433"/>
                    <a:pt x="29" y="4462"/>
                    <a:pt x="58" y="4462"/>
                  </a:cubicBezTo>
                  <a:lnTo>
                    <a:pt x="1430" y="4462"/>
                  </a:lnTo>
                  <a:cubicBezTo>
                    <a:pt x="1473" y="4462"/>
                    <a:pt x="1502" y="4433"/>
                    <a:pt x="1502" y="4389"/>
                  </a:cubicBezTo>
                  <a:lnTo>
                    <a:pt x="1502" y="2859"/>
                  </a:lnTo>
                  <a:cubicBezTo>
                    <a:pt x="1502" y="2354"/>
                    <a:pt x="1617" y="1502"/>
                    <a:pt x="2382" y="1502"/>
                  </a:cubicBezTo>
                  <a:cubicBezTo>
                    <a:pt x="3133" y="1502"/>
                    <a:pt x="3249" y="2354"/>
                    <a:pt x="3249" y="2859"/>
                  </a:cubicBezTo>
                  <a:lnTo>
                    <a:pt x="3249" y="4404"/>
                  </a:lnTo>
                  <a:cubicBezTo>
                    <a:pt x="3249" y="4433"/>
                    <a:pt x="3277" y="4462"/>
                    <a:pt x="3321" y="4462"/>
                  </a:cubicBezTo>
                  <a:lnTo>
                    <a:pt x="3321" y="4476"/>
                  </a:lnTo>
                  <a:lnTo>
                    <a:pt x="4692" y="4476"/>
                  </a:lnTo>
                  <a:cubicBezTo>
                    <a:pt x="4721" y="4476"/>
                    <a:pt x="4750" y="4433"/>
                    <a:pt x="4750" y="4404"/>
                  </a:cubicBezTo>
                  <a:lnTo>
                    <a:pt x="4750" y="2383"/>
                  </a:lnTo>
                  <a:cubicBezTo>
                    <a:pt x="4764" y="1806"/>
                    <a:pt x="4591" y="1243"/>
                    <a:pt x="4259" y="766"/>
                  </a:cubicBezTo>
                  <a:cubicBezTo>
                    <a:pt x="3893" y="287"/>
                    <a:pt x="3320" y="1"/>
                    <a:pt x="27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4" name="Google Shape;1274;p49"/>
          <p:cNvSpPr/>
          <p:nvPr/>
        </p:nvSpPr>
        <p:spPr>
          <a:xfrm>
            <a:off x="8374101" y="2829563"/>
            <a:ext cx="16689" cy="109795"/>
          </a:xfrm>
          <a:custGeom>
            <a:avLst/>
            <a:gdLst/>
            <a:ahLst/>
            <a:cxnLst/>
            <a:rect l="l" t="t" r="r" b="b"/>
            <a:pathLst>
              <a:path w="696" h="4579" extrusionOk="0">
                <a:moveTo>
                  <a:pt x="0" y="0"/>
                </a:moveTo>
                <a:lnTo>
                  <a:pt x="0" y="4088"/>
                </a:lnTo>
                <a:lnTo>
                  <a:pt x="695" y="4578"/>
                </a:lnTo>
                <a:lnTo>
                  <a:pt x="695" y="695"/>
                </a:lnTo>
                <a:lnTo>
                  <a:pt x="0" y="0"/>
                </a:lnTo>
                <a:close/>
              </a:path>
            </a:pathLst>
          </a:custGeom>
          <a:solidFill>
            <a:srgbClr val="0652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9"/>
          <p:cNvSpPr/>
          <p:nvPr/>
        </p:nvSpPr>
        <p:spPr>
          <a:xfrm>
            <a:off x="8190811" y="3404875"/>
            <a:ext cx="3956" cy="86273"/>
          </a:xfrm>
          <a:custGeom>
            <a:avLst/>
            <a:gdLst/>
            <a:ahLst/>
            <a:cxnLst/>
            <a:rect l="l" t="t" r="r" b="b"/>
            <a:pathLst>
              <a:path w="165" h="3598" extrusionOk="0">
                <a:moveTo>
                  <a:pt x="164" y="0"/>
                </a:moveTo>
                <a:lnTo>
                  <a:pt x="1" y="3597"/>
                </a:lnTo>
                <a:lnTo>
                  <a:pt x="1" y="3597"/>
                </a:lnTo>
                <a:lnTo>
                  <a:pt x="164" y="0"/>
                </a:lnTo>
                <a:lnTo>
                  <a:pt x="164" y="0"/>
                </a:lnTo>
                <a:close/>
                <a:moveTo>
                  <a:pt x="164" y="0"/>
                </a:moveTo>
                <a:lnTo>
                  <a:pt x="164" y="0"/>
                </a:lnTo>
                <a:lnTo>
                  <a:pt x="164" y="0"/>
                </a:lnTo>
                <a:close/>
              </a:path>
            </a:pathLst>
          </a:custGeom>
          <a:solidFill>
            <a:srgbClr val="F7EA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9"/>
          <p:cNvSpPr/>
          <p:nvPr/>
        </p:nvSpPr>
        <p:spPr>
          <a:xfrm>
            <a:off x="8292743" y="2997148"/>
            <a:ext cx="24" cy="24"/>
          </a:xfrm>
          <a:custGeom>
            <a:avLst/>
            <a:gdLst/>
            <a:ahLst/>
            <a:cxnLst/>
            <a:rect l="l" t="t" r="r" b="b"/>
            <a:pathLst>
              <a:path w="1" h="1" extrusionOk="0">
                <a:moveTo>
                  <a:pt x="1" y="1"/>
                </a:moveTo>
                <a:lnTo>
                  <a:pt x="1" y="1"/>
                </a:lnTo>
                <a:lnTo>
                  <a:pt x="1" y="1"/>
                </a:lnTo>
                <a:close/>
                <a:moveTo>
                  <a:pt x="1" y="1"/>
                </a:moveTo>
                <a:lnTo>
                  <a:pt x="1" y="1"/>
                </a:lnTo>
                <a:lnTo>
                  <a:pt x="1" y="1"/>
                </a:lnTo>
                <a:lnTo>
                  <a:pt x="1" y="1"/>
                </a:lnTo>
                <a:close/>
              </a:path>
            </a:pathLst>
          </a:custGeom>
          <a:solidFill>
            <a:srgbClr val="DCDA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9"/>
          <p:cNvSpPr/>
          <p:nvPr/>
        </p:nvSpPr>
        <p:spPr>
          <a:xfrm>
            <a:off x="8153573" y="2993239"/>
            <a:ext cx="143124" cy="109795"/>
          </a:xfrm>
          <a:custGeom>
            <a:avLst/>
            <a:gdLst/>
            <a:ahLst/>
            <a:cxnLst/>
            <a:rect l="l" t="t" r="r" b="b"/>
            <a:pathLst>
              <a:path w="5969" h="4579" extrusionOk="0">
                <a:moveTo>
                  <a:pt x="4783" y="0"/>
                </a:moveTo>
                <a:cubicBezTo>
                  <a:pt x="3066" y="1186"/>
                  <a:pt x="1554" y="2535"/>
                  <a:pt x="1" y="3720"/>
                </a:cubicBezTo>
                <a:cubicBezTo>
                  <a:pt x="328" y="4088"/>
                  <a:pt x="859" y="4251"/>
                  <a:pt x="1186" y="4578"/>
                </a:cubicBezTo>
                <a:cubicBezTo>
                  <a:pt x="2739" y="3393"/>
                  <a:pt x="4415" y="2044"/>
                  <a:pt x="5968" y="818"/>
                </a:cubicBezTo>
                <a:cubicBezTo>
                  <a:pt x="5968" y="491"/>
                  <a:pt x="5968" y="327"/>
                  <a:pt x="5805" y="164"/>
                </a:cubicBezTo>
                <a:cubicBezTo>
                  <a:pt x="5641" y="0"/>
                  <a:pt x="5437" y="0"/>
                  <a:pt x="5273" y="0"/>
                </a:cubicBezTo>
                <a:close/>
              </a:path>
            </a:pathLst>
          </a:custGeom>
          <a:solidFill>
            <a:srgbClr val="B8D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9"/>
          <p:cNvSpPr/>
          <p:nvPr/>
        </p:nvSpPr>
        <p:spPr>
          <a:xfrm>
            <a:off x="7884056" y="3291194"/>
            <a:ext cx="12756" cy="45103"/>
          </a:xfrm>
          <a:custGeom>
            <a:avLst/>
            <a:gdLst/>
            <a:ahLst/>
            <a:cxnLst/>
            <a:rect l="l" t="t" r="r" b="b"/>
            <a:pathLst>
              <a:path w="532" h="1881" extrusionOk="0">
                <a:moveTo>
                  <a:pt x="327" y="164"/>
                </a:moveTo>
                <a:cubicBezTo>
                  <a:pt x="532" y="491"/>
                  <a:pt x="164" y="1185"/>
                  <a:pt x="0" y="1880"/>
                </a:cubicBezTo>
                <a:lnTo>
                  <a:pt x="0" y="1880"/>
                </a:lnTo>
                <a:cubicBezTo>
                  <a:pt x="164" y="1185"/>
                  <a:pt x="532" y="491"/>
                  <a:pt x="327" y="164"/>
                </a:cubicBezTo>
                <a:close/>
                <a:moveTo>
                  <a:pt x="327" y="0"/>
                </a:moveTo>
                <a:lnTo>
                  <a:pt x="327" y="164"/>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9"/>
          <p:cNvSpPr/>
          <p:nvPr/>
        </p:nvSpPr>
        <p:spPr>
          <a:xfrm>
            <a:off x="7884056" y="3274529"/>
            <a:ext cx="41170" cy="61767"/>
          </a:xfrm>
          <a:custGeom>
            <a:avLst/>
            <a:gdLst/>
            <a:ahLst/>
            <a:cxnLst/>
            <a:rect l="l" t="t" r="r" b="b"/>
            <a:pathLst>
              <a:path w="1717" h="2576" extrusionOk="0">
                <a:moveTo>
                  <a:pt x="1186" y="0"/>
                </a:moveTo>
                <a:cubicBezTo>
                  <a:pt x="859" y="164"/>
                  <a:pt x="532" y="327"/>
                  <a:pt x="327" y="695"/>
                </a:cubicBezTo>
                <a:lnTo>
                  <a:pt x="327" y="859"/>
                </a:lnTo>
                <a:cubicBezTo>
                  <a:pt x="532" y="1186"/>
                  <a:pt x="164" y="1880"/>
                  <a:pt x="0" y="2575"/>
                </a:cubicBezTo>
                <a:cubicBezTo>
                  <a:pt x="532" y="2044"/>
                  <a:pt x="1022" y="1717"/>
                  <a:pt x="1717" y="1186"/>
                </a:cubicBezTo>
                <a:cubicBezTo>
                  <a:pt x="1349" y="859"/>
                  <a:pt x="1186" y="327"/>
                  <a:pt x="1186" y="0"/>
                </a:cubicBezTo>
                <a:close/>
              </a:path>
            </a:pathLst>
          </a:custGeom>
          <a:solidFill>
            <a:srgbClr val="B8D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9"/>
          <p:cNvSpPr/>
          <p:nvPr/>
        </p:nvSpPr>
        <p:spPr>
          <a:xfrm>
            <a:off x="8259413" y="3148091"/>
            <a:ext cx="24529" cy="16689"/>
          </a:xfrm>
          <a:custGeom>
            <a:avLst/>
            <a:gdLst/>
            <a:ahLst/>
            <a:cxnLst/>
            <a:rect l="l" t="t" r="r" b="b"/>
            <a:pathLst>
              <a:path w="1023" h="696" extrusionOk="0">
                <a:moveTo>
                  <a:pt x="1" y="0"/>
                </a:moveTo>
                <a:lnTo>
                  <a:pt x="1" y="0"/>
                </a:lnTo>
                <a:cubicBezTo>
                  <a:pt x="205" y="327"/>
                  <a:pt x="532" y="491"/>
                  <a:pt x="1023" y="695"/>
                </a:cubicBezTo>
                <a:lnTo>
                  <a:pt x="1023" y="491"/>
                </a:lnTo>
                <a:cubicBezTo>
                  <a:pt x="532" y="491"/>
                  <a:pt x="369" y="327"/>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9"/>
          <p:cNvSpPr/>
          <p:nvPr/>
        </p:nvSpPr>
        <p:spPr>
          <a:xfrm>
            <a:off x="7945800" y="3397035"/>
            <a:ext cx="32370" cy="12756"/>
          </a:xfrm>
          <a:custGeom>
            <a:avLst/>
            <a:gdLst/>
            <a:ahLst/>
            <a:cxnLst/>
            <a:rect l="l" t="t" r="r" b="b"/>
            <a:pathLst>
              <a:path w="1350" h="532" extrusionOk="0">
                <a:moveTo>
                  <a:pt x="1349" y="0"/>
                </a:moveTo>
                <a:cubicBezTo>
                  <a:pt x="1022" y="0"/>
                  <a:pt x="491" y="164"/>
                  <a:pt x="0" y="532"/>
                </a:cubicBezTo>
                <a:lnTo>
                  <a:pt x="0" y="532"/>
                </a:lnTo>
                <a:cubicBezTo>
                  <a:pt x="491" y="164"/>
                  <a:pt x="1022" y="0"/>
                  <a:pt x="13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9"/>
          <p:cNvSpPr/>
          <p:nvPr/>
        </p:nvSpPr>
        <p:spPr>
          <a:xfrm>
            <a:off x="7978147" y="3397035"/>
            <a:ext cx="24" cy="24"/>
          </a:xfrm>
          <a:custGeom>
            <a:avLst/>
            <a:gdLst/>
            <a:ahLst/>
            <a:cxnLst/>
            <a:rect l="l" t="t" r="r" b="b"/>
            <a:pathLst>
              <a:path w="1" h="1" extrusionOk="0">
                <a:moveTo>
                  <a:pt x="0" y="0"/>
                </a:moveTo>
                <a:lnTo>
                  <a:pt x="0" y="0"/>
                </a:lnTo>
                <a:lnTo>
                  <a:pt x="0" y="0"/>
                </a:lnTo>
                <a:close/>
              </a:path>
            </a:pathLst>
          </a:custGeom>
          <a:solidFill>
            <a:srgbClr val="FFEE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9"/>
          <p:cNvSpPr/>
          <p:nvPr/>
        </p:nvSpPr>
        <p:spPr>
          <a:xfrm>
            <a:off x="7978147" y="3393102"/>
            <a:ext cx="20597" cy="3956"/>
          </a:xfrm>
          <a:custGeom>
            <a:avLst/>
            <a:gdLst/>
            <a:ahLst/>
            <a:cxnLst/>
            <a:rect l="l" t="t" r="r" b="b"/>
            <a:pathLst>
              <a:path w="859" h="165" extrusionOk="0">
                <a:moveTo>
                  <a:pt x="858" y="164"/>
                </a:moveTo>
                <a:lnTo>
                  <a:pt x="858" y="164"/>
                </a:lnTo>
                <a:lnTo>
                  <a:pt x="858" y="164"/>
                </a:lnTo>
                <a:lnTo>
                  <a:pt x="858" y="164"/>
                </a:lnTo>
                <a:close/>
                <a:moveTo>
                  <a:pt x="491" y="1"/>
                </a:moveTo>
                <a:cubicBezTo>
                  <a:pt x="327" y="1"/>
                  <a:pt x="164" y="164"/>
                  <a:pt x="0" y="164"/>
                </a:cubicBezTo>
                <a:lnTo>
                  <a:pt x="0" y="164"/>
                </a:lnTo>
                <a:cubicBezTo>
                  <a:pt x="164" y="164"/>
                  <a:pt x="327" y="1"/>
                  <a:pt x="491" y="1"/>
                </a:cubicBezTo>
                <a:cubicBezTo>
                  <a:pt x="491" y="1"/>
                  <a:pt x="695" y="164"/>
                  <a:pt x="858" y="164"/>
                </a:cubicBezTo>
                <a:cubicBezTo>
                  <a:pt x="695" y="164"/>
                  <a:pt x="491" y="1"/>
                  <a:pt x="491" y="1"/>
                </a:cubicBezTo>
                <a:close/>
              </a:path>
            </a:pathLst>
          </a:custGeom>
          <a:solidFill>
            <a:srgbClr val="FAE4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9"/>
          <p:cNvSpPr/>
          <p:nvPr/>
        </p:nvSpPr>
        <p:spPr>
          <a:xfrm>
            <a:off x="7945800" y="3372529"/>
            <a:ext cx="68625" cy="37262"/>
          </a:xfrm>
          <a:custGeom>
            <a:avLst/>
            <a:gdLst/>
            <a:ahLst/>
            <a:cxnLst/>
            <a:rect l="l" t="t" r="r" b="b"/>
            <a:pathLst>
              <a:path w="2862" h="1554" extrusionOk="0">
                <a:moveTo>
                  <a:pt x="1676" y="1"/>
                </a:moveTo>
                <a:cubicBezTo>
                  <a:pt x="1186" y="532"/>
                  <a:pt x="491" y="1022"/>
                  <a:pt x="0" y="1554"/>
                </a:cubicBezTo>
                <a:cubicBezTo>
                  <a:pt x="491" y="1186"/>
                  <a:pt x="1022" y="1022"/>
                  <a:pt x="1349" y="1022"/>
                </a:cubicBezTo>
                <a:cubicBezTo>
                  <a:pt x="1513" y="1022"/>
                  <a:pt x="1676" y="859"/>
                  <a:pt x="1840" y="859"/>
                </a:cubicBezTo>
                <a:cubicBezTo>
                  <a:pt x="1840" y="859"/>
                  <a:pt x="2044" y="1022"/>
                  <a:pt x="2207" y="1022"/>
                </a:cubicBezTo>
                <a:cubicBezTo>
                  <a:pt x="2534" y="859"/>
                  <a:pt x="2698" y="695"/>
                  <a:pt x="2861" y="532"/>
                </a:cubicBezTo>
                <a:cubicBezTo>
                  <a:pt x="2371" y="328"/>
                  <a:pt x="2044" y="164"/>
                  <a:pt x="1676" y="1"/>
                </a:cubicBezTo>
                <a:close/>
              </a:path>
            </a:pathLst>
          </a:custGeom>
          <a:solidFill>
            <a:srgbClr val="B8D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9"/>
          <p:cNvSpPr/>
          <p:nvPr/>
        </p:nvSpPr>
        <p:spPr>
          <a:xfrm>
            <a:off x="8072238" y="3523472"/>
            <a:ext cx="7865" cy="3932"/>
          </a:xfrm>
          <a:custGeom>
            <a:avLst/>
            <a:gdLst/>
            <a:ahLst/>
            <a:cxnLst/>
            <a:rect l="l" t="t" r="r" b="b"/>
            <a:pathLst>
              <a:path w="328" h="164" extrusionOk="0">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0"/>
                </a:moveTo>
                <a:lnTo>
                  <a:pt x="164" y="0"/>
                </a:lnTo>
                <a:lnTo>
                  <a:pt x="164" y="0"/>
                </a:lnTo>
                <a:close/>
                <a:moveTo>
                  <a:pt x="164" y="0"/>
                </a:moveTo>
                <a:lnTo>
                  <a:pt x="164" y="0"/>
                </a:lnTo>
                <a:lnTo>
                  <a:pt x="164" y="0"/>
                </a:lnTo>
                <a:close/>
                <a:moveTo>
                  <a:pt x="164" y="0"/>
                </a:moveTo>
                <a:lnTo>
                  <a:pt x="164" y="0"/>
                </a:lnTo>
                <a:lnTo>
                  <a:pt x="164"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close/>
              </a:path>
            </a:pathLst>
          </a:custGeom>
          <a:solidFill>
            <a:srgbClr val="FAE4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9"/>
          <p:cNvSpPr/>
          <p:nvPr/>
        </p:nvSpPr>
        <p:spPr>
          <a:xfrm>
            <a:off x="8194743" y="3404875"/>
            <a:ext cx="24" cy="24"/>
          </a:xfrm>
          <a:custGeom>
            <a:avLst/>
            <a:gdLst/>
            <a:ahLst/>
            <a:cxnLst/>
            <a:rect l="l" t="t" r="r" b="b"/>
            <a:pathLst>
              <a:path w="1" h="1" extrusionOk="0">
                <a:moveTo>
                  <a:pt x="0" y="0"/>
                </a:moveTo>
                <a:lnTo>
                  <a:pt x="0" y="0"/>
                </a:lnTo>
                <a:lnTo>
                  <a:pt x="0" y="0"/>
                </a:lnTo>
                <a:lnTo>
                  <a:pt x="0" y="0"/>
                </a:lnTo>
                <a:lnTo>
                  <a:pt x="0" y="0"/>
                </a:lnTo>
                <a:close/>
              </a:path>
            </a:pathLst>
          </a:custGeom>
          <a:solidFill>
            <a:srgbClr val="FAF3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9"/>
          <p:cNvSpPr/>
          <p:nvPr/>
        </p:nvSpPr>
        <p:spPr>
          <a:xfrm>
            <a:off x="8194743" y="3404875"/>
            <a:ext cx="24" cy="24"/>
          </a:xfrm>
          <a:custGeom>
            <a:avLst/>
            <a:gdLst/>
            <a:ahLst/>
            <a:cxnLst/>
            <a:rect l="l" t="t" r="r" b="b"/>
            <a:pathLst>
              <a:path w="1" h="1" extrusionOk="0">
                <a:moveTo>
                  <a:pt x="0" y="0"/>
                </a:moveTo>
                <a:lnTo>
                  <a:pt x="0" y="0"/>
                </a:lnTo>
                <a:lnTo>
                  <a:pt x="0" y="0"/>
                </a:lnTo>
                <a:close/>
              </a:path>
            </a:pathLst>
          </a:custGeom>
          <a:solidFill>
            <a:srgbClr val="FAE4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8" name="Google Shape;1288;p49"/>
          <p:cNvGrpSpPr/>
          <p:nvPr/>
        </p:nvGrpSpPr>
        <p:grpSpPr>
          <a:xfrm>
            <a:off x="3524229" y="4307540"/>
            <a:ext cx="6289257" cy="539081"/>
            <a:chOff x="3457434" y="4469778"/>
            <a:chExt cx="6350017" cy="544289"/>
          </a:xfrm>
        </p:grpSpPr>
        <p:sp>
          <p:nvSpPr>
            <p:cNvPr id="1289" name="Google Shape;1289;p49"/>
            <p:cNvSpPr/>
            <p:nvPr/>
          </p:nvSpPr>
          <p:spPr>
            <a:xfrm>
              <a:off x="3457434" y="4667694"/>
              <a:ext cx="1467538" cy="346372"/>
            </a:xfrm>
            <a:custGeom>
              <a:avLst/>
              <a:gdLst/>
              <a:ahLst/>
              <a:cxnLst/>
              <a:rect l="l" t="t" r="r" b="b"/>
              <a:pathLst>
                <a:path w="60617" h="14307" extrusionOk="0">
                  <a:moveTo>
                    <a:pt x="7848" y="0"/>
                  </a:moveTo>
                  <a:cubicBezTo>
                    <a:pt x="3393" y="0"/>
                    <a:pt x="1" y="3229"/>
                    <a:pt x="1" y="7153"/>
                  </a:cubicBezTo>
                  <a:cubicBezTo>
                    <a:pt x="1" y="11077"/>
                    <a:pt x="3393" y="14306"/>
                    <a:pt x="7848" y="14306"/>
                  </a:cubicBezTo>
                  <a:lnTo>
                    <a:pt x="60617" y="14306"/>
                  </a:lnTo>
                  <a:lnTo>
                    <a:pt x="60617" y="0"/>
                  </a:ln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9"/>
            <p:cNvSpPr/>
            <p:nvPr/>
          </p:nvSpPr>
          <p:spPr>
            <a:xfrm>
              <a:off x="3531662" y="4713209"/>
              <a:ext cx="1393310" cy="255319"/>
            </a:xfrm>
            <a:custGeom>
              <a:avLst/>
              <a:gdLst/>
              <a:ahLst/>
              <a:cxnLst/>
              <a:rect l="l" t="t" r="r" b="b"/>
              <a:pathLst>
                <a:path w="57551" h="10546" extrusionOk="0">
                  <a:moveTo>
                    <a:pt x="7480" y="0"/>
                  </a:moveTo>
                  <a:cubicBezTo>
                    <a:pt x="3393" y="0"/>
                    <a:pt x="0" y="2371"/>
                    <a:pt x="0" y="5273"/>
                  </a:cubicBezTo>
                  <a:cubicBezTo>
                    <a:pt x="0" y="8175"/>
                    <a:pt x="3393" y="10546"/>
                    <a:pt x="7480" y="10546"/>
                  </a:cubicBezTo>
                  <a:lnTo>
                    <a:pt x="57551" y="10546"/>
                  </a:lnTo>
                  <a:lnTo>
                    <a:pt x="575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9"/>
            <p:cNvSpPr/>
            <p:nvPr/>
          </p:nvSpPr>
          <p:spPr>
            <a:xfrm>
              <a:off x="3531662" y="4750807"/>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9"/>
            <p:cNvSpPr/>
            <p:nvPr/>
          </p:nvSpPr>
          <p:spPr>
            <a:xfrm>
              <a:off x="3598337" y="4741898"/>
              <a:ext cx="1422023" cy="16850"/>
            </a:xfrm>
            <a:custGeom>
              <a:avLst/>
              <a:gdLst/>
              <a:ahLst/>
              <a:cxnLst/>
              <a:rect l="l" t="t" r="r" b="b"/>
              <a:pathLst>
                <a:path w="58737" h="696" extrusionOk="0">
                  <a:moveTo>
                    <a:pt x="0" y="1"/>
                  </a:moveTo>
                  <a:lnTo>
                    <a:pt x="0" y="696"/>
                  </a:lnTo>
                  <a:lnTo>
                    <a:pt x="58736" y="696"/>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9"/>
            <p:cNvSpPr/>
            <p:nvPr/>
          </p:nvSpPr>
          <p:spPr>
            <a:xfrm>
              <a:off x="3531662" y="4812156"/>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9"/>
            <p:cNvSpPr/>
            <p:nvPr/>
          </p:nvSpPr>
          <p:spPr>
            <a:xfrm>
              <a:off x="3531662" y="4804239"/>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9"/>
            <p:cNvSpPr/>
            <p:nvPr/>
          </p:nvSpPr>
          <p:spPr>
            <a:xfrm>
              <a:off x="3531662" y="4869557"/>
              <a:ext cx="1422023" cy="24"/>
            </a:xfrm>
            <a:custGeom>
              <a:avLst/>
              <a:gdLst/>
              <a:ahLst/>
              <a:cxnLst/>
              <a:rect l="l" t="t" r="r" b="b"/>
              <a:pathLst>
                <a:path w="58737" h="1" extrusionOk="0">
                  <a:moveTo>
                    <a:pt x="0" y="0"/>
                  </a:moveTo>
                  <a:lnTo>
                    <a:pt x="58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9"/>
            <p:cNvSpPr/>
            <p:nvPr/>
          </p:nvSpPr>
          <p:spPr>
            <a:xfrm>
              <a:off x="3531662" y="4861641"/>
              <a:ext cx="1422023" cy="16850"/>
            </a:xfrm>
            <a:custGeom>
              <a:avLst/>
              <a:gdLst/>
              <a:ahLst/>
              <a:cxnLst/>
              <a:rect l="l" t="t" r="r" b="b"/>
              <a:pathLst>
                <a:path w="58737" h="696" extrusionOk="0">
                  <a:moveTo>
                    <a:pt x="0" y="0"/>
                  </a:moveTo>
                  <a:lnTo>
                    <a:pt x="0" y="695"/>
                  </a:lnTo>
                  <a:lnTo>
                    <a:pt x="58736" y="695"/>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9"/>
            <p:cNvSpPr/>
            <p:nvPr/>
          </p:nvSpPr>
          <p:spPr>
            <a:xfrm>
              <a:off x="3531662" y="4931898"/>
              <a:ext cx="1422023" cy="24"/>
            </a:xfrm>
            <a:custGeom>
              <a:avLst/>
              <a:gdLst/>
              <a:ahLst/>
              <a:cxnLst/>
              <a:rect l="l" t="t" r="r" b="b"/>
              <a:pathLst>
                <a:path w="58737" h="1" extrusionOk="0">
                  <a:moveTo>
                    <a:pt x="0" y="0"/>
                  </a:moveTo>
                  <a:lnTo>
                    <a:pt x="58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9"/>
            <p:cNvSpPr/>
            <p:nvPr/>
          </p:nvSpPr>
          <p:spPr>
            <a:xfrm>
              <a:off x="3607862" y="4923982"/>
              <a:ext cx="1422023" cy="15858"/>
            </a:xfrm>
            <a:custGeom>
              <a:avLst/>
              <a:gdLst/>
              <a:ahLst/>
              <a:cxnLst/>
              <a:rect l="l" t="t" r="r" b="b"/>
              <a:pathLst>
                <a:path w="58737" h="655" extrusionOk="0">
                  <a:moveTo>
                    <a:pt x="0" y="0"/>
                  </a:moveTo>
                  <a:lnTo>
                    <a:pt x="0" y="654"/>
                  </a:lnTo>
                  <a:lnTo>
                    <a:pt x="58736" y="654"/>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9"/>
            <p:cNvSpPr/>
            <p:nvPr/>
          </p:nvSpPr>
          <p:spPr>
            <a:xfrm>
              <a:off x="3457434" y="4469778"/>
              <a:ext cx="1467538" cy="197941"/>
            </a:xfrm>
            <a:custGeom>
              <a:avLst/>
              <a:gdLst/>
              <a:ahLst/>
              <a:cxnLst/>
              <a:rect l="l" t="t" r="r" b="b"/>
              <a:pathLst>
                <a:path w="60617" h="8176" extrusionOk="0">
                  <a:moveTo>
                    <a:pt x="7848" y="0"/>
                  </a:moveTo>
                  <a:cubicBezTo>
                    <a:pt x="3393" y="0"/>
                    <a:pt x="1" y="1881"/>
                    <a:pt x="1" y="4088"/>
                  </a:cubicBezTo>
                  <a:cubicBezTo>
                    <a:pt x="1" y="6295"/>
                    <a:pt x="3393" y="8175"/>
                    <a:pt x="7848" y="8175"/>
                  </a:cubicBezTo>
                  <a:lnTo>
                    <a:pt x="60617" y="8175"/>
                  </a:lnTo>
                  <a:lnTo>
                    <a:pt x="60617" y="0"/>
                  </a:lnTo>
                  <a:close/>
                </a:path>
              </a:pathLst>
            </a:cu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9"/>
            <p:cNvSpPr/>
            <p:nvPr/>
          </p:nvSpPr>
          <p:spPr>
            <a:xfrm>
              <a:off x="3531662" y="4494520"/>
              <a:ext cx="1393310" cy="144485"/>
            </a:xfrm>
            <a:custGeom>
              <a:avLst/>
              <a:gdLst/>
              <a:ahLst/>
              <a:cxnLst/>
              <a:rect l="l" t="t" r="r" b="b"/>
              <a:pathLst>
                <a:path w="57551" h="5968" extrusionOk="0">
                  <a:moveTo>
                    <a:pt x="7480" y="0"/>
                  </a:moveTo>
                  <a:cubicBezTo>
                    <a:pt x="3393" y="0"/>
                    <a:pt x="0" y="1390"/>
                    <a:pt x="0" y="3066"/>
                  </a:cubicBezTo>
                  <a:cubicBezTo>
                    <a:pt x="0" y="4782"/>
                    <a:pt x="3393" y="5968"/>
                    <a:pt x="7480" y="5968"/>
                  </a:cubicBezTo>
                  <a:lnTo>
                    <a:pt x="57551" y="5968"/>
                  </a:lnTo>
                  <a:lnTo>
                    <a:pt x="575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9"/>
            <p:cNvSpPr/>
            <p:nvPr/>
          </p:nvSpPr>
          <p:spPr>
            <a:xfrm>
              <a:off x="3531662" y="4515293"/>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9"/>
            <p:cNvSpPr/>
            <p:nvPr/>
          </p:nvSpPr>
          <p:spPr>
            <a:xfrm>
              <a:off x="3607862" y="4507376"/>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9"/>
            <p:cNvSpPr/>
            <p:nvPr/>
          </p:nvSpPr>
          <p:spPr>
            <a:xfrm>
              <a:off x="3531662" y="4552891"/>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9"/>
            <p:cNvSpPr/>
            <p:nvPr/>
          </p:nvSpPr>
          <p:spPr>
            <a:xfrm>
              <a:off x="3541187" y="4543981"/>
              <a:ext cx="1422023" cy="16850"/>
            </a:xfrm>
            <a:custGeom>
              <a:avLst/>
              <a:gdLst/>
              <a:ahLst/>
              <a:cxnLst/>
              <a:rect l="l" t="t" r="r" b="b"/>
              <a:pathLst>
                <a:path w="58737" h="696" extrusionOk="0">
                  <a:moveTo>
                    <a:pt x="0" y="1"/>
                  </a:moveTo>
                  <a:lnTo>
                    <a:pt x="0" y="696"/>
                  </a:lnTo>
                  <a:lnTo>
                    <a:pt x="58736" y="696"/>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9"/>
            <p:cNvSpPr/>
            <p:nvPr/>
          </p:nvSpPr>
          <p:spPr>
            <a:xfrm>
              <a:off x="3531662" y="4585550"/>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9"/>
            <p:cNvSpPr/>
            <p:nvPr/>
          </p:nvSpPr>
          <p:spPr>
            <a:xfrm>
              <a:off x="3531662" y="4618209"/>
              <a:ext cx="1422023" cy="24"/>
            </a:xfrm>
            <a:custGeom>
              <a:avLst/>
              <a:gdLst/>
              <a:ahLst/>
              <a:cxnLst/>
              <a:rect l="l" t="t" r="r" b="b"/>
              <a:pathLst>
                <a:path w="58737" h="1" extrusionOk="0">
                  <a:moveTo>
                    <a:pt x="0" y="0"/>
                  </a:moveTo>
                  <a:lnTo>
                    <a:pt x="58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9"/>
            <p:cNvSpPr/>
            <p:nvPr/>
          </p:nvSpPr>
          <p:spPr>
            <a:xfrm>
              <a:off x="3607862" y="4610293"/>
              <a:ext cx="1422023" cy="16850"/>
            </a:xfrm>
            <a:custGeom>
              <a:avLst/>
              <a:gdLst/>
              <a:ahLst/>
              <a:cxnLst/>
              <a:rect l="l" t="t" r="r" b="b"/>
              <a:pathLst>
                <a:path w="58737" h="696" extrusionOk="0">
                  <a:moveTo>
                    <a:pt x="0" y="0"/>
                  </a:moveTo>
                  <a:lnTo>
                    <a:pt x="0" y="695"/>
                  </a:lnTo>
                  <a:lnTo>
                    <a:pt x="58736" y="695"/>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9"/>
            <p:cNvSpPr/>
            <p:nvPr/>
          </p:nvSpPr>
          <p:spPr>
            <a:xfrm>
              <a:off x="3541187" y="4577633"/>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9"/>
            <p:cNvSpPr/>
            <p:nvPr/>
          </p:nvSpPr>
          <p:spPr>
            <a:xfrm>
              <a:off x="3494040" y="4494520"/>
              <a:ext cx="6313411" cy="12880"/>
            </a:xfrm>
            <a:custGeom>
              <a:avLst/>
              <a:gdLst/>
              <a:ahLst/>
              <a:cxnLst/>
              <a:rect l="l" t="t" r="r" b="b"/>
              <a:pathLst>
                <a:path w="260777" h="532" extrusionOk="0">
                  <a:moveTo>
                    <a:pt x="1" y="0"/>
                  </a:moveTo>
                  <a:lnTo>
                    <a:pt x="1" y="532"/>
                  </a:lnTo>
                  <a:cubicBezTo>
                    <a:pt x="369" y="368"/>
                    <a:pt x="696" y="164"/>
                    <a:pt x="1227" y="0"/>
                  </a:cubicBezTo>
                  <a:close/>
                  <a:moveTo>
                    <a:pt x="217491" y="0"/>
                  </a:moveTo>
                  <a:lnTo>
                    <a:pt x="218350" y="532"/>
                  </a:lnTo>
                  <a:lnTo>
                    <a:pt x="224317" y="532"/>
                  </a:lnTo>
                  <a:lnTo>
                    <a:pt x="224154" y="0"/>
                  </a:lnTo>
                  <a:close/>
                  <a:moveTo>
                    <a:pt x="255463" y="0"/>
                  </a:moveTo>
                  <a:lnTo>
                    <a:pt x="255463" y="532"/>
                  </a:lnTo>
                  <a:lnTo>
                    <a:pt x="260777" y="532"/>
                  </a:lnTo>
                  <a:lnTo>
                    <a:pt x="2607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0" name="Google Shape;1310;p49"/>
          <p:cNvSpPr/>
          <p:nvPr/>
        </p:nvSpPr>
        <p:spPr>
          <a:xfrm>
            <a:off x="4124124" y="1940852"/>
            <a:ext cx="5114140" cy="3032321"/>
          </a:xfrm>
          <a:custGeom>
            <a:avLst/>
            <a:gdLst/>
            <a:ahLst/>
            <a:cxnLst/>
            <a:rect l="l" t="t" r="r" b="b"/>
            <a:pathLst>
              <a:path w="225135" h="134190" extrusionOk="0">
                <a:moveTo>
                  <a:pt x="41896" y="1"/>
                </a:moveTo>
                <a:cubicBezTo>
                  <a:pt x="37114" y="1"/>
                  <a:pt x="33190" y="3924"/>
                  <a:pt x="33190" y="8707"/>
                </a:cubicBezTo>
                <a:lnTo>
                  <a:pt x="33190" y="102349"/>
                </a:lnTo>
                <a:lnTo>
                  <a:pt x="1676" y="125197"/>
                </a:lnTo>
                <a:lnTo>
                  <a:pt x="2044" y="125197"/>
                </a:lnTo>
                <a:cubicBezTo>
                  <a:pt x="859" y="126015"/>
                  <a:pt x="0" y="127568"/>
                  <a:pt x="0" y="129081"/>
                </a:cubicBezTo>
                <a:cubicBezTo>
                  <a:pt x="0" y="131819"/>
                  <a:pt x="2371" y="134190"/>
                  <a:pt x="5109" y="134190"/>
                </a:cubicBezTo>
                <a:lnTo>
                  <a:pt x="220188" y="134190"/>
                </a:lnTo>
                <a:cubicBezTo>
                  <a:pt x="222927" y="134190"/>
                  <a:pt x="225134" y="131819"/>
                  <a:pt x="225134" y="129081"/>
                </a:cubicBezTo>
                <a:cubicBezTo>
                  <a:pt x="225134" y="127732"/>
                  <a:pt x="224644" y="126383"/>
                  <a:pt x="223622" y="125524"/>
                </a:cubicBezTo>
                <a:lnTo>
                  <a:pt x="223785" y="125524"/>
                </a:lnTo>
                <a:lnTo>
                  <a:pt x="192762" y="102349"/>
                </a:lnTo>
                <a:lnTo>
                  <a:pt x="192762" y="8707"/>
                </a:lnTo>
                <a:cubicBezTo>
                  <a:pt x="192762" y="3924"/>
                  <a:pt x="188879" y="1"/>
                  <a:pt x="1840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9"/>
          <p:cNvSpPr/>
          <p:nvPr/>
        </p:nvSpPr>
        <p:spPr>
          <a:xfrm>
            <a:off x="4108715" y="1945809"/>
            <a:ext cx="5145459" cy="3032302"/>
          </a:xfrm>
          <a:custGeom>
            <a:avLst/>
            <a:gdLst/>
            <a:ahLst/>
            <a:cxnLst/>
            <a:rect l="l" t="t" r="r" b="b"/>
            <a:pathLst>
              <a:path w="225626" h="134722" extrusionOk="0">
                <a:moveTo>
                  <a:pt x="184261" y="491"/>
                </a:moveTo>
                <a:cubicBezTo>
                  <a:pt x="186468" y="491"/>
                  <a:pt x="188675" y="1513"/>
                  <a:pt x="190228" y="3066"/>
                </a:cubicBezTo>
                <a:cubicBezTo>
                  <a:pt x="191577" y="4578"/>
                  <a:pt x="192599" y="6622"/>
                  <a:pt x="192599" y="9034"/>
                </a:cubicBezTo>
                <a:lnTo>
                  <a:pt x="192599" y="102839"/>
                </a:lnTo>
                <a:lnTo>
                  <a:pt x="223381" y="125714"/>
                </a:lnTo>
                <a:lnTo>
                  <a:pt x="223581" y="126015"/>
                </a:lnTo>
                <a:cubicBezTo>
                  <a:pt x="224440" y="126873"/>
                  <a:pt x="225135" y="128059"/>
                  <a:pt x="225135" y="129408"/>
                </a:cubicBezTo>
                <a:cubicBezTo>
                  <a:pt x="225135" y="130797"/>
                  <a:pt x="224603" y="131983"/>
                  <a:pt x="223581" y="132841"/>
                </a:cubicBezTo>
                <a:cubicBezTo>
                  <a:pt x="222764" y="133699"/>
                  <a:pt x="221538" y="134190"/>
                  <a:pt x="220352" y="134190"/>
                </a:cubicBezTo>
                <a:lnTo>
                  <a:pt x="5273" y="134190"/>
                </a:lnTo>
                <a:cubicBezTo>
                  <a:pt x="3884" y="134190"/>
                  <a:pt x="2698" y="133699"/>
                  <a:pt x="1840" y="132841"/>
                </a:cubicBezTo>
                <a:cubicBezTo>
                  <a:pt x="1023" y="131983"/>
                  <a:pt x="491" y="130797"/>
                  <a:pt x="491" y="129408"/>
                </a:cubicBezTo>
                <a:cubicBezTo>
                  <a:pt x="491" y="127895"/>
                  <a:pt x="1186" y="126546"/>
                  <a:pt x="2371" y="125688"/>
                </a:cubicBezTo>
                <a:lnTo>
                  <a:pt x="2862" y="125157"/>
                </a:lnTo>
                <a:lnTo>
                  <a:pt x="2698" y="125157"/>
                </a:lnTo>
                <a:lnTo>
                  <a:pt x="33722" y="102839"/>
                </a:lnTo>
                <a:lnTo>
                  <a:pt x="33722" y="9034"/>
                </a:lnTo>
                <a:cubicBezTo>
                  <a:pt x="33722" y="6622"/>
                  <a:pt x="34539" y="4578"/>
                  <a:pt x="36092" y="3066"/>
                </a:cubicBezTo>
                <a:cubicBezTo>
                  <a:pt x="37605" y="1513"/>
                  <a:pt x="39853" y="491"/>
                  <a:pt x="42060" y="491"/>
                </a:cubicBezTo>
                <a:close/>
                <a:moveTo>
                  <a:pt x="42060" y="1"/>
                </a:moveTo>
                <a:cubicBezTo>
                  <a:pt x="37114" y="1"/>
                  <a:pt x="33190" y="4088"/>
                  <a:pt x="33190" y="9034"/>
                </a:cubicBezTo>
                <a:lnTo>
                  <a:pt x="33190" y="102676"/>
                </a:lnTo>
                <a:lnTo>
                  <a:pt x="1023" y="125688"/>
                </a:lnTo>
                <a:lnTo>
                  <a:pt x="1589" y="125688"/>
                </a:lnTo>
                <a:cubicBezTo>
                  <a:pt x="620" y="126584"/>
                  <a:pt x="1" y="127949"/>
                  <a:pt x="1" y="129408"/>
                </a:cubicBezTo>
                <a:cubicBezTo>
                  <a:pt x="1" y="132310"/>
                  <a:pt x="2371" y="134721"/>
                  <a:pt x="5273" y="134721"/>
                </a:cubicBezTo>
                <a:lnTo>
                  <a:pt x="220352" y="134721"/>
                </a:lnTo>
                <a:cubicBezTo>
                  <a:pt x="223254" y="134721"/>
                  <a:pt x="225625" y="132310"/>
                  <a:pt x="225625" y="129408"/>
                </a:cubicBezTo>
                <a:cubicBezTo>
                  <a:pt x="225625" y="128054"/>
                  <a:pt x="225101" y="126962"/>
                  <a:pt x="224258" y="126015"/>
                </a:cubicBezTo>
                <a:lnTo>
                  <a:pt x="224603" y="126015"/>
                </a:lnTo>
                <a:lnTo>
                  <a:pt x="223949" y="125530"/>
                </a:lnTo>
                <a:lnTo>
                  <a:pt x="223949" y="125530"/>
                </a:lnTo>
                <a:lnTo>
                  <a:pt x="223949" y="125524"/>
                </a:lnTo>
                <a:lnTo>
                  <a:pt x="223942" y="125524"/>
                </a:lnTo>
                <a:lnTo>
                  <a:pt x="193130" y="102676"/>
                </a:lnTo>
                <a:lnTo>
                  <a:pt x="193130" y="9034"/>
                </a:lnTo>
                <a:cubicBezTo>
                  <a:pt x="193130" y="4088"/>
                  <a:pt x="189043" y="1"/>
                  <a:pt x="184261" y="1"/>
                </a:cubicBezTo>
                <a:close/>
              </a:path>
            </a:pathLst>
          </a:custGeom>
          <a:solidFill>
            <a:srgbClr val="006FE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9"/>
          <p:cNvSpPr/>
          <p:nvPr/>
        </p:nvSpPr>
        <p:spPr>
          <a:xfrm>
            <a:off x="4195225" y="4784947"/>
            <a:ext cx="5013245" cy="10622"/>
          </a:xfrm>
          <a:custGeom>
            <a:avLst/>
            <a:gdLst/>
            <a:ahLst/>
            <a:cxnLst/>
            <a:rect l="l" t="t" r="r" b="b"/>
            <a:pathLst>
              <a:path w="219044" h="696" extrusionOk="0">
                <a:moveTo>
                  <a:pt x="0" y="1"/>
                </a:moveTo>
                <a:lnTo>
                  <a:pt x="0" y="695"/>
                </a:lnTo>
                <a:lnTo>
                  <a:pt x="219044" y="695"/>
                </a:lnTo>
                <a:lnTo>
                  <a:pt x="219044"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9"/>
          <p:cNvSpPr/>
          <p:nvPr/>
        </p:nvSpPr>
        <p:spPr>
          <a:xfrm>
            <a:off x="4496502" y="4310732"/>
            <a:ext cx="4422199" cy="367558"/>
          </a:xfrm>
          <a:custGeom>
            <a:avLst/>
            <a:gdLst/>
            <a:ahLst/>
            <a:cxnLst/>
            <a:rect l="l" t="t" r="r" b="b"/>
            <a:pathLst>
              <a:path w="192313" h="15329" extrusionOk="0">
                <a:moveTo>
                  <a:pt x="20806" y="164"/>
                </a:moveTo>
                <a:lnTo>
                  <a:pt x="44043" y="327"/>
                </a:lnTo>
                <a:lnTo>
                  <a:pt x="43777" y="327"/>
                </a:lnTo>
                <a:lnTo>
                  <a:pt x="42428" y="1840"/>
                </a:lnTo>
                <a:lnTo>
                  <a:pt x="30329" y="1676"/>
                </a:lnTo>
                <a:lnTo>
                  <a:pt x="32046" y="327"/>
                </a:lnTo>
                <a:lnTo>
                  <a:pt x="31188" y="327"/>
                </a:lnTo>
                <a:lnTo>
                  <a:pt x="29471" y="1676"/>
                </a:lnTo>
                <a:lnTo>
                  <a:pt x="18925" y="1676"/>
                </a:lnTo>
                <a:lnTo>
                  <a:pt x="20806" y="164"/>
                </a:lnTo>
                <a:close/>
                <a:moveTo>
                  <a:pt x="44632" y="332"/>
                </a:moveTo>
                <a:lnTo>
                  <a:pt x="67279" y="491"/>
                </a:lnTo>
                <a:lnTo>
                  <a:pt x="66625" y="2044"/>
                </a:lnTo>
                <a:lnTo>
                  <a:pt x="55876" y="2044"/>
                </a:lnTo>
                <a:lnTo>
                  <a:pt x="56897" y="491"/>
                </a:lnTo>
                <a:lnTo>
                  <a:pt x="56039" y="491"/>
                </a:lnTo>
                <a:lnTo>
                  <a:pt x="55017" y="1840"/>
                </a:lnTo>
                <a:lnTo>
                  <a:pt x="43286" y="1840"/>
                </a:lnTo>
                <a:lnTo>
                  <a:pt x="44632" y="332"/>
                </a:lnTo>
                <a:close/>
                <a:moveTo>
                  <a:pt x="68138" y="491"/>
                </a:moveTo>
                <a:lnTo>
                  <a:pt x="80073" y="654"/>
                </a:lnTo>
                <a:lnTo>
                  <a:pt x="79542" y="2208"/>
                </a:lnTo>
                <a:lnTo>
                  <a:pt x="67443" y="2044"/>
                </a:lnTo>
                <a:lnTo>
                  <a:pt x="68138" y="491"/>
                </a:lnTo>
                <a:close/>
                <a:moveTo>
                  <a:pt x="80727" y="654"/>
                </a:moveTo>
                <a:lnTo>
                  <a:pt x="92335" y="818"/>
                </a:lnTo>
                <a:lnTo>
                  <a:pt x="92335" y="2208"/>
                </a:lnTo>
                <a:lnTo>
                  <a:pt x="80400" y="2208"/>
                </a:lnTo>
                <a:lnTo>
                  <a:pt x="80727" y="654"/>
                </a:lnTo>
                <a:close/>
                <a:moveTo>
                  <a:pt x="104597" y="818"/>
                </a:moveTo>
                <a:lnTo>
                  <a:pt x="104761" y="2371"/>
                </a:lnTo>
                <a:lnTo>
                  <a:pt x="93194" y="2208"/>
                </a:lnTo>
                <a:lnTo>
                  <a:pt x="93194" y="818"/>
                </a:lnTo>
                <a:close/>
                <a:moveTo>
                  <a:pt x="105456" y="818"/>
                </a:moveTo>
                <a:lnTo>
                  <a:pt x="116492" y="1022"/>
                </a:lnTo>
                <a:lnTo>
                  <a:pt x="116860" y="2371"/>
                </a:lnTo>
                <a:lnTo>
                  <a:pt x="105619" y="2371"/>
                </a:lnTo>
                <a:lnTo>
                  <a:pt x="105456" y="818"/>
                </a:lnTo>
                <a:close/>
                <a:moveTo>
                  <a:pt x="128100" y="1022"/>
                </a:moveTo>
                <a:lnTo>
                  <a:pt x="128754" y="2535"/>
                </a:lnTo>
                <a:lnTo>
                  <a:pt x="117718" y="2371"/>
                </a:lnTo>
                <a:lnTo>
                  <a:pt x="117187" y="1022"/>
                </a:lnTo>
                <a:close/>
                <a:moveTo>
                  <a:pt x="128958" y="1022"/>
                </a:moveTo>
                <a:lnTo>
                  <a:pt x="139504" y="1186"/>
                </a:lnTo>
                <a:lnTo>
                  <a:pt x="140526" y="2535"/>
                </a:lnTo>
                <a:lnTo>
                  <a:pt x="129612" y="2535"/>
                </a:lnTo>
                <a:lnTo>
                  <a:pt x="128958" y="1022"/>
                </a:lnTo>
                <a:close/>
                <a:moveTo>
                  <a:pt x="150744" y="1186"/>
                </a:moveTo>
                <a:lnTo>
                  <a:pt x="151929" y="2698"/>
                </a:lnTo>
                <a:lnTo>
                  <a:pt x="141220" y="2535"/>
                </a:lnTo>
                <a:lnTo>
                  <a:pt x="140362" y="1186"/>
                </a:lnTo>
                <a:close/>
                <a:moveTo>
                  <a:pt x="151439" y="1186"/>
                </a:moveTo>
                <a:lnTo>
                  <a:pt x="162843" y="1349"/>
                </a:lnTo>
                <a:lnTo>
                  <a:pt x="164355" y="2698"/>
                </a:lnTo>
                <a:lnTo>
                  <a:pt x="152624" y="2698"/>
                </a:lnTo>
                <a:lnTo>
                  <a:pt x="151439" y="1186"/>
                </a:lnTo>
                <a:close/>
                <a:moveTo>
                  <a:pt x="163701" y="1349"/>
                </a:moveTo>
                <a:lnTo>
                  <a:pt x="174574" y="1513"/>
                </a:lnTo>
                <a:lnTo>
                  <a:pt x="176290" y="2862"/>
                </a:lnTo>
                <a:lnTo>
                  <a:pt x="165050" y="2698"/>
                </a:lnTo>
                <a:lnTo>
                  <a:pt x="163701" y="1349"/>
                </a:lnTo>
                <a:close/>
                <a:moveTo>
                  <a:pt x="18598" y="1840"/>
                </a:moveTo>
                <a:lnTo>
                  <a:pt x="29307" y="2044"/>
                </a:lnTo>
                <a:lnTo>
                  <a:pt x="27427" y="3556"/>
                </a:lnTo>
                <a:lnTo>
                  <a:pt x="16350" y="3556"/>
                </a:lnTo>
                <a:lnTo>
                  <a:pt x="18598" y="1840"/>
                </a:lnTo>
                <a:close/>
                <a:moveTo>
                  <a:pt x="42265" y="2044"/>
                </a:moveTo>
                <a:lnTo>
                  <a:pt x="40711" y="3720"/>
                </a:lnTo>
                <a:lnTo>
                  <a:pt x="28286" y="3556"/>
                </a:lnTo>
                <a:lnTo>
                  <a:pt x="30166" y="2044"/>
                </a:lnTo>
                <a:close/>
                <a:moveTo>
                  <a:pt x="43123" y="2044"/>
                </a:moveTo>
                <a:lnTo>
                  <a:pt x="54854" y="2208"/>
                </a:lnTo>
                <a:lnTo>
                  <a:pt x="53832" y="3720"/>
                </a:lnTo>
                <a:lnTo>
                  <a:pt x="41733" y="3720"/>
                </a:lnTo>
                <a:lnTo>
                  <a:pt x="43123" y="2044"/>
                </a:lnTo>
                <a:close/>
                <a:moveTo>
                  <a:pt x="66421" y="2208"/>
                </a:moveTo>
                <a:lnTo>
                  <a:pt x="65604" y="3883"/>
                </a:lnTo>
                <a:lnTo>
                  <a:pt x="54690" y="3720"/>
                </a:lnTo>
                <a:lnTo>
                  <a:pt x="55876" y="2208"/>
                </a:lnTo>
                <a:close/>
                <a:moveTo>
                  <a:pt x="67279" y="2208"/>
                </a:moveTo>
                <a:lnTo>
                  <a:pt x="79542" y="2371"/>
                </a:lnTo>
                <a:lnTo>
                  <a:pt x="79051" y="3883"/>
                </a:lnTo>
                <a:lnTo>
                  <a:pt x="66625" y="3883"/>
                </a:lnTo>
                <a:lnTo>
                  <a:pt x="67279" y="2208"/>
                </a:lnTo>
                <a:close/>
                <a:moveTo>
                  <a:pt x="92335" y="2371"/>
                </a:moveTo>
                <a:lnTo>
                  <a:pt x="92172" y="4088"/>
                </a:lnTo>
                <a:lnTo>
                  <a:pt x="79909" y="3883"/>
                </a:lnTo>
                <a:lnTo>
                  <a:pt x="80400" y="2371"/>
                </a:lnTo>
                <a:close/>
                <a:moveTo>
                  <a:pt x="93194" y="2371"/>
                </a:moveTo>
                <a:lnTo>
                  <a:pt x="104761" y="2535"/>
                </a:lnTo>
                <a:lnTo>
                  <a:pt x="104924" y="4088"/>
                </a:lnTo>
                <a:lnTo>
                  <a:pt x="92989" y="4088"/>
                </a:lnTo>
                <a:lnTo>
                  <a:pt x="93194" y="2371"/>
                </a:lnTo>
                <a:close/>
                <a:moveTo>
                  <a:pt x="117023" y="2535"/>
                </a:moveTo>
                <a:lnTo>
                  <a:pt x="117514" y="4088"/>
                </a:lnTo>
                <a:lnTo>
                  <a:pt x="105783" y="4088"/>
                </a:lnTo>
                <a:lnTo>
                  <a:pt x="105619" y="2535"/>
                </a:lnTo>
                <a:close/>
                <a:moveTo>
                  <a:pt x="117718" y="2535"/>
                </a:moveTo>
                <a:lnTo>
                  <a:pt x="128958" y="2698"/>
                </a:lnTo>
                <a:lnTo>
                  <a:pt x="129776" y="4251"/>
                </a:lnTo>
                <a:lnTo>
                  <a:pt x="118372" y="4088"/>
                </a:lnTo>
                <a:lnTo>
                  <a:pt x="117718" y="2535"/>
                </a:lnTo>
                <a:close/>
                <a:moveTo>
                  <a:pt x="140689" y="2698"/>
                </a:moveTo>
                <a:lnTo>
                  <a:pt x="141711" y="4251"/>
                </a:lnTo>
                <a:lnTo>
                  <a:pt x="130471" y="4251"/>
                </a:lnTo>
                <a:lnTo>
                  <a:pt x="129776" y="2698"/>
                </a:lnTo>
                <a:close/>
                <a:moveTo>
                  <a:pt x="141384" y="2698"/>
                </a:moveTo>
                <a:lnTo>
                  <a:pt x="152093" y="2862"/>
                </a:lnTo>
                <a:lnTo>
                  <a:pt x="153483" y="4415"/>
                </a:lnTo>
                <a:lnTo>
                  <a:pt x="153483" y="4415"/>
                </a:lnTo>
                <a:lnTo>
                  <a:pt x="142569" y="4251"/>
                </a:lnTo>
                <a:lnTo>
                  <a:pt x="141384" y="2698"/>
                </a:lnTo>
                <a:close/>
                <a:moveTo>
                  <a:pt x="164519" y="2862"/>
                </a:moveTo>
                <a:lnTo>
                  <a:pt x="166235" y="4415"/>
                </a:lnTo>
                <a:lnTo>
                  <a:pt x="154137" y="4415"/>
                </a:lnTo>
                <a:lnTo>
                  <a:pt x="152788" y="2862"/>
                </a:lnTo>
                <a:close/>
                <a:moveTo>
                  <a:pt x="165377" y="2862"/>
                </a:moveTo>
                <a:lnTo>
                  <a:pt x="176617" y="3066"/>
                </a:lnTo>
                <a:lnTo>
                  <a:pt x="178498" y="4415"/>
                </a:lnTo>
                <a:lnTo>
                  <a:pt x="166930" y="4415"/>
                </a:lnTo>
                <a:lnTo>
                  <a:pt x="165377" y="2862"/>
                </a:lnTo>
                <a:close/>
                <a:moveTo>
                  <a:pt x="16187" y="3720"/>
                </a:moveTo>
                <a:lnTo>
                  <a:pt x="27100" y="3883"/>
                </a:lnTo>
                <a:lnTo>
                  <a:pt x="25220" y="5600"/>
                </a:lnTo>
                <a:lnTo>
                  <a:pt x="13816" y="5600"/>
                </a:lnTo>
                <a:lnTo>
                  <a:pt x="16187" y="3720"/>
                </a:lnTo>
                <a:close/>
                <a:moveTo>
                  <a:pt x="40548" y="3883"/>
                </a:moveTo>
                <a:lnTo>
                  <a:pt x="39035" y="5600"/>
                </a:lnTo>
                <a:lnTo>
                  <a:pt x="26242" y="5600"/>
                </a:lnTo>
                <a:lnTo>
                  <a:pt x="28122" y="3883"/>
                </a:lnTo>
                <a:close/>
                <a:moveTo>
                  <a:pt x="53668" y="3883"/>
                </a:moveTo>
                <a:lnTo>
                  <a:pt x="52483" y="5764"/>
                </a:lnTo>
                <a:lnTo>
                  <a:pt x="40057" y="5600"/>
                </a:lnTo>
                <a:lnTo>
                  <a:pt x="41570" y="3883"/>
                </a:lnTo>
                <a:close/>
                <a:moveTo>
                  <a:pt x="54527" y="3883"/>
                </a:moveTo>
                <a:lnTo>
                  <a:pt x="65604" y="4088"/>
                </a:lnTo>
                <a:lnTo>
                  <a:pt x="64745" y="5764"/>
                </a:lnTo>
                <a:lnTo>
                  <a:pt x="53341" y="5764"/>
                </a:lnTo>
                <a:lnTo>
                  <a:pt x="54527" y="3883"/>
                </a:lnTo>
                <a:close/>
                <a:moveTo>
                  <a:pt x="79051" y="4088"/>
                </a:moveTo>
                <a:lnTo>
                  <a:pt x="78520" y="5764"/>
                </a:lnTo>
                <a:lnTo>
                  <a:pt x="65604" y="5764"/>
                </a:lnTo>
                <a:lnTo>
                  <a:pt x="66421" y="4088"/>
                </a:lnTo>
                <a:close/>
                <a:moveTo>
                  <a:pt x="79909" y="4088"/>
                </a:moveTo>
                <a:lnTo>
                  <a:pt x="92172" y="4251"/>
                </a:lnTo>
                <a:lnTo>
                  <a:pt x="91967" y="5927"/>
                </a:lnTo>
                <a:lnTo>
                  <a:pt x="79378" y="5764"/>
                </a:lnTo>
                <a:lnTo>
                  <a:pt x="79909" y="4088"/>
                </a:lnTo>
                <a:close/>
                <a:moveTo>
                  <a:pt x="104924" y="4251"/>
                </a:moveTo>
                <a:lnTo>
                  <a:pt x="105088" y="5927"/>
                </a:lnTo>
                <a:lnTo>
                  <a:pt x="92826" y="5927"/>
                </a:lnTo>
                <a:lnTo>
                  <a:pt x="92989" y="4251"/>
                </a:lnTo>
                <a:close/>
                <a:moveTo>
                  <a:pt x="105783" y="4251"/>
                </a:moveTo>
                <a:lnTo>
                  <a:pt x="117514" y="4415"/>
                </a:lnTo>
                <a:lnTo>
                  <a:pt x="118045" y="5927"/>
                </a:lnTo>
                <a:lnTo>
                  <a:pt x="106110" y="5927"/>
                </a:lnTo>
                <a:lnTo>
                  <a:pt x="105783" y="4251"/>
                </a:lnTo>
                <a:close/>
                <a:moveTo>
                  <a:pt x="129776" y="4415"/>
                </a:moveTo>
                <a:lnTo>
                  <a:pt x="130634" y="5927"/>
                </a:lnTo>
                <a:lnTo>
                  <a:pt x="118903" y="5927"/>
                </a:lnTo>
                <a:lnTo>
                  <a:pt x="118372" y="4415"/>
                </a:lnTo>
                <a:close/>
                <a:moveTo>
                  <a:pt x="141874" y="4415"/>
                </a:moveTo>
                <a:lnTo>
                  <a:pt x="142896" y="6131"/>
                </a:lnTo>
                <a:lnTo>
                  <a:pt x="131492" y="6131"/>
                </a:lnTo>
                <a:lnTo>
                  <a:pt x="130634" y="4415"/>
                </a:lnTo>
                <a:close/>
                <a:moveTo>
                  <a:pt x="142569" y="4415"/>
                </a:moveTo>
                <a:lnTo>
                  <a:pt x="153646" y="4578"/>
                </a:lnTo>
                <a:lnTo>
                  <a:pt x="154995" y="6131"/>
                </a:lnTo>
                <a:lnTo>
                  <a:pt x="143755" y="6131"/>
                </a:lnTo>
                <a:lnTo>
                  <a:pt x="142569" y="4415"/>
                </a:lnTo>
                <a:close/>
                <a:moveTo>
                  <a:pt x="166399" y="4578"/>
                </a:moveTo>
                <a:lnTo>
                  <a:pt x="168116" y="6131"/>
                </a:lnTo>
                <a:lnTo>
                  <a:pt x="155853" y="6131"/>
                </a:lnTo>
                <a:lnTo>
                  <a:pt x="154300" y="4578"/>
                </a:lnTo>
                <a:close/>
                <a:moveTo>
                  <a:pt x="167094" y="4578"/>
                </a:moveTo>
                <a:lnTo>
                  <a:pt x="178661" y="4742"/>
                </a:lnTo>
                <a:lnTo>
                  <a:pt x="180705" y="6295"/>
                </a:lnTo>
                <a:lnTo>
                  <a:pt x="168974" y="6131"/>
                </a:lnTo>
                <a:lnTo>
                  <a:pt x="167094" y="4578"/>
                </a:lnTo>
                <a:close/>
                <a:moveTo>
                  <a:pt x="24893" y="5764"/>
                </a:moveTo>
                <a:lnTo>
                  <a:pt x="22849" y="7644"/>
                </a:lnTo>
                <a:lnTo>
                  <a:pt x="11078" y="7644"/>
                </a:lnTo>
                <a:lnTo>
                  <a:pt x="13653" y="5764"/>
                </a:lnTo>
                <a:close/>
                <a:moveTo>
                  <a:pt x="25915" y="5764"/>
                </a:moveTo>
                <a:lnTo>
                  <a:pt x="38831" y="5927"/>
                </a:lnTo>
                <a:lnTo>
                  <a:pt x="37155" y="7807"/>
                </a:lnTo>
                <a:lnTo>
                  <a:pt x="23871" y="7644"/>
                </a:lnTo>
                <a:lnTo>
                  <a:pt x="25915" y="5764"/>
                </a:lnTo>
                <a:close/>
                <a:moveTo>
                  <a:pt x="52320" y="5927"/>
                </a:moveTo>
                <a:lnTo>
                  <a:pt x="51093" y="7807"/>
                </a:lnTo>
                <a:lnTo>
                  <a:pt x="38177" y="7807"/>
                </a:lnTo>
                <a:lnTo>
                  <a:pt x="39689" y="5927"/>
                </a:lnTo>
                <a:close/>
                <a:moveTo>
                  <a:pt x="64582" y="5927"/>
                </a:moveTo>
                <a:lnTo>
                  <a:pt x="63723" y="7807"/>
                </a:lnTo>
                <a:lnTo>
                  <a:pt x="51952" y="7807"/>
                </a:lnTo>
                <a:lnTo>
                  <a:pt x="53341" y="5927"/>
                </a:lnTo>
                <a:close/>
                <a:moveTo>
                  <a:pt x="65604" y="5927"/>
                </a:moveTo>
                <a:lnTo>
                  <a:pt x="78356" y="6131"/>
                </a:lnTo>
                <a:lnTo>
                  <a:pt x="77866" y="7807"/>
                </a:lnTo>
                <a:lnTo>
                  <a:pt x="64582" y="7807"/>
                </a:lnTo>
                <a:lnTo>
                  <a:pt x="65604" y="5927"/>
                </a:lnTo>
                <a:close/>
                <a:moveTo>
                  <a:pt x="91967" y="6131"/>
                </a:moveTo>
                <a:lnTo>
                  <a:pt x="91804" y="7807"/>
                </a:lnTo>
                <a:lnTo>
                  <a:pt x="78888" y="7807"/>
                </a:lnTo>
                <a:lnTo>
                  <a:pt x="79378" y="6131"/>
                </a:lnTo>
                <a:close/>
                <a:moveTo>
                  <a:pt x="105251" y="6131"/>
                </a:moveTo>
                <a:lnTo>
                  <a:pt x="105456" y="7971"/>
                </a:lnTo>
                <a:lnTo>
                  <a:pt x="105456" y="7971"/>
                </a:lnTo>
                <a:lnTo>
                  <a:pt x="92826" y="7807"/>
                </a:lnTo>
                <a:lnTo>
                  <a:pt x="92826" y="6131"/>
                </a:lnTo>
                <a:close/>
                <a:moveTo>
                  <a:pt x="118208" y="6131"/>
                </a:moveTo>
                <a:lnTo>
                  <a:pt x="118740" y="7971"/>
                </a:lnTo>
                <a:lnTo>
                  <a:pt x="106273" y="7971"/>
                </a:lnTo>
                <a:lnTo>
                  <a:pt x="106110" y="6131"/>
                </a:lnTo>
                <a:close/>
                <a:moveTo>
                  <a:pt x="119067" y="6131"/>
                </a:moveTo>
                <a:lnTo>
                  <a:pt x="130798" y="6295"/>
                </a:lnTo>
                <a:lnTo>
                  <a:pt x="131656" y="7971"/>
                </a:lnTo>
                <a:lnTo>
                  <a:pt x="119557" y="7971"/>
                </a:lnTo>
                <a:lnTo>
                  <a:pt x="119067" y="6131"/>
                </a:lnTo>
                <a:close/>
                <a:moveTo>
                  <a:pt x="143060" y="6295"/>
                </a:moveTo>
                <a:lnTo>
                  <a:pt x="144286" y="7971"/>
                </a:lnTo>
                <a:lnTo>
                  <a:pt x="132514" y="7971"/>
                </a:lnTo>
                <a:lnTo>
                  <a:pt x="131656" y="6295"/>
                </a:lnTo>
                <a:close/>
                <a:moveTo>
                  <a:pt x="155158" y="6295"/>
                </a:moveTo>
                <a:lnTo>
                  <a:pt x="156712" y="7971"/>
                </a:lnTo>
                <a:lnTo>
                  <a:pt x="145103" y="7971"/>
                </a:lnTo>
                <a:lnTo>
                  <a:pt x="143918" y="6295"/>
                </a:lnTo>
                <a:close/>
                <a:moveTo>
                  <a:pt x="156017" y="6295"/>
                </a:moveTo>
                <a:lnTo>
                  <a:pt x="168279" y="6458"/>
                </a:lnTo>
                <a:lnTo>
                  <a:pt x="170159" y="7971"/>
                </a:lnTo>
                <a:lnTo>
                  <a:pt x="157570" y="7971"/>
                </a:lnTo>
                <a:lnTo>
                  <a:pt x="156017" y="6295"/>
                </a:lnTo>
                <a:close/>
                <a:moveTo>
                  <a:pt x="180868" y="6458"/>
                </a:moveTo>
                <a:lnTo>
                  <a:pt x="183116" y="8175"/>
                </a:lnTo>
                <a:lnTo>
                  <a:pt x="171018" y="7971"/>
                </a:lnTo>
                <a:lnTo>
                  <a:pt x="169137" y="6458"/>
                </a:lnTo>
                <a:close/>
                <a:moveTo>
                  <a:pt x="22686" y="7971"/>
                </a:moveTo>
                <a:lnTo>
                  <a:pt x="20274" y="10014"/>
                </a:lnTo>
                <a:lnTo>
                  <a:pt x="8176" y="10014"/>
                </a:lnTo>
                <a:lnTo>
                  <a:pt x="10751" y="7971"/>
                </a:lnTo>
                <a:close/>
                <a:moveTo>
                  <a:pt x="36992" y="7971"/>
                </a:moveTo>
                <a:lnTo>
                  <a:pt x="35112" y="10014"/>
                </a:lnTo>
                <a:lnTo>
                  <a:pt x="21460" y="10014"/>
                </a:lnTo>
                <a:lnTo>
                  <a:pt x="23708" y="7971"/>
                </a:lnTo>
                <a:close/>
                <a:moveTo>
                  <a:pt x="50930" y="7971"/>
                </a:moveTo>
                <a:lnTo>
                  <a:pt x="49581" y="10014"/>
                </a:lnTo>
                <a:lnTo>
                  <a:pt x="36133" y="10014"/>
                </a:lnTo>
                <a:lnTo>
                  <a:pt x="37809" y="7971"/>
                </a:lnTo>
                <a:close/>
                <a:moveTo>
                  <a:pt x="63560" y="7971"/>
                </a:moveTo>
                <a:lnTo>
                  <a:pt x="62538" y="10014"/>
                </a:lnTo>
                <a:lnTo>
                  <a:pt x="50603" y="10014"/>
                </a:lnTo>
                <a:lnTo>
                  <a:pt x="51788" y="7971"/>
                </a:lnTo>
                <a:close/>
                <a:moveTo>
                  <a:pt x="64582" y="7971"/>
                </a:moveTo>
                <a:lnTo>
                  <a:pt x="77866" y="8175"/>
                </a:lnTo>
                <a:lnTo>
                  <a:pt x="77334" y="10014"/>
                </a:lnTo>
                <a:lnTo>
                  <a:pt x="63560" y="10014"/>
                </a:lnTo>
                <a:lnTo>
                  <a:pt x="64582" y="7971"/>
                </a:lnTo>
                <a:close/>
                <a:moveTo>
                  <a:pt x="91804" y="8175"/>
                </a:moveTo>
                <a:lnTo>
                  <a:pt x="91640" y="10014"/>
                </a:lnTo>
                <a:lnTo>
                  <a:pt x="78356" y="10014"/>
                </a:lnTo>
                <a:lnTo>
                  <a:pt x="78888" y="8175"/>
                </a:lnTo>
                <a:close/>
                <a:moveTo>
                  <a:pt x="105456" y="8175"/>
                </a:moveTo>
                <a:lnTo>
                  <a:pt x="105619" y="10014"/>
                </a:lnTo>
                <a:lnTo>
                  <a:pt x="92662" y="10014"/>
                </a:lnTo>
                <a:lnTo>
                  <a:pt x="92662" y="8175"/>
                </a:lnTo>
                <a:close/>
                <a:moveTo>
                  <a:pt x="118740" y="8175"/>
                </a:moveTo>
                <a:lnTo>
                  <a:pt x="119394" y="10014"/>
                </a:lnTo>
                <a:lnTo>
                  <a:pt x="106641" y="10014"/>
                </a:lnTo>
                <a:lnTo>
                  <a:pt x="106273" y="8175"/>
                </a:lnTo>
                <a:close/>
                <a:moveTo>
                  <a:pt x="131819" y="8175"/>
                </a:moveTo>
                <a:lnTo>
                  <a:pt x="132678" y="10014"/>
                </a:lnTo>
                <a:lnTo>
                  <a:pt x="120252" y="10014"/>
                </a:lnTo>
                <a:lnTo>
                  <a:pt x="119557" y="8175"/>
                </a:lnTo>
                <a:close/>
                <a:moveTo>
                  <a:pt x="144449" y="8175"/>
                </a:moveTo>
                <a:lnTo>
                  <a:pt x="145798" y="10014"/>
                </a:lnTo>
                <a:lnTo>
                  <a:pt x="133536" y="10014"/>
                </a:lnTo>
                <a:lnTo>
                  <a:pt x="132678" y="8175"/>
                </a:lnTo>
                <a:close/>
                <a:moveTo>
                  <a:pt x="156875" y="8175"/>
                </a:moveTo>
                <a:lnTo>
                  <a:pt x="158388" y="10014"/>
                </a:lnTo>
                <a:lnTo>
                  <a:pt x="146657" y="10014"/>
                </a:lnTo>
                <a:lnTo>
                  <a:pt x="145308" y="8175"/>
                </a:lnTo>
                <a:close/>
                <a:moveTo>
                  <a:pt x="157734" y="8175"/>
                </a:moveTo>
                <a:lnTo>
                  <a:pt x="170323" y="8339"/>
                </a:lnTo>
                <a:lnTo>
                  <a:pt x="172366" y="10014"/>
                </a:lnTo>
                <a:lnTo>
                  <a:pt x="159246" y="10014"/>
                </a:lnTo>
                <a:lnTo>
                  <a:pt x="157734" y="8175"/>
                </a:lnTo>
                <a:close/>
                <a:moveTo>
                  <a:pt x="183280" y="8339"/>
                </a:moveTo>
                <a:lnTo>
                  <a:pt x="185487" y="10014"/>
                </a:lnTo>
                <a:lnTo>
                  <a:pt x="173061" y="10014"/>
                </a:lnTo>
                <a:lnTo>
                  <a:pt x="171181" y="8339"/>
                </a:lnTo>
                <a:close/>
                <a:moveTo>
                  <a:pt x="172530" y="10219"/>
                </a:moveTo>
                <a:lnTo>
                  <a:pt x="174574" y="12058"/>
                </a:lnTo>
                <a:lnTo>
                  <a:pt x="161126" y="12058"/>
                </a:lnTo>
                <a:lnTo>
                  <a:pt x="159409" y="10219"/>
                </a:lnTo>
                <a:close/>
                <a:moveTo>
                  <a:pt x="185814" y="10219"/>
                </a:moveTo>
                <a:lnTo>
                  <a:pt x="188226" y="12058"/>
                </a:lnTo>
                <a:lnTo>
                  <a:pt x="175432" y="12058"/>
                </a:lnTo>
                <a:lnTo>
                  <a:pt x="173388" y="10219"/>
                </a:lnTo>
                <a:close/>
                <a:moveTo>
                  <a:pt x="77171" y="10219"/>
                </a:moveTo>
                <a:lnTo>
                  <a:pt x="76640" y="12263"/>
                </a:lnTo>
                <a:lnTo>
                  <a:pt x="62538" y="12263"/>
                </a:lnTo>
                <a:lnTo>
                  <a:pt x="63355" y="10219"/>
                </a:lnTo>
                <a:close/>
                <a:moveTo>
                  <a:pt x="91640" y="10219"/>
                </a:moveTo>
                <a:lnTo>
                  <a:pt x="91477" y="12263"/>
                </a:lnTo>
                <a:lnTo>
                  <a:pt x="77661" y="12263"/>
                </a:lnTo>
                <a:lnTo>
                  <a:pt x="78193" y="10219"/>
                </a:lnTo>
                <a:close/>
                <a:moveTo>
                  <a:pt x="105783" y="10219"/>
                </a:moveTo>
                <a:lnTo>
                  <a:pt x="105946" y="12263"/>
                </a:lnTo>
                <a:lnTo>
                  <a:pt x="92499" y="12263"/>
                </a:lnTo>
                <a:lnTo>
                  <a:pt x="92662" y="10219"/>
                </a:lnTo>
                <a:close/>
                <a:moveTo>
                  <a:pt x="119394" y="10219"/>
                </a:moveTo>
                <a:lnTo>
                  <a:pt x="120089" y="12263"/>
                </a:lnTo>
                <a:lnTo>
                  <a:pt x="106968" y="12263"/>
                </a:lnTo>
                <a:lnTo>
                  <a:pt x="106641" y="10219"/>
                </a:lnTo>
                <a:close/>
                <a:moveTo>
                  <a:pt x="132841" y="10219"/>
                </a:moveTo>
                <a:lnTo>
                  <a:pt x="133863" y="12263"/>
                </a:lnTo>
                <a:lnTo>
                  <a:pt x="120947" y="12263"/>
                </a:lnTo>
                <a:lnTo>
                  <a:pt x="120252" y="10219"/>
                </a:lnTo>
                <a:close/>
                <a:moveTo>
                  <a:pt x="145962" y="10219"/>
                </a:moveTo>
                <a:lnTo>
                  <a:pt x="147147" y="12263"/>
                </a:lnTo>
                <a:lnTo>
                  <a:pt x="134721" y="12263"/>
                </a:lnTo>
                <a:lnTo>
                  <a:pt x="133700" y="10219"/>
                </a:lnTo>
                <a:close/>
                <a:moveTo>
                  <a:pt x="158755" y="10219"/>
                </a:moveTo>
                <a:lnTo>
                  <a:pt x="160268" y="12058"/>
                </a:lnTo>
                <a:lnTo>
                  <a:pt x="148169" y="12263"/>
                </a:lnTo>
                <a:lnTo>
                  <a:pt x="146820" y="10219"/>
                </a:lnTo>
                <a:close/>
                <a:moveTo>
                  <a:pt x="20111" y="10219"/>
                </a:moveTo>
                <a:lnTo>
                  <a:pt x="17740" y="12426"/>
                </a:lnTo>
                <a:lnTo>
                  <a:pt x="5110" y="12426"/>
                </a:lnTo>
                <a:lnTo>
                  <a:pt x="7849" y="10219"/>
                </a:lnTo>
                <a:close/>
                <a:moveTo>
                  <a:pt x="34948" y="10219"/>
                </a:moveTo>
                <a:lnTo>
                  <a:pt x="33068" y="12426"/>
                </a:lnTo>
                <a:lnTo>
                  <a:pt x="18762" y="12426"/>
                </a:lnTo>
                <a:lnTo>
                  <a:pt x="21133" y="10219"/>
                </a:lnTo>
                <a:close/>
                <a:moveTo>
                  <a:pt x="49417" y="10219"/>
                </a:moveTo>
                <a:lnTo>
                  <a:pt x="47864" y="12426"/>
                </a:lnTo>
                <a:lnTo>
                  <a:pt x="34090" y="12426"/>
                </a:lnTo>
                <a:lnTo>
                  <a:pt x="35970" y="10219"/>
                </a:lnTo>
                <a:close/>
                <a:moveTo>
                  <a:pt x="62538" y="10219"/>
                </a:moveTo>
                <a:lnTo>
                  <a:pt x="61516" y="12263"/>
                </a:lnTo>
                <a:lnTo>
                  <a:pt x="48886" y="12426"/>
                </a:lnTo>
                <a:lnTo>
                  <a:pt x="50439" y="10219"/>
                </a:lnTo>
                <a:close/>
                <a:moveTo>
                  <a:pt x="174737" y="12426"/>
                </a:moveTo>
                <a:lnTo>
                  <a:pt x="177149" y="14470"/>
                </a:lnTo>
                <a:lnTo>
                  <a:pt x="163333" y="14470"/>
                </a:lnTo>
                <a:lnTo>
                  <a:pt x="161453" y="12426"/>
                </a:lnTo>
                <a:close/>
                <a:moveTo>
                  <a:pt x="188553" y="12426"/>
                </a:moveTo>
                <a:lnTo>
                  <a:pt x="191087" y="14470"/>
                </a:lnTo>
                <a:lnTo>
                  <a:pt x="178007" y="14470"/>
                </a:lnTo>
                <a:lnTo>
                  <a:pt x="175595" y="12426"/>
                </a:lnTo>
                <a:close/>
                <a:moveTo>
                  <a:pt x="32700" y="12590"/>
                </a:moveTo>
                <a:lnTo>
                  <a:pt x="30656" y="14960"/>
                </a:lnTo>
                <a:lnTo>
                  <a:pt x="15860" y="14960"/>
                </a:lnTo>
                <a:lnTo>
                  <a:pt x="18394" y="12590"/>
                </a:lnTo>
                <a:close/>
                <a:moveTo>
                  <a:pt x="47701" y="12590"/>
                </a:moveTo>
                <a:lnTo>
                  <a:pt x="46188" y="14960"/>
                </a:lnTo>
                <a:lnTo>
                  <a:pt x="31678" y="14960"/>
                </a:lnTo>
                <a:lnTo>
                  <a:pt x="33722" y="12590"/>
                </a:lnTo>
                <a:close/>
                <a:moveTo>
                  <a:pt x="160636" y="12426"/>
                </a:moveTo>
                <a:lnTo>
                  <a:pt x="162311" y="14470"/>
                </a:lnTo>
                <a:lnTo>
                  <a:pt x="47210" y="14960"/>
                </a:lnTo>
                <a:lnTo>
                  <a:pt x="48723" y="12590"/>
                </a:lnTo>
                <a:lnTo>
                  <a:pt x="106968" y="12590"/>
                </a:lnTo>
                <a:lnTo>
                  <a:pt x="106968" y="12426"/>
                </a:lnTo>
                <a:lnTo>
                  <a:pt x="120089" y="12426"/>
                </a:lnTo>
                <a:lnTo>
                  <a:pt x="120089" y="12590"/>
                </a:lnTo>
                <a:lnTo>
                  <a:pt x="121110" y="12590"/>
                </a:lnTo>
                <a:lnTo>
                  <a:pt x="121110" y="12426"/>
                </a:lnTo>
                <a:lnTo>
                  <a:pt x="133863" y="12426"/>
                </a:lnTo>
                <a:lnTo>
                  <a:pt x="134067" y="12590"/>
                </a:lnTo>
                <a:lnTo>
                  <a:pt x="134885" y="12590"/>
                </a:lnTo>
                <a:lnTo>
                  <a:pt x="134885" y="12426"/>
                </a:lnTo>
                <a:lnTo>
                  <a:pt x="147352" y="12426"/>
                </a:lnTo>
                <a:lnTo>
                  <a:pt x="147515" y="12590"/>
                </a:lnTo>
                <a:lnTo>
                  <a:pt x="148373" y="12590"/>
                </a:lnTo>
                <a:lnTo>
                  <a:pt x="148373" y="12426"/>
                </a:lnTo>
                <a:close/>
                <a:moveTo>
                  <a:pt x="17372" y="12590"/>
                </a:moveTo>
                <a:lnTo>
                  <a:pt x="14675" y="14960"/>
                </a:lnTo>
                <a:lnTo>
                  <a:pt x="1554" y="15124"/>
                </a:lnTo>
                <a:lnTo>
                  <a:pt x="4783" y="12753"/>
                </a:lnTo>
                <a:lnTo>
                  <a:pt x="17372" y="12590"/>
                </a:lnTo>
                <a:close/>
                <a:moveTo>
                  <a:pt x="20111" y="0"/>
                </a:moveTo>
                <a:lnTo>
                  <a:pt x="1" y="15328"/>
                </a:lnTo>
                <a:lnTo>
                  <a:pt x="31515" y="15328"/>
                </a:lnTo>
                <a:lnTo>
                  <a:pt x="45984" y="15124"/>
                </a:lnTo>
                <a:lnTo>
                  <a:pt x="45821" y="15328"/>
                </a:lnTo>
                <a:lnTo>
                  <a:pt x="47006" y="15328"/>
                </a:lnTo>
                <a:lnTo>
                  <a:pt x="47006" y="15124"/>
                </a:lnTo>
                <a:lnTo>
                  <a:pt x="192313" y="14633"/>
                </a:lnTo>
                <a:lnTo>
                  <a:pt x="175105" y="1349"/>
                </a:lnTo>
                <a:lnTo>
                  <a:pt x="163333" y="1186"/>
                </a:lnTo>
                <a:lnTo>
                  <a:pt x="162679" y="1186"/>
                </a:lnTo>
                <a:lnTo>
                  <a:pt x="151235" y="1022"/>
                </a:lnTo>
                <a:lnTo>
                  <a:pt x="139340" y="1022"/>
                </a:lnTo>
                <a:lnTo>
                  <a:pt x="128754" y="818"/>
                </a:lnTo>
                <a:lnTo>
                  <a:pt x="116328" y="818"/>
                </a:lnTo>
                <a:lnTo>
                  <a:pt x="105251" y="654"/>
                </a:lnTo>
                <a:lnTo>
                  <a:pt x="104597" y="654"/>
                </a:lnTo>
                <a:lnTo>
                  <a:pt x="93194" y="491"/>
                </a:lnTo>
                <a:lnTo>
                  <a:pt x="80073" y="491"/>
                </a:lnTo>
                <a:lnTo>
                  <a:pt x="68301" y="327"/>
                </a:lnTo>
                <a:lnTo>
                  <a:pt x="67443" y="327"/>
                </a:lnTo>
                <a:lnTo>
                  <a:pt x="201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9"/>
          <p:cNvSpPr/>
          <p:nvPr/>
        </p:nvSpPr>
        <p:spPr>
          <a:xfrm>
            <a:off x="4375927" y="4850506"/>
            <a:ext cx="49035" cy="53926"/>
          </a:xfrm>
          <a:custGeom>
            <a:avLst/>
            <a:gdLst/>
            <a:ahLst/>
            <a:cxnLst/>
            <a:rect l="l" t="t" r="r" b="b"/>
            <a:pathLst>
              <a:path w="2045" h="2249" extrusionOk="0">
                <a:moveTo>
                  <a:pt x="1023" y="1"/>
                </a:moveTo>
                <a:cubicBezTo>
                  <a:pt x="328" y="1"/>
                  <a:pt x="1" y="532"/>
                  <a:pt x="1" y="1022"/>
                </a:cubicBezTo>
                <a:cubicBezTo>
                  <a:pt x="1" y="1717"/>
                  <a:pt x="328" y="2249"/>
                  <a:pt x="1023" y="2249"/>
                </a:cubicBezTo>
                <a:cubicBezTo>
                  <a:pt x="1513" y="2249"/>
                  <a:pt x="2044" y="1717"/>
                  <a:pt x="2044" y="1022"/>
                </a:cubicBezTo>
                <a:cubicBezTo>
                  <a:pt x="2044" y="532"/>
                  <a:pt x="1513" y="1"/>
                  <a:pt x="10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9"/>
          <p:cNvSpPr/>
          <p:nvPr/>
        </p:nvSpPr>
        <p:spPr>
          <a:xfrm>
            <a:off x="4483610" y="4850506"/>
            <a:ext cx="49035" cy="53926"/>
          </a:xfrm>
          <a:custGeom>
            <a:avLst/>
            <a:gdLst/>
            <a:ahLst/>
            <a:cxnLst/>
            <a:rect l="l" t="t" r="r" b="b"/>
            <a:pathLst>
              <a:path w="2045" h="2249" extrusionOk="0">
                <a:moveTo>
                  <a:pt x="1023" y="1"/>
                </a:moveTo>
                <a:cubicBezTo>
                  <a:pt x="491" y="1"/>
                  <a:pt x="1" y="532"/>
                  <a:pt x="1" y="1022"/>
                </a:cubicBezTo>
                <a:cubicBezTo>
                  <a:pt x="1" y="1717"/>
                  <a:pt x="491" y="2249"/>
                  <a:pt x="1023" y="2249"/>
                </a:cubicBezTo>
                <a:cubicBezTo>
                  <a:pt x="1718" y="2249"/>
                  <a:pt x="2045" y="1717"/>
                  <a:pt x="2045" y="1022"/>
                </a:cubicBezTo>
                <a:cubicBezTo>
                  <a:pt x="2045" y="532"/>
                  <a:pt x="1718" y="1"/>
                  <a:pt x="10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9"/>
          <p:cNvSpPr/>
          <p:nvPr/>
        </p:nvSpPr>
        <p:spPr>
          <a:xfrm>
            <a:off x="4610161" y="4850506"/>
            <a:ext cx="52967" cy="53926"/>
          </a:xfrm>
          <a:custGeom>
            <a:avLst/>
            <a:gdLst/>
            <a:ahLst/>
            <a:cxnLst/>
            <a:rect l="l" t="t" r="r" b="b"/>
            <a:pathLst>
              <a:path w="2209" h="2249" extrusionOk="0">
                <a:moveTo>
                  <a:pt x="1023" y="1"/>
                </a:moveTo>
                <a:cubicBezTo>
                  <a:pt x="532" y="1"/>
                  <a:pt x="1" y="532"/>
                  <a:pt x="1" y="1022"/>
                </a:cubicBezTo>
                <a:cubicBezTo>
                  <a:pt x="1" y="1717"/>
                  <a:pt x="532" y="2249"/>
                  <a:pt x="1023" y="2249"/>
                </a:cubicBezTo>
                <a:cubicBezTo>
                  <a:pt x="1718" y="2249"/>
                  <a:pt x="2208" y="1717"/>
                  <a:pt x="2208" y="1022"/>
                </a:cubicBezTo>
                <a:cubicBezTo>
                  <a:pt x="2208" y="532"/>
                  <a:pt x="1718" y="1"/>
                  <a:pt x="10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4" name="Google Shape;1334;p49"/>
          <p:cNvGrpSpPr/>
          <p:nvPr/>
        </p:nvGrpSpPr>
        <p:grpSpPr>
          <a:xfrm>
            <a:off x="5022792" y="2137626"/>
            <a:ext cx="3345063" cy="2009264"/>
            <a:chOff x="4894275" y="1974100"/>
            <a:chExt cx="3377379" cy="2028675"/>
          </a:xfrm>
        </p:grpSpPr>
        <p:sp>
          <p:nvSpPr>
            <p:cNvPr id="1335" name="Google Shape;1335;p49"/>
            <p:cNvSpPr/>
            <p:nvPr/>
          </p:nvSpPr>
          <p:spPr>
            <a:xfrm>
              <a:off x="4894275" y="1974100"/>
              <a:ext cx="3377276" cy="2028675"/>
            </a:xfrm>
            <a:custGeom>
              <a:avLst/>
              <a:gdLst/>
              <a:ahLst/>
              <a:cxnLst/>
              <a:rect l="l" t="t" r="r" b="b"/>
              <a:pathLst>
                <a:path w="145635" h="87717" extrusionOk="0">
                  <a:moveTo>
                    <a:pt x="8543" y="1"/>
                  </a:moveTo>
                  <a:cubicBezTo>
                    <a:pt x="3761" y="1"/>
                    <a:pt x="0" y="3924"/>
                    <a:pt x="0" y="8666"/>
                  </a:cubicBezTo>
                  <a:lnTo>
                    <a:pt x="0" y="79010"/>
                  </a:lnTo>
                  <a:cubicBezTo>
                    <a:pt x="0" y="83792"/>
                    <a:pt x="3761" y="87716"/>
                    <a:pt x="8543" y="87716"/>
                  </a:cubicBezTo>
                  <a:lnTo>
                    <a:pt x="137133" y="87716"/>
                  </a:lnTo>
                  <a:cubicBezTo>
                    <a:pt x="141874" y="87716"/>
                    <a:pt x="145634" y="83792"/>
                    <a:pt x="145634" y="79010"/>
                  </a:cubicBezTo>
                  <a:lnTo>
                    <a:pt x="145634" y="8666"/>
                  </a:lnTo>
                  <a:cubicBezTo>
                    <a:pt x="145634" y="3924"/>
                    <a:pt x="141874" y="1"/>
                    <a:pt x="1371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9"/>
            <p:cNvSpPr/>
            <p:nvPr/>
          </p:nvSpPr>
          <p:spPr>
            <a:xfrm>
              <a:off x="5010071" y="2039400"/>
              <a:ext cx="3141877" cy="1887989"/>
            </a:xfrm>
            <a:custGeom>
              <a:avLst/>
              <a:gdLst/>
              <a:ahLst/>
              <a:cxnLst/>
              <a:rect l="l" t="t" r="r" b="b"/>
              <a:pathLst>
                <a:path w="129776" h="77171" extrusionOk="0">
                  <a:moveTo>
                    <a:pt x="121232" y="696"/>
                  </a:moveTo>
                  <a:cubicBezTo>
                    <a:pt x="123480" y="696"/>
                    <a:pt x="125320" y="1554"/>
                    <a:pt x="126873" y="3066"/>
                  </a:cubicBezTo>
                  <a:cubicBezTo>
                    <a:pt x="128222" y="4456"/>
                    <a:pt x="129080" y="6500"/>
                    <a:pt x="129080" y="8543"/>
                  </a:cubicBezTo>
                  <a:lnTo>
                    <a:pt x="129080" y="68465"/>
                  </a:lnTo>
                  <a:cubicBezTo>
                    <a:pt x="129080" y="70672"/>
                    <a:pt x="128222" y="72716"/>
                    <a:pt x="126873" y="74105"/>
                  </a:cubicBezTo>
                  <a:cubicBezTo>
                    <a:pt x="125320" y="75454"/>
                    <a:pt x="123480" y="76476"/>
                    <a:pt x="121232" y="76476"/>
                  </a:cubicBezTo>
                  <a:lnTo>
                    <a:pt x="8665" y="76476"/>
                  </a:lnTo>
                  <a:cubicBezTo>
                    <a:pt x="6458" y="76476"/>
                    <a:pt x="4415" y="75454"/>
                    <a:pt x="3066" y="74105"/>
                  </a:cubicBezTo>
                  <a:cubicBezTo>
                    <a:pt x="1676" y="72716"/>
                    <a:pt x="654" y="70672"/>
                    <a:pt x="654" y="68465"/>
                  </a:cubicBezTo>
                  <a:lnTo>
                    <a:pt x="654" y="8543"/>
                  </a:lnTo>
                  <a:cubicBezTo>
                    <a:pt x="654" y="6500"/>
                    <a:pt x="1676" y="4456"/>
                    <a:pt x="3066" y="3066"/>
                  </a:cubicBezTo>
                  <a:cubicBezTo>
                    <a:pt x="4415" y="1554"/>
                    <a:pt x="6458" y="696"/>
                    <a:pt x="8665" y="696"/>
                  </a:cubicBezTo>
                  <a:close/>
                  <a:moveTo>
                    <a:pt x="8665" y="1"/>
                  </a:moveTo>
                  <a:cubicBezTo>
                    <a:pt x="3924" y="1"/>
                    <a:pt x="0" y="3925"/>
                    <a:pt x="0" y="8543"/>
                  </a:cubicBezTo>
                  <a:lnTo>
                    <a:pt x="0" y="68465"/>
                  </a:lnTo>
                  <a:cubicBezTo>
                    <a:pt x="0" y="73247"/>
                    <a:pt x="3924" y="77171"/>
                    <a:pt x="8665" y="77171"/>
                  </a:cubicBezTo>
                  <a:lnTo>
                    <a:pt x="121232" y="77171"/>
                  </a:lnTo>
                  <a:cubicBezTo>
                    <a:pt x="126015" y="77171"/>
                    <a:pt x="129775" y="73247"/>
                    <a:pt x="129775" y="68465"/>
                  </a:cubicBezTo>
                  <a:lnTo>
                    <a:pt x="129775" y="8543"/>
                  </a:lnTo>
                  <a:cubicBezTo>
                    <a:pt x="129775" y="3925"/>
                    <a:pt x="126015" y="1"/>
                    <a:pt x="121232"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9"/>
            <p:cNvSpPr/>
            <p:nvPr/>
          </p:nvSpPr>
          <p:spPr>
            <a:xfrm>
              <a:off x="4894275" y="2927384"/>
              <a:ext cx="593774" cy="650011"/>
            </a:xfrm>
            <a:custGeom>
              <a:avLst/>
              <a:gdLst/>
              <a:ahLst/>
              <a:cxnLst/>
              <a:rect l="l" t="t" r="r" b="b"/>
              <a:pathLst>
                <a:path w="24526" h="26569" extrusionOk="0">
                  <a:moveTo>
                    <a:pt x="1" y="1"/>
                  </a:moveTo>
                  <a:lnTo>
                    <a:pt x="1" y="4252"/>
                  </a:lnTo>
                  <a:lnTo>
                    <a:pt x="4783" y="9034"/>
                  </a:lnTo>
                  <a:lnTo>
                    <a:pt x="4783" y="4947"/>
                  </a:lnTo>
                  <a:lnTo>
                    <a:pt x="1" y="1"/>
                  </a:lnTo>
                  <a:close/>
                  <a:moveTo>
                    <a:pt x="5437" y="5601"/>
                  </a:moveTo>
                  <a:lnTo>
                    <a:pt x="5437" y="9688"/>
                  </a:lnTo>
                  <a:lnTo>
                    <a:pt x="21787" y="26038"/>
                  </a:lnTo>
                  <a:cubicBezTo>
                    <a:pt x="22155" y="26405"/>
                    <a:pt x="22482" y="26569"/>
                    <a:pt x="22809" y="26569"/>
                  </a:cubicBezTo>
                  <a:cubicBezTo>
                    <a:pt x="23340" y="26569"/>
                    <a:pt x="23667" y="26405"/>
                    <a:pt x="24035" y="26038"/>
                  </a:cubicBezTo>
                  <a:cubicBezTo>
                    <a:pt x="24525" y="25547"/>
                    <a:pt x="24525" y="24525"/>
                    <a:pt x="24035" y="23994"/>
                  </a:cubicBezTo>
                  <a:lnTo>
                    <a:pt x="5437" y="5601"/>
                  </a:ln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9"/>
            <p:cNvSpPr/>
            <p:nvPr/>
          </p:nvSpPr>
          <p:spPr>
            <a:xfrm>
              <a:off x="4894275" y="2748398"/>
              <a:ext cx="412684" cy="466009"/>
            </a:xfrm>
            <a:custGeom>
              <a:avLst/>
              <a:gdLst/>
              <a:ahLst/>
              <a:cxnLst/>
              <a:rect l="l" t="t" r="r" b="b"/>
              <a:pathLst>
                <a:path w="17046" h="19048" extrusionOk="0">
                  <a:moveTo>
                    <a:pt x="1" y="0"/>
                  </a:moveTo>
                  <a:lnTo>
                    <a:pt x="1" y="4088"/>
                  </a:lnTo>
                  <a:lnTo>
                    <a:pt x="4783" y="8993"/>
                  </a:lnTo>
                  <a:lnTo>
                    <a:pt x="4783" y="4742"/>
                  </a:lnTo>
                  <a:lnTo>
                    <a:pt x="1" y="0"/>
                  </a:lnTo>
                  <a:close/>
                  <a:moveTo>
                    <a:pt x="5437" y="5437"/>
                  </a:moveTo>
                  <a:lnTo>
                    <a:pt x="5437" y="9688"/>
                  </a:lnTo>
                  <a:lnTo>
                    <a:pt x="14470" y="18557"/>
                  </a:lnTo>
                  <a:cubicBezTo>
                    <a:pt x="14634" y="18884"/>
                    <a:pt x="15165" y="19048"/>
                    <a:pt x="15492" y="19048"/>
                  </a:cubicBezTo>
                  <a:cubicBezTo>
                    <a:pt x="15860" y="19048"/>
                    <a:pt x="16187" y="18884"/>
                    <a:pt x="16514" y="18557"/>
                  </a:cubicBezTo>
                  <a:cubicBezTo>
                    <a:pt x="17045" y="18026"/>
                    <a:pt x="17045" y="17004"/>
                    <a:pt x="16514" y="16514"/>
                  </a:cubicBezTo>
                  <a:lnTo>
                    <a:pt x="5437" y="5437"/>
                  </a:ln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9"/>
            <p:cNvSpPr/>
            <p:nvPr/>
          </p:nvSpPr>
          <p:spPr>
            <a:xfrm>
              <a:off x="7166298" y="1974105"/>
              <a:ext cx="481948" cy="382978"/>
            </a:xfrm>
            <a:custGeom>
              <a:avLst/>
              <a:gdLst/>
              <a:ahLst/>
              <a:cxnLst/>
              <a:rect l="l" t="t" r="r" b="b"/>
              <a:pathLst>
                <a:path w="19907" h="15819" extrusionOk="0">
                  <a:moveTo>
                    <a:pt x="1" y="0"/>
                  </a:moveTo>
                  <a:lnTo>
                    <a:pt x="3066" y="2698"/>
                  </a:lnTo>
                  <a:lnTo>
                    <a:pt x="7481" y="2698"/>
                  </a:lnTo>
                  <a:lnTo>
                    <a:pt x="4415" y="0"/>
                  </a:lnTo>
                  <a:close/>
                  <a:moveTo>
                    <a:pt x="3924" y="3393"/>
                  </a:moveTo>
                  <a:lnTo>
                    <a:pt x="17209" y="15491"/>
                  </a:lnTo>
                  <a:cubicBezTo>
                    <a:pt x="17536" y="15655"/>
                    <a:pt x="17863" y="15818"/>
                    <a:pt x="18230" y="15818"/>
                  </a:cubicBezTo>
                  <a:cubicBezTo>
                    <a:pt x="18557" y="15818"/>
                    <a:pt x="19089" y="15655"/>
                    <a:pt x="19252" y="15328"/>
                  </a:cubicBezTo>
                  <a:cubicBezTo>
                    <a:pt x="19906" y="14633"/>
                    <a:pt x="19743" y="13775"/>
                    <a:pt x="19252" y="13284"/>
                  </a:cubicBezTo>
                  <a:lnTo>
                    <a:pt x="8339" y="3393"/>
                  </a:ln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9"/>
            <p:cNvSpPr/>
            <p:nvPr/>
          </p:nvSpPr>
          <p:spPr>
            <a:xfrm>
              <a:off x="5554307" y="3643378"/>
              <a:ext cx="436434" cy="350021"/>
            </a:xfrm>
            <a:custGeom>
              <a:avLst/>
              <a:gdLst/>
              <a:ahLst/>
              <a:cxnLst/>
              <a:rect l="l" t="t" r="r" b="b"/>
              <a:pathLst>
                <a:path w="18027" h="14307" extrusionOk="0">
                  <a:moveTo>
                    <a:pt x="1677" y="1"/>
                  </a:moveTo>
                  <a:cubicBezTo>
                    <a:pt x="1186" y="1"/>
                    <a:pt x="859" y="205"/>
                    <a:pt x="491" y="532"/>
                  </a:cubicBezTo>
                  <a:cubicBezTo>
                    <a:pt x="1" y="1227"/>
                    <a:pt x="1" y="2044"/>
                    <a:pt x="655" y="2576"/>
                  </a:cubicBezTo>
                  <a:lnTo>
                    <a:pt x="9688" y="10914"/>
                  </a:lnTo>
                  <a:lnTo>
                    <a:pt x="14143" y="10914"/>
                  </a:lnTo>
                  <a:lnTo>
                    <a:pt x="2535" y="368"/>
                  </a:lnTo>
                  <a:cubicBezTo>
                    <a:pt x="2372" y="205"/>
                    <a:pt x="2045" y="1"/>
                    <a:pt x="1677" y="1"/>
                  </a:cubicBezTo>
                  <a:close/>
                  <a:moveTo>
                    <a:pt x="10546" y="11609"/>
                  </a:moveTo>
                  <a:lnTo>
                    <a:pt x="13612" y="14307"/>
                  </a:lnTo>
                  <a:lnTo>
                    <a:pt x="18026" y="14307"/>
                  </a:lnTo>
                  <a:lnTo>
                    <a:pt x="14961" y="11609"/>
                  </a:ln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9"/>
            <p:cNvSpPr/>
            <p:nvPr/>
          </p:nvSpPr>
          <p:spPr>
            <a:xfrm>
              <a:off x="5805654" y="3698376"/>
              <a:ext cx="375086" cy="295023"/>
            </a:xfrm>
            <a:custGeom>
              <a:avLst/>
              <a:gdLst/>
              <a:ahLst/>
              <a:cxnLst/>
              <a:rect l="l" t="t" r="r" b="b"/>
              <a:pathLst>
                <a:path w="15493" h="12059" extrusionOk="0">
                  <a:moveTo>
                    <a:pt x="1718" y="1"/>
                  </a:moveTo>
                  <a:cubicBezTo>
                    <a:pt x="1186" y="1"/>
                    <a:pt x="859" y="164"/>
                    <a:pt x="491" y="491"/>
                  </a:cubicBezTo>
                  <a:cubicBezTo>
                    <a:pt x="1" y="1186"/>
                    <a:pt x="1" y="2044"/>
                    <a:pt x="696" y="2535"/>
                  </a:cubicBezTo>
                  <a:lnTo>
                    <a:pt x="7317" y="8666"/>
                  </a:lnTo>
                  <a:lnTo>
                    <a:pt x="11732" y="8666"/>
                  </a:lnTo>
                  <a:lnTo>
                    <a:pt x="2535" y="328"/>
                  </a:lnTo>
                  <a:cubicBezTo>
                    <a:pt x="2372" y="164"/>
                    <a:pt x="2045" y="1"/>
                    <a:pt x="1718" y="1"/>
                  </a:cubicBezTo>
                  <a:close/>
                  <a:moveTo>
                    <a:pt x="8012" y="9361"/>
                  </a:moveTo>
                  <a:lnTo>
                    <a:pt x="11078" y="12059"/>
                  </a:lnTo>
                  <a:lnTo>
                    <a:pt x="15492" y="12059"/>
                  </a:lnTo>
                  <a:lnTo>
                    <a:pt x="12427" y="9361"/>
                  </a:ln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9"/>
            <p:cNvSpPr/>
            <p:nvPr/>
          </p:nvSpPr>
          <p:spPr>
            <a:xfrm>
              <a:off x="6980269" y="1974105"/>
              <a:ext cx="380000" cy="291924"/>
            </a:xfrm>
            <a:custGeom>
              <a:avLst/>
              <a:gdLst/>
              <a:ahLst/>
              <a:cxnLst/>
              <a:rect l="l" t="t" r="r" b="b"/>
              <a:pathLst>
                <a:path w="15696" h="12058" extrusionOk="0">
                  <a:moveTo>
                    <a:pt x="0" y="0"/>
                  </a:moveTo>
                  <a:lnTo>
                    <a:pt x="3066" y="2698"/>
                  </a:lnTo>
                  <a:lnTo>
                    <a:pt x="7521" y="2698"/>
                  </a:lnTo>
                  <a:lnTo>
                    <a:pt x="4456" y="0"/>
                  </a:lnTo>
                  <a:close/>
                  <a:moveTo>
                    <a:pt x="3761" y="3393"/>
                  </a:moveTo>
                  <a:lnTo>
                    <a:pt x="12957" y="11731"/>
                  </a:lnTo>
                  <a:cubicBezTo>
                    <a:pt x="13284" y="11894"/>
                    <a:pt x="13652" y="12058"/>
                    <a:pt x="13979" y="12058"/>
                  </a:cubicBezTo>
                  <a:cubicBezTo>
                    <a:pt x="14511" y="12058"/>
                    <a:pt x="14838" y="11894"/>
                    <a:pt x="15165" y="11567"/>
                  </a:cubicBezTo>
                  <a:cubicBezTo>
                    <a:pt x="15696" y="11036"/>
                    <a:pt x="15696" y="10014"/>
                    <a:pt x="15001" y="9524"/>
                  </a:cubicBezTo>
                  <a:lnTo>
                    <a:pt x="8175" y="3393"/>
                  </a:ln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9"/>
            <p:cNvSpPr/>
            <p:nvPr/>
          </p:nvSpPr>
          <p:spPr>
            <a:xfrm>
              <a:off x="7672965" y="2381801"/>
              <a:ext cx="598689" cy="585834"/>
            </a:xfrm>
            <a:custGeom>
              <a:avLst/>
              <a:gdLst/>
              <a:ahLst/>
              <a:cxnLst/>
              <a:rect l="l" t="t" r="r" b="b"/>
              <a:pathLst>
                <a:path w="24729" h="24198" extrusionOk="0">
                  <a:moveTo>
                    <a:pt x="1553" y="0"/>
                  </a:moveTo>
                  <a:cubicBezTo>
                    <a:pt x="1226" y="0"/>
                    <a:pt x="858" y="164"/>
                    <a:pt x="531" y="532"/>
                  </a:cubicBezTo>
                  <a:cubicBezTo>
                    <a:pt x="0" y="1022"/>
                    <a:pt x="0" y="2044"/>
                    <a:pt x="695" y="2575"/>
                  </a:cubicBezTo>
                  <a:lnTo>
                    <a:pt x="19088" y="19252"/>
                  </a:lnTo>
                  <a:lnTo>
                    <a:pt x="19088" y="15164"/>
                  </a:lnTo>
                  <a:lnTo>
                    <a:pt x="2575" y="327"/>
                  </a:lnTo>
                  <a:cubicBezTo>
                    <a:pt x="2412" y="0"/>
                    <a:pt x="1880" y="0"/>
                    <a:pt x="1553" y="0"/>
                  </a:cubicBezTo>
                  <a:close/>
                  <a:moveTo>
                    <a:pt x="19783" y="15859"/>
                  </a:moveTo>
                  <a:lnTo>
                    <a:pt x="19783" y="19742"/>
                  </a:lnTo>
                  <a:lnTo>
                    <a:pt x="24729" y="24198"/>
                  </a:lnTo>
                  <a:lnTo>
                    <a:pt x="24729" y="20274"/>
                  </a:lnTo>
                  <a:lnTo>
                    <a:pt x="19783" y="15859"/>
                  </a:ln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9"/>
            <p:cNvSpPr/>
            <p:nvPr/>
          </p:nvSpPr>
          <p:spPr>
            <a:xfrm>
              <a:off x="7508676" y="1974105"/>
              <a:ext cx="552206" cy="445319"/>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9"/>
            <p:cNvSpPr/>
            <p:nvPr/>
          </p:nvSpPr>
          <p:spPr>
            <a:xfrm>
              <a:off x="7887684" y="2092855"/>
              <a:ext cx="383971" cy="391887"/>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9"/>
            <p:cNvSpPr/>
            <p:nvPr/>
          </p:nvSpPr>
          <p:spPr>
            <a:xfrm>
              <a:off x="4894275" y="3443377"/>
              <a:ext cx="383995" cy="396015"/>
            </a:xfrm>
            <a:custGeom>
              <a:avLst/>
              <a:gdLst/>
              <a:ahLst/>
              <a:cxnLst/>
              <a:rect l="l" t="t" r="r" b="b"/>
              <a:pathLst>
                <a:path w="15861" h="16187" extrusionOk="0">
                  <a:moveTo>
                    <a:pt x="1" y="1"/>
                  </a:moveTo>
                  <a:lnTo>
                    <a:pt x="1" y="3925"/>
                  </a:lnTo>
                  <a:lnTo>
                    <a:pt x="13121" y="15860"/>
                  </a:lnTo>
                  <a:cubicBezTo>
                    <a:pt x="13448" y="16023"/>
                    <a:pt x="13816" y="16187"/>
                    <a:pt x="14143" y="16187"/>
                  </a:cubicBezTo>
                  <a:cubicBezTo>
                    <a:pt x="14470" y="16187"/>
                    <a:pt x="15002" y="16023"/>
                    <a:pt x="15165" y="15696"/>
                  </a:cubicBezTo>
                  <a:cubicBezTo>
                    <a:pt x="15860" y="15165"/>
                    <a:pt x="15656" y="14143"/>
                    <a:pt x="15165" y="13653"/>
                  </a:cubicBezTo>
                  <a:lnTo>
                    <a:pt x="1" y="1"/>
                  </a:ln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9"/>
            <p:cNvSpPr/>
            <p:nvPr/>
          </p:nvSpPr>
          <p:spPr>
            <a:xfrm>
              <a:off x="5105070" y="3510386"/>
              <a:ext cx="584841" cy="483012"/>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8" name="Google Shape;1348;p49"/>
          <p:cNvSpPr/>
          <p:nvPr/>
        </p:nvSpPr>
        <p:spPr>
          <a:xfrm>
            <a:off x="8758262" y="4834824"/>
            <a:ext cx="310730" cy="85290"/>
          </a:xfrm>
          <a:custGeom>
            <a:avLst/>
            <a:gdLst/>
            <a:ahLst/>
            <a:cxnLst/>
            <a:rect l="l" t="t" r="r" b="b"/>
            <a:pathLst>
              <a:path w="12959" h="3557" extrusionOk="0">
                <a:moveTo>
                  <a:pt x="1718" y="1"/>
                </a:moveTo>
                <a:cubicBezTo>
                  <a:pt x="859" y="1"/>
                  <a:pt x="1" y="859"/>
                  <a:pt x="1" y="1676"/>
                </a:cubicBezTo>
                <a:cubicBezTo>
                  <a:pt x="1" y="2698"/>
                  <a:pt x="859" y="3557"/>
                  <a:pt x="1718" y="3557"/>
                </a:cubicBezTo>
                <a:lnTo>
                  <a:pt x="11078" y="3557"/>
                </a:lnTo>
                <a:cubicBezTo>
                  <a:pt x="12100" y="3557"/>
                  <a:pt x="12958" y="2698"/>
                  <a:pt x="12958" y="1676"/>
                </a:cubicBezTo>
                <a:cubicBezTo>
                  <a:pt x="12958" y="859"/>
                  <a:pt x="12100" y="1"/>
                  <a:pt x="110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9"/>
          <p:cNvSpPr/>
          <p:nvPr/>
        </p:nvSpPr>
        <p:spPr>
          <a:xfrm>
            <a:off x="6435759" y="2001336"/>
            <a:ext cx="410892" cy="81365"/>
          </a:xfrm>
          <a:prstGeom prst="roundRect">
            <a:avLst>
              <a:gd name="adj" fmla="val 50000"/>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9"/>
          <p:cNvSpPr/>
          <p:nvPr/>
        </p:nvSpPr>
        <p:spPr>
          <a:xfrm>
            <a:off x="6506895" y="2017983"/>
            <a:ext cx="51526" cy="51573"/>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1" name="Google Shape;1351;p49"/>
          <p:cNvGrpSpPr/>
          <p:nvPr/>
        </p:nvGrpSpPr>
        <p:grpSpPr>
          <a:xfrm>
            <a:off x="5005825" y="4175936"/>
            <a:ext cx="1697287" cy="604006"/>
            <a:chOff x="-5302450" y="3084350"/>
            <a:chExt cx="1519450" cy="540750"/>
          </a:xfrm>
        </p:grpSpPr>
        <p:sp>
          <p:nvSpPr>
            <p:cNvPr id="1352" name="Google Shape;1352;p49"/>
            <p:cNvSpPr/>
            <p:nvPr/>
          </p:nvSpPr>
          <p:spPr>
            <a:xfrm>
              <a:off x="-4388300" y="3084350"/>
              <a:ext cx="584625" cy="269450"/>
            </a:xfrm>
            <a:custGeom>
              <a:avLst/>
              <a:gdLst/>
              <a:ahLst/>
              <a:cxnLst/>
              <a:rect l="l" t="t" r="r" b="b"/>
              <a:pathLst>
                <a:path w="23385" h="10778" extrusionOk="0">
                  <a:moveTo>
                    <a:pt x="4286" y="1"/>
                  </a:moveTo>
                  <a:cubicBezTo>
                    <a:pt x="3334" y="1"/>
                    <a:pt x="2281" y="326"/>
                    <a:pt x="1454" y="953"/>
                  </a:cubicBezTo>
                  <a:cubicBezTo>
                    <a:pt x="1028" y="1254"/>
                    <a:pt x="627" y="1680"/>
                    <a:pt x="402" y="2206"/>
                  </a:cubicBezTo>
                  <a:cubicBezTo>
                    <a:pt x="101" y="2732"/>
                    <a:pt x="1" y="3259"/>
                    <a:pt x="1" y="3885"/>
                  </a:cubicBezTo>
                  <a:cubicBezTo>
                    <a:pt x="1" y="4612"/>
                    <a:pt x="201" y="5339"/>
                    <a:pt x="527" y="6166"/>
                  </a:cubicBezTo>
                  <a:lnTo>
                    <a:pt x="2181" y="5339"/>
                  </a:lnTo>
                  <a:cubicBezTo>
                    <a:pt x="1981" y="4712"/>
                    <a:pt x="1880" y="4286"/>
                    <a:pt x="1880" y="3885"/>
                  </a:cubicBezTo>
                  <a:cubicBezTo>
                    <a:pt x="1880" y="3559"/>
                    <a:pt x="1880" y="3259"/>
                    <a:pt x="2081" y="3033"/>
                  </a:cubicBezTo>
                  <a:cubicBezTo>
                    <a:pt x="2181" y="2632"/>
                    <a:pt x="2507" y="2407"/>
                    <a:pt x="2908" y="2206"/>
                  </a:cubicBezTo>
                  <a:cubicBezTo>
                    <a:pt x="3334" y="1880"/>
                    <a:pt x="3860" y="1780"/>
                    <a:pt x="4286" y="1780"/>
                  </a:cubicBezTo>
                  <a:cubicBezTo>
                    <a:pt x="4788" y="1780"/>
                    <a:pt x="5214" y="1880"/>
                    <a:pt x="5540" y="2106"/>
                  </a:cubicBezTo>
                  <a:cubicBezTo>
                    <a:pt x="5640" y="2206"/>
                    <a:pt x="5740" y="2206"/>
                    <a:pt x="5941" y="2306"/>
                  </a:cubicBezTo>
                  <a:cubicBezTo>
                    <a:pt x="7194" y="2933"/>
                    <a:pt x="11379" y="5138"/>
                    <a:pt x="15139" y="7018"/>
                  </a:cubicBezTo>
                  <a:cubicBezTo>
                    <a:pt x="18998" y="8998"/>
                    <a:pt x="22557" y="10778"/>
                    <a:pt x="22557" y="10778"/>
                  </a:cubicBezTo>
                  <a:lnTo>
                    <a:pt x="23384" y="9098"/>
                  </a:lnTo>
                  <a:cubicBezTo>
                    <a:pt x="23384" y="9098"/>
                    <a:pt x="23184" y="8998"/>
                    <a:pt x="22758" y="8772"/>
                  </a:cubicBezTo>
                  <a:cubicBezTo>
                    <a:pt x="21078" y="7945"/>
                    <a:pt x="17119" y="5965"/>
                    <a:pt x="13459" y="4086"/>
                  </a:cubicBezTo>
                  <a:cubicBezTo>
                    <a:pt x="11680" y="3133"/>
                    <a:pt x="9926" y="2306"/>
                    <a:pt x="8672" y="1680"/>
                  </a:cubicBezTo>
                  <a:cubicBezTo>
                    <a:pt x="7920" y="1379"/>
                    <a:pt x="7419" y="1053"/>
                    <a:pt x="7093" y="853"/>
                  </a:cubicBezTo>
                  <a:cubicBezTo>
                    <a:pt x="6893" y="752"/>
                    <a:pt x="6667" y="627"/>
                    <a:pt x="6567" y="627"/>
                  </a:cubicBezTo>
                  <a:cubicBezTo>
                    <a:pt x="6567" y="527"/>
                    <a:pt x="6467" y="527"/>
                    <a:pt x="6467" y="527"/>
                  </a:cubicBezTo>
                  <a:cubicBezTo>
                    <a:pt x="5840" y="126"/>
                    <a:pt x="5013" y="1"/>
                    <a:pt x="4286" y="1"/>
                  </a:cubicBezTo>
                  <a:close/>
                </a:path>
              </a:pathLst>
            </a:custGeom>
            <a:solidFill>
              <a:schemeClr val="accen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9"/>
            <p:cNvSpPr/>
            <p:nvPr/>
          </p:nvSpPr>
          <p:spPr>
            <a:xfrm>
              <a:off x="-5302450" y="3142000"/>
              <a:ext cx="509425" cy="211800"/>
            </a:xfrm>
            <a:custGeom>
              <a:avLst/>
              <a:gdLst/>
              <a:ahLst/>
              <a:cxnLst/>
              <a:rect l="l" t="t" r="r" b="b"/>
              <a:pathLst>
                <a:path w="20377" h="8472" extrusionOk="0">
                  <a:moveTo>
                    <a:pt x="4286" y="0"/>
                  </a:moveTo>
                  <a:cubicBezTo>
                    <a:pt x="3358" y="0"/>
                    <a:pt x="2306" y="326"/>
                    <a:pt x="1479" y="953"/>
                  </a:cubicBezTo>
                  <a:cubicBezTo>
                    <a:pt x="1053" y="1253"/>
                    <a:pt x="627" y="1679"/>
                    <a:pt x="426" y="2206"/>
                  </a:cubicBezTo>
                  <a:cubicBezTo>
                    <a:pt x="125" y="2707"/>
                    <a:pt x="0" y="3233"/>
                    <a:pt x="0" y="3860"/>
                  </a:cubicBezTo>
                  <a:cubicBezTo>
                    <a:pt x="0" y="4587"/>
                    <a:pt x="226" y="5339"/>
                    <a:pt x="526" y="6166"/>
                  </a:cubicBezTo>
                  <a:lnTo>
                    <a:pt x="2206" y="5339"/>
                  </a:lnTo>
                  <a:cubicBezTo>
                    <a:pt x="2005" y="4812"/>
                    <a:pt x="1880" y="4286"/>
                    <a:pt x="1880" y="3860"/>
                  </a:cubicBezTo>
                  <a:cubicBezTo>
                    <a:pt x="1880" y="3559"/>
                    <a:pt x="2005" y="3233"/>
                    <a:pt x="2105" y="3033"/>
                  </a:cubicBezTo>
                  <a:cubicBezTo>
                    <a:pt x="2206" y="2707"/>
                    <a:pt x="2506" y="2406"/>
                    <a:pt x="2932" y="2206"/>
                  </a:cubicBezTo>
                  <a:cubicBezTo>
                    <a:pt x="3358" y="1980"/>
                    <a:pt x="3885" y="1880"/>
                    <a:pt x="4286" y="1880"/>
                  </a:cubicBezTo>
                  <a:cubicBezTo>
                    <a:pt x="4812" y="1880"/>
                    <a:pt x="5238" y="1980"/>
                    <a:pt x="5539" y="2081"/>
                  </a:cubicBezTo>
                  <a:lnTo>
                    <a:pt x="5539" y="2206"/>
                  </a:lnTo>
                  <a:cubicBezTo>
                    <a:pt x="5639" y="2206"/>
                    <a:pt x="5764" y="2306"/>
                    <a:pt x="5865" y="2306"/>
                  </a:cubicBezTo>
                  <a:cubicBezTo>
                    <a:pt x="6491" y="2607"/>
                    <a:pt x="7519" y="3133"/>
                    <a:pt x="8897" y="3760"/>
                  </a:cubicBezTo>
                  <a:cubicBezTo>
                    <a:pt x="13058" y="5639"/>
                    <a:pt x="19649" y="8472"/>
                    <a:pt x="19649" y="8472"/>
                  </a:cubicBezTo>
                  <a:lnTo>
                    <a:pt x="20376" y="6792"/>
                  </a:lnTo>
                  <a:cubicBezTo>
                    <a:pt x="20376" y="6792"/>
                    <a:pt x="20176" y="6692"/>
                    <a:pt x="19750" y="6592"/>
                  </a:cubicBezTo>
                  <a:cubicBezTo>
                    <a:pt x="18496" y="5965"/>
                    <a:pt x="15163" y="4487"/>
                    <a:pt x="12231" y="3133"/>
                  </a:cubicBezTo>
                  <a:cubicBezTo>
                    <a:pt x="10777" y="2507"/>
                    <a:pt x="9298" y="1880"/>
                    <a:pt x="8271" y="1354"/>
                  </a:cubicBezTo>
                  <a:cubicBezTo>
                    <a:pt x="7744" y="1153"/>
                    <a:pt x="7218" y="953"/>
                    <a:pt x="6892" y="727"/>
                  </a:cubicBezTo>
                  <a:cubicBezTo>
                    <a:pt x="6792" y="727"/>
                    <a:pt x="6692" y="627"/>
                    <a:pt x="6592" y="627"/>
                  </a:cubicBezTo>
                  <a:lnTo>
                    <a:pt x="6491" y="527"/>
                  </a:lnTo>
                  <a:cubicBezTo>
                    <a:pt x="5865" y="101"/>
                    <a:pt x="5138" y="0"/>
                    <a:pt x="4286" y="0"/>
                  </a:cubicBezTo>
                  <a:close/>
                </a:path>
              </a:pathLst>
            </a:custGeom>
            <a:solidFill>
              <a:schemeClr val="accen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9"/>
            <p:cNvSpPr/>
            <p:nvPr/>
          </p:nvSpPr>
          <p:spPr>
            <a:xfrm>
              <a:off x="-4832525" y="3193825"/>
              <a:ext cx="451775" cy="409275"/>
            </a:xfrm>
            <a:custGeom>
              <a:avLst/>
              <a:gdLst/>
              <a:ahLst/>
              <a:cxnLst/>
              <a:rect l="l" t="t" r="r" b="b"/>
              <a:pathLst>
                <a:path w="18071" h="16371" extrusionOk="0">
                  <a:moveTo>
                    <a:pt x="9043" y="0"/>
                  </a:moveTo>
                  <a:cubicBezTo>
                    <a:pt x="8405" y="0"/>
                    <a:pt x="7759" y="76"/>
                    <a:pt x="7118" y="233"/>
                  </a:cubicBezTo>
                  <a:cubicBezTo>
                    <a:pt x="2732" y="1386"/>
                    <a:pt x="0" y="5872"/>
                    <a:pt x="1153" y="10258"/>
                  </a:cubicBezTo>
                  <a:cubicBezTo>
                    <a:pt x="2121" y="13942"/>
                    <a:pt x="5371" y="16371"/>
                    <a:pt x="8985" y="16371"/>
                  </a:cubicBezTo>
                  <a:cubicBezTo>
                    <a:pt x="9674" y="16371"/>
                    <a:pt x="10376" y="16282"/>
                    <a:pt x="11078" y="16098"/>
                  </a:cubicBezTo>
                  <a:cubicBezTo>
                    <a:pt x="15464" y="14945"/>
                    <a:pt x="18070" y="10559"/>
                    <a:pt x="17043" y="6173"/>
                  </a:cubicBezTo>
                  <a:cubicBezTo>
                    <a:pt x="16062" y="2443"/>
                    <a:pt x="12671" y="0"/>
                    <a:pt x="9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9"/>
            <p:cNvSpPr/>
            <p:nvPr/>
          </p:nvSpPr>
          <p:spPr>
            <a:xfrm>
              <a:off x="-4803700" y="3447750"/>
              <a:ext cx="25" cy="2550"/>
            </a:xfrm>
            <a:custGeom>
              <a:avLst/>
              <a:gdLst/>
              <a:ahLst/>
              <a:cxnLst/>
              <a:rect l="l" t="t" r="r" b="b"/>
              <a:pathLst>
                <a:path w="1" h="102" extrusionOk="0">
                  <a:moveTo>
                    <a:pt x="0" y="1"/>
                  </a:moveTo>
                  <a:lnTo>
                    <a:pt x="0" y="101"/>
                  </a:lnTo>
                  <a:lnTo>
                    <a:pt x="0" y="1"/>
                  </a:lnTo>
                  <a:close/>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9"/>
            <p:cNvSpPr/>
            <p:nvPr/>
          </p:nvSpPr>
          <p:spPr>
            <a:xfrm>
              <a:off x="-4808725" y="3197125"/>
              <a:ext cx="287000" cy="284500"/>
            </a:xfrm>
            <a:custGeom>
              <a:avLst/>
              <a:gdLst/>
              <a:ahLst/>
              <a:cxnLst/>
              <a:rect l="l" t="t" r="r" b="b"/>
              <a:pathLst>
                <a:path w="11480" h="11380" extrusionOk="0">
                  <a:moveTo>
                    <a:pt x="9299" y="1"/>
                  </a:moveTo>
                  <a:lnTo>
                    <a:pt x="1" y="9274"/>
                  </a:lnTo>
                  <a:cubicBezTo>
                    <a:pt x="101" y="9500"/>
                    <a:pt x="101" y="9800"/>
                    <a:pt x="201" y="10026"/>
                  </a:cubicBezTo>
                  <a:lnTo>
                    <a:pt x="201" y="10126"/>
                  </a:lnTo>
                  <a:cubicBezTo>
                    <a:pt x="301" y="10527"/>
                    <a:pt x="527" y="10953"/>
                    <a:pt x="627" y="11379"/>
                  </a:cubicBezTo>
                  <a:cubicBezTo>
                    <a:pt x="4286" y="7720"/>
                    <a:pt x="7820" y="4161"/>
                    <a:pt x="11479" y="627"/>
                  </a:cubicBezTo>
                  <a:cubicBezTo>
                    <a:pt x="10752" y="302"/>
                    <a:pt x="10026" y="101"/>
                    <a:pt x="92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9"/>
            <p:cNvSpPr/>
            <p:nvPr/>
          </p:nvSpPr>
          <p:spPr>
            <a:xfrm>
              <a:off x="-4777400" y="3228450"/>
              <a:ext cx="352150" cy="349650"/>
            </a:xfrm>
            <a:custGeom>
              <a:avLst/>
              <a:gdLst/>
              <a:ahLst/>
              <a:cxnLst/>
              <a:rect l="l" t="t" r="r" b="b"/>
              <a:pathLst>
                <a:path w="14086" h="13986" extrusionOk="0">
                  <a:moveTo>
                    <a:pt x="11279" y="1"/>
                  </a:moveTo>
                  <a:lnTo>
                    <a:pt x="1" y="11279"/>
                  </a:lnTo>
                  <a:cubicBezTo>
                    <a:pt x="828" y="12407"/>
                    <a:pt x="1880" y="13359"/>
                    <a:pt x="3033" y="13986"/>
                  </a:cubicBezTo>
                  <a:lnTo>
                    <a:pt x="14086" y="3008"/>
                  </a:lnTo>
                  <a:cubicBezTo>
                    <a:pt x="13459" y="1755"/>
                    <a:pt x="12532" y="728"/>
                    <a:pt x="112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9"/>
            <p:cNvSpPr/>
            <p:nvPr/>
          </p:nvSpPr>
          <p:spPr>
            <a:xfrm>
              <a:off x="-4237300" y="3179650"/>
              <a:ext cx="451800" cy="409300"/>
            </a:xfrm>
            <a:custGeom>
              <a:avLst/>
              <a:gdLst/>
              <a:ahLst/>
              <a:cxnLst/>
              <a:rect l="l" t="t" r="r" b="b"/>
              <a:pathLst>
                <a:path w="18072" h="16372" extrusionOk="0">
                  <a:moveTo>
                    <a:pt x="9118" y="1"/>
                  </a:moveTo>
                  <a:cubicBezTo>
                    <a:pt x="8425" y="1"/>
                    <a:pt x="7720" y="89"/>
                    <a:pt x="7018" y="274"/>
                  </a:cubicBezTo>
                  <a:cubicBezTo>
                    <a:pt x="2632" y="1427"/>
                    <a:pt x="1" y="5813"/>
                    <a:pt x="1154" y="10199"/>
                  </a:cubicBezTo>
                  <a:cubicBezTo>
                    <a:pt x="2049" y="13929"/>
                    <a:pt x="5427" y="16372"/>
                    <a:pt x="9115" y="16372"/>
                  </a:cubicBezTo>
                  <a:cubicBezTo>
                    <a:pt x="9764" y="16372"/>
                    <a:pt x="10422" y="16296"/>
                    <a:pt x="11079" y="16138"/>
                  </a:cubicBezTo>
                  <a:cubicBezTo>
                    <a:pt x="15465" y="14986"/>
                    <a:pt x="18071" y="10499"/>
                    <a:pt x="16918" y="6113"/>
                  </a:cubicBezTo>
                  <a:cubicBezTo>
                    <a:pt x="16055" y="2430"/>
                    <a:pt x="12752" y="1"/>
                    <a:pt x="91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9"/>
            <p:cNvSpPr/>
            <p:nvPr/>
          </p:nvSpPr>
          <p:spPr>
            <a:xfrm>
              <a:off x="-4832525" y="3170825"/>
              <a:ext cx="454275" cy="454275"/>
            </a:xfrm>
            <a:custGeom>
              <a:avLst/>
              <a:gdLst/>
              <a:ahLst/>
              <a:cxnLst/>
              <a:rect l="l" t="t" r="r" b="b"/>
              <a:pathLst>
                <a:path w="18171" h="18171" extrusionOk="0">
                  <a:moveTo>
                    <a:pt x="9098" y="1880"/>
                  </a:moveTo>
                  <a:cubicBezTo>
                    <a:pt x="10652" y="1880"/>
                    <a:pt x="12231" y="2406"/>
                    <a:pt x="13484" y="3334"/>
                  </a:cubicBezTo>
                  <a:cubicBezTo>
                    <a:pt x="14737" y="4286"/>
                    <a:pt x="15664" y="5639"/>
                    <a:pt x="16090" y="7319"/>
                  </a:cubicBezTo>
                  <a:cubicBezTo>
                    <a:pt x="16291" y="7945"/>
                    <a:pt x="16291" y="8572"/>
                    <a:pt x="16291" y="9073"/>
                  </a:cubicBezTo>
                  <a:cubicBezTo>
                    <a:pt x="16291" y="10752"/>
                    <a:pt x="15790" y="12331"/>
                    <a:pt x="14837" y="13459"/>
                  </a:cubicBezTo>
                  <a:cubicBezTo>
                    <a:pt x="13910" y="14712"/>
                    <a:pt x="12532" y="15664"/>
                    <a:pt x="10877" y="16090"/>
                  </a:cubicBezTo>
                  <a:cubicBezTo>
                    <a:pt x="10251" y="16291"/>
                    <a:pt x="9724" y="16391"/>
                    <a:pt x="9098" y="16391"/>
                  </a:cubicBezTo>
                  <a:cubicBezTo>
                    <a:pt x="7419" y="16391"/>
                    <a:pt x="5965" y="15765"/>
                    <a:pt x="4712" y="14837"/>
                  </a:cubicBezTo>
                  <a:cubicBezTo>
                    <a:pt x="3459" y="13885"/>
                    <a:pt x="2506" y="12532"/>
                    <a:pt x="2105" y="10852"/>
                  </a:cubicBezTo>
                  <a:cubicBezTo>
                    <a:pt x="1880" y="10326"/>
                    <a:pt x="1880" y="9699"/>
                    <a:pt x="1880" y="9073"/>
                  </a:cubicBezTo>
                  <a:cubicBezTo>
                    <a:pt x="1880" y="7519"/>
                    <a:pt x="2406" y="5940"/>
                    <a:pt x="3359" y="4687"/>
                  </a:cubicBezTo>
                  <a:cubicBezTo>
                    <a:pt x="4286" y="3434"/>
                    <a:pt x="5639" y="2506"/>
                    <a:pt x="7318" y="2080"/>
                  </a:cubicBezTo>
                  <a:cubicBezTo>
                    <a:pt x="7945" y="1980"/>
                    <a:pt x="8471" y="1880"/>
                    <a:pt x="9098" y="1880"/>
                  </a:cubicBezTo>
                  <a:close/>
                  <a:moveTo>
                    <a:pt x="9098" y="0"/>
                  </a:moveTo>
                  <a:cubicBezTo>
                    <a:pt x="8371" y="0"/>
                    <a:pt x="7644" y="100"/>
                    <a:pt x="6792" y="301"/>
                  </a:cubicBezTo>
                  <a:cubicBezTo>
                    <a:pt x="4812" y="827"/>
                    <a:pt x="3033" y="1980"/>
                    <a:pt x="1880" y="3559"/>
                  </a:cubicBezTo>
                  <a:cubicBezTo>
                    <a:pt x="627" y="5113"/>
                    <a:pt x="0" y="7093"/>
                    <a:pt x="0" y="9073"/>
                  </a:cubicBezTo>
                  <a:cubicBezTo>
                    <a:pt x="0" y="9825"/>
                    <a:pt x="125" y="10652"/>
                    <a:pt x="326" y="11379"/>
                  </a:cubicBezTo>
                  <a:cubicBezTo>
                    <a:pt x="852" y="13359"/>
                    <a:pt x="2005" y="15138"/>
                    <a:pt x="3559" y="16291"/>
                  </a:cubicBezTo>
                  <a:cubicBezTo>
                    <a:pt x="5138" y="17544"/>
                    <a:pt x="7018" y="18171"/>
                    <a:pt x="9098" y="18171"/>
                  </a:cubicBezTo>
                  <a:cubicBezTo>
                    <a:pt x="9825" y="18171"/>
                    <a:pt x="10552" y="18070"/>
                    <a:pt x="11404" y="17970"/>
                  </a:cubicBezTo>
                  <a:cubicBezTo>
                    <a:pt x="13384" y="17444"/>
                    <a:pt x="15163" y="16191"/>
                    <a:pt x="16291" y="14612"/>
                  </a:cubicBezTo>
                  <a:cubicBezTo>
                    <a:pt x="17544" y="13058"/>
                    <a:pt x="18171" y="11178"/>
                    <a:pt x="18171" y="9073"/>
                  </a:cubicBezTo>
                  <a:cubicBezTo>
                    <a:pt x="18171" y="8346"/>
                    <a:pt x="18070" y="7619"/>
                    <a:pt x="17870" y="6892"/>
                  </a:cubicBezTo>
                  <a:cubicBezTo>
                    <a:pt x="17344" y="4812"/>
                    <a:pt x="16191" y="3133"/>
                    <a:pt x="14637" y="1880"/>
                  </a:cubicBezTo>
                  <a:cubicBezTo>
                    <a:pt x="13058" y="727"/>
                    <a:pt x="11078" y="0"/>
                    <a:pt x="9098" y="0"/>
                  </a:cubicBezTo>
                  <a:close/>
                </a:path>
              </a:pathLst>
            </a:custGeom>
            <a:solidFill>
              <a:schemeClr val="accen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9"/>
            <p:cNvSpPr/>
            <p:nvPr/>
          </p:nvSpPr>
          <p:spPr>
            <a:xfrm>
              <a:off x="-4208475" y="3434600"/>
              <a:ext cx="5675" cy="18200"/>
            </a:xfrm>
            <a:custGeom>
              <a:avLst/>
              <a:gdLst/>
              <a:ahLst/>
              <a:cxnLst/>
              <a:rect l="l" t="t" r="r" b="b"/>
              <a:pathLst>
                <a:path w="227" h="728" extrusionOk="0">
                  <a:moveTo>
                    <a:pt x="226" y="727"/>
                  </a:moveTo>
                  <a:lnTo>
                    <a:pt x="226" y="727"/>
                  </a:lnTo>
                  <a:lnTo>
                    <a:pt x="226" y="727"/>
                  </a:lnTo>
                  <a:close/>
                  <a:moveTo>
                    <a:pt x="226" y="727"/>
                  </a:moveTo>
                  <a:lnTo>
                    <a:pt x="226" y="727"/>
                  </a:lnTo>
                  <a:lnTo>
                    <a:pt x="226" y="727"/>
                  </a:lnTo>
                  <a:close/>
                  <a:moveTo>
                    <a:pt x="226" y="727"/>
                  </a:moveTo>
                  <a:lnTo>
                    <a:pt x="226" y="727"/>
                  </a:lnTo>
                  <a:lnTo>
                    <a:pt x="226" y="727"/>
                  </a:lnTo>
                  <a:close/>
                  <a:moveTo>
                    <a:pt x="226" y="727"/>
                  </a:moveTo>
                  <a:lnTo>
                    <a:pt x="226" y="727"/>
                  </a:lnTo>
                  <a:lnTo>
                    <a:pt x="226" y="727"/>
                  </a:lnTo>
                  <a:close/>
                  <a:moveTo>
                    <a:pt x="226" y="627"/>
                  </a:moveTo>
                  <a:lnTo>
                    <a:pt x="226" y="627"/>
                  </a:lnTo>
                  <a:lnTo>
                    <a:pt x="226" y="627"/>
                  </a:lnTo>
                  <a:close/>
                  <a:moveTo>
                    <a:pt x="226" y="627"/>
                  </a:moveTo>
                  <a:lnTo>
                    <a:pt x="226" y="627"/>
                  </a:lnTo>
                  <a:lnTo>
                    <a:pt x="226" y="627"/>
                  </a:lnTo>
                  <a:close/>
                  <a:moveTo>
                    <a:pt x="226" y="627"/>
                  </a:moveTo>
                  <a:lnTo>
                    <a:pt x="226" y="627"/>
                  </a:lnTo>
                  <a:lnTo>
                    <a:pt x="226" y="627"/>
                  </a:lnTo>
                  <a:close/>
                  <a:moveTo>
                    <a:pt x="101" y="627"/>
                  </a:moveTo>
                  <a:lnTo>
                    <a:pt x="226" y="627"/>
                  </a:lnTo>
                  <a:lnTo>
                    <a:pt x="101" y="627"/>
                  </a:lnTo>
                  <a:close/>
                  <a:moveTo>
                    <a:pt x="101" y="627"/>
                  </a:moveTo>
                  <a:lnTo>
                    <a:pt x="101" y="627"/>
                  </a:lnTo>
                  <a:lnTo>
                    <a:pt x="101" y="627"/>
                  </a:lnTo>
                  <a:close/>
                  <a:moveTo>
                    <a:pt x="1" y="101"/>
                  </a:moveTo>
                  <a:cubicBezTo>
                    <a:pt x="1" y="301"/>
                    <a:pt x="101" y="402"/>
                    <a:pt x="101" y="627"/>
                  </a:cubicBezTo>
                  <a:cubicBezTo>
                    <a:pt x="101" y="402"/>
                    <a:pt x="1" y="301"/>
                    <a:pt x="1" y="101"/>
                  </a:cubicBezTo>
                  <a:close/>
                  <a:moveTo>
                    <a:pt x="1" y="101"/>
                  </a:moveTo>
                  <a:lnTo>
                    <a:pt x="1" y="101"/>
                  </a:lnTo>
                  <a:lnTo>
                    <a:pt x="1" y="101"/>
                  </a:lnTo>
                  <a:close/>
                  <a:moveTo>
                    <a:pt x="1" y="101"/>
                  </a:moveTo>
                  <a:lnTo>
                    <a:pt x="1" y="101"/>
                  </a:lnTo>
                  <a:lnTo>
                    <a:pt x="1" y="101"/>
                  </a:lnTo>
                  <a:close/>
                  <a:moveTo>
                    <a:pt x="1" y="101"/>
                  </a:moveTo>
                  <a:lnTo>
                    <a:pt x="1" y="101"/>
                  </a:lnTo>
                  <a:lnTo>
                    <a:pt x="1" y="101"/>
                  </a:lnTo>
                  <a:close/>
                  <a:moveTo>
                    <a:pt x="1" y="1"/>
                  </a:moveTo>
                  <a:lnTo>
                    <a:pt x="1" y="1"/>
                  </a:lnTo>
                  <a:lnTo>
                    <a:pt x="1" y="1"/>
                  </a:lnTo>
                  <a:close/>
                  <a:moveTo>
                    <a:pt x="1" y="1"/>
                  </a:move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9"/>
            <p:cNvSpPr/>
            <p:nvPr/>
          </p:nvSpPr>
          <p:spPr>
            <a:xfrm>
              <a:off x="-4210975" y="3183975"/>
              <a:ext cx="308300" cy="307675"/>
            </a:xfrm>
            <a:custGeom>
              <a:avLst/>
              <a:gdLst/>
              <a:ahLst/>
              <a:cxnLst/>
              <a:rect l="l" t="t" r="r" b="b"/>
              <a:pathLst>
                <a:path w="12332" h="12307" extrusionOk="0">
                  <a:moveTo>
                    <a:pt x="9499" y="0"/>
                  </a:moveTo>
                  <a:cubicBezTo>
                    <a:pt x="6266" y="3133"/>
                    <a:pt x="3133" y="6366"/>
                    <a:pt x="0" y="9499"/>
                  </a:cubicBezTo>
                  <a:cubicBezTo>
                    <a:pt x="0" y="9700"/>
                    <a:pt x="0" y="9800"/>
                    <a:pt x="101" y="10026"/>
                  </a:cubicBezTo>
                  <a:lnTo>
                    <a:pt x="101" y="10126"/>
                  </a:lnTo>
                  <a:cubicBezTo>
                    <a:pt x="101" y="10326"/>
                    <a:pt x="201" y="10427"/>
                    <a:pt x="201" y="10652"/>
                  </a:cubicBezTo>
                  <a:lnTo>
                    <a:pt x="326" y="10652"/>
                  </a:lnTo>
                  <a:lnTo>
                    <a:pt x="326" y="10752"/>
                  </a:lnTo>
                  <a:cubicBezTo>
                    <a:pt x="527" y="11279"/>
                    <a:pt x="727" y="11805"/>
                    <a:pt x="1053" y="12306"/>
                  </a:cubicBezTo>
                  <a:lnTo>
                    <a:pt x="12331" y="1028"/>
                  </a:lnTo>
                  <a:cubicBezTo>
                    <a:pt x="11379" y="527"/>
                    <a:pt x="10452" y="201"/>
                    <a:pt x="94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9"/>
            <p:cNvSpPr/>
            <p:nvPr/>
          </p:nvSpPr>
          <p:spPr>
            <a:xfrm>
              <a:off x="-4166500" y="3228450"/>
              <a:ext cx="331500" cy="331500"/>
            </a:xfrm>
            <a:custGeom>
              <a:avLst/>
              <a:gdLst/>
              <a:ahLst/>
              <a:cxnLst/>
              <a:rect l="l" t="t" r="r" b="b"/>
              <a:pathLst>
                <a:path w="13260" h="13260" extrusionOk="0">
                  <a:moveTo>
                    <a:pt x="11480" y="1"/>
                  </a:moveTo>
                  <a:lnTo>
                    <a:pt x="1" y="11480"/>
                  </a:lnTo>
                  <a:cubicBezTo>
                    <a:pt x="627" y="12207"/>
                    <a:pt x="1254" y="12733"/>
                    <a:pt x="1981" y="13259"/>
                  </a:cubicBezTo>
                  <a:lnTo>
                    <a:pt x="13259" y="1981"/>
                  </a:lnTo>
                  <a:cubicBezTo>
                    <a:pt x="12733" y="1254"/>
                    <a:pt x="12206" y="628"/>
                    <a:pt x="114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9"/>
            <p:cNvSpPr/>
            <p:nvPr/>
          </p:nvSpPr>
          <p:spPr>
            <a:xfrm>
              <a:off x="-4239800" y="3157650"/>
              <a:ext cx="456800" cy="454300"/>
            </a:xfrm>
            <a:custGeom>
              <a:avLst/>
              <a:gdLst/>
              <a:ahLst/>
              <a:cxnLst/>
              <a:rect l="l" t="t" r="r" b="b"/>
              <a:pathLst>
                <a:path w="18272" h="18172" extrusionOk="0">
                  <a:moveTo>
                    <a:pt x="9199" y="1780"/>
                  </a:moveTo>
                  <a:cubicBezTo>
                    <a:pt x="10752" y="1780"/>
                    <a:pt x="12331" y="2407"/>
                    <a:pt x="13585" y="3334"/>
                  </a:cubicBezTo>
                  <a:cubicBezTo>
                    <a:pt x="14838" y="4287"/>
                    <a:pt x="15765" y="5640"/>
                    <a:pt x="16191" y="7319"/>
                  </a:cubicBezTo>
                  <a:cubicBezTo>
                    <a:pt x="16291" y="7846"/>
                    <a:pt x="16392" y="8472"/>
                    <a:pt x="16392" y="9099"/>
                  </a:cubicBezTo>
                  <a:cubicBezTo>
                    <a:pt x="16392" y="10653"/>
                    <a:pt x="15890" y="12232"/>
                    <a:pt x="14938" y="13485"/>
                  </a:cubicBezTo>
                  <a:cubicBezTo>
                    <a:pt x="13885" y="14738"/>
                    <a:pt x="12532" y="15665"/>
                    <a:pt x="10978" y="16091"/>
                  </a:cubicBezTo>
                  <a:cubicBezTo>
                    <a:pt x="10351" y="16191"/>
                    <a:pt x="9725" y="16292"/>
                    <a:pt x="9199" y="16292"/>
                  </a:cubicBezTo>
                  <a:cubicBezTo>
                    <a:pt x="7519" y="16292"/>
                    <a:pt x="5965" y="15765"/>
                    <a:pt x="4712" y="14838"/>
                  </a:cubicBezTo>
                  <a:cubicBezTo>
                    <a:pt x="3459" y="13886"/>
                    <a:pt x="2507" y="12532"/>
                    <a:pt x="2106" y="10853"/>
                  </a:cubicBezTo>
                  <a:cubicBezTo>
                    <a:pt x="1980" y="10226"/>
                    <a:pt x="1880" y="9600"/>
                    <a:pt x="1880" y="9099"/>
                  </a:cubicBezTo>
                  <a:cubicBezTo>
                    <a:pt x="1880" y="7419"/>
                    <a:pt x="2407" y="5840"/>
                    <a:pt x="3459" y="4587"/>
                  </a:cubicBezTo>
                  <a:cubicBezTo>
                    <a:pt x="4387" y="3460"/>
                    <a:pt x="5740" y="2507"/>
                    <a:pt x="7319" y="1981"/>
                  </a:cubicBezTo>
                  <a:cubicBezTo>
                    <a:pt x="7945" y="1881"/>
                    <a:pt x="8572" y="1780"/>
                    <a:pt x="9199" y="1780"/>
                  </a:cubicBezTo>
                  <a:close/>
                  <a:moveTo>
                    <a:pt x="9199" y="1"/>
                  </a:moveTo>
                  <a:cubicBezTo>
                    <a:pt x="8372" y="1"/>
                    <a:pt x="7620" y="1"/>
                    <a:pt x="6893" y="201"/>
                  </a:cubicBezTo>
                  <a:cubicBezTo>
                    <a:pt x="4813" y="728"/>
                    <a:pt x="3133" y="1981"/>
                    <a:pt x="1880" y="3560"/>
                  </a:cubicBezTo>
                  <a:cubicBezTo>
                    <a:pt x="727" y="5114"/>
                    <a:pt x="1" y="6993"/>
                    <a:pt x="1" y="9099"/>
                  </a:cubicBezTo>
                  <a:cubicBezTo>
                    <a:pt x="1" y="9825"/>
                    <a:pt x="101" y="10552"/>
                    <a:pt x="326" y="11279"/>
                  </a:cubicBezTo>
                  <a:cubicBezTo>
                    <a:pt x="853" y="13359"/>
                    <a:pt x="2106" y="15039"/>
                    <a:pt x="3660" y="16292"/>
                  </a:cubicBezTo>
                  <a:cubicBezTo>
                    <a:pt x="5239" y="17445"/>
                    <a:pt x="7118" y="18171"/>
                    <a:pt x="9199" y="18171"/>
                  </a:cubicBezTo>
                  <a:cubicBezTo>
                    <a:pt x="9925" y="18171"/>
                    <a:pt x="10652" y="18071"/>
                    <a:pt x="11379" y="17871"/>
                  </a:cubicBezTo>
                  <a:cubicBezTo>
                    <a:pt x="13484" y="17344"/>
                    <a:pt x="15138" y="16191"/>
                    <a:pt x="16392" y="14612"/>
                  </a:cubicBezTo>
                  <a:cubicBezTo>
                    <a:pt x="17544" y="13059"/>
                    <a:pt x="18271" y="11079"/>
                    <a:pt x="18271" y="9099"/>
                  </a:cubicBezTo>
                  <a:cubicBezTo>
                    <a:pt x="18271" y="8347"/>
                    <a:pt x="18171" y="7520"/>
                    <a:pt x="17971" y="6793"/>
                  </a:cubicBezTo>
                  <a:cubicBezTo>
                    <a:pt x="17444" y="4713"/>
                    <a:pt x="16291" y="3033"/>
                    <a:pt x="14737" y="1881"/>
                  </a:cubicBezTo>
                  <a:cubicBezTo>
                    <a:pt x="13159" y="627"/>
                    <a:pt x="11179" y="1"/>
                    <a:pt x="9199" y="1"/>
                  </a:cubicBezTo>
                  <a:close/>
                </a:path>
              </a:pathLst>
            </a:custGeom>
            <a:solidFill>
              <a:schemeClr val="accen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9"/>
            <p:cNvSpPr/>
            <p:nvPr/>
          </p:nvSpPr>
          <p:spPr>
            <a:xfrm>
              <a:off x="-4427775" y="3254150"/>
              <a:ext cx="237500" cy="112175"/>
            </a:xfrm>
            <a:custGeom>
              <a:avLst/>
              <a:gdLst/>
              <a:ahLst/>
              <a:cxnLst/>
              <a:rect l="l" t="t" r="r" b="b"/>
              <a:pathLst>
                <a:path w="9500" h="4487" extrusionOk="0">
                  <a:moveTo>
                    <a:pt x="4813" y="1"/>
                  </a:moveTo>
                  <a:cubicBezTo>
                    <a:pt x="4387" y="1"/>
                    <a:pt x="4086" y="1"/>
                    <a:pt x="3660" y="101"/>
                  </a:cubicBezTo>
                  <a:cubicBezTo>
                    <a:pt x="2607" y="427"/>
                    <a:pt x="1780" y="953"/>
                    <a:pt x="1154" y="1680"/>
                  </a:cubicBezTo>
                  <a:cubicBezTo>
                    <a:pt x="527" y="2407"/>
                    <a:pt x="101" y="3234"/>
                    <a:pt x="1" y="4286"/>
                  </a:cubicBezTo>
                  <a:lnTo>
                    <a:pt x="1880" y="4487"/>
                  </a:lnTo>
                  <a:cubicBezTo>
                    <a:pt x="1880" y="3860"/>
                    <a:pt x="2206" y="3359"/>
                    <a:pt x="2607" y="2933"/>
                  </a:cubicBezTo>
                  <a:cubicBezTo>
                    <a:pt x="2933" y="2407"/>
                    <a:pt x="3459" y="2106"/>
                    <a:pt x="4086" y="1980"/>
                  </a:cubicBezTo>
                  <a:cubicBezTo>
                    <a:pt x="4387" y="1880"/>
                    <a:pt x="4612" y="1880"/>
                    <a:pt x="4813" y="1880"/>
                  </a:cubicBezTo>
                  <a:cubicBezTo>
                    <a:pt x="5540" y="1880"/>
                    <a:pt x="6166" y="2106"/>
                    <a:pt x="6692" y="2507"/>
                  </a:cubicBezTo>
                  <a:cubicBezTo>
                    <a:pt x="7219" y="2833"/>
                    <a:pt x="7520" y="3459"/>
                    <a:pt x="7745" y="4086"/>
                  </a:cubicBezTo>
                  <a:lnTo>
                    <a:pt x="9499" y="3660"/>
                  </a:lnTo>
                  <a:cubicBezTo>
                    <a:pt x="9299" y="2507"/>
                    <a:pt x="8572" y="1680"/>
                    <a:pt x="7745" y="1053"/>
                  </a:cubicBezTo>
                  <a:cubicBezTo>
                    <a:pt x="6993" y="427"/>
                    <a:pt x="5966" y="1"/>
                    <a:pt x="4813" y="1"/>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5" name="Google Shape;1365;p49"/>
          <p:cNvGrpSpPr/>
          <p:nvPr/>
        </p:nvGrpSpPr>
        <p:grpSpPr>
          <a:xfrm>
            <a:off x="3850785" y="3717890"/>
            <a:ext cx="929086" cy="584445"/>
            <a:chOff x="-2101325" y="2739725"/>
            <a:chExt cx="1315825" cy="827725"/>
          </a:xfrm>
        </p:grpSpPr>
        <p:sp>
          <p:nvSpPr>
            <p:cNvPr id="1366" name="Google Shape;1366;p49"/>
            <p:cNvSpPr/>
            <p:nvPr/>
          </p:nvSpPr>
          <p:spPr>
            <a:xfrm>
              <a:off x="-1699675" y="2857525"/>
              <a:ext cx="256275" cy="26350"/>
            </a:xfrm>
            <a:custGeom>
              <a:avLst/>
              <a:gdLst/>
              <a:ahLst/>
              <a:cxnLst/>
              <a:rect l="l" t="t" r="r" b="b"/>
              <a:pathLst>
                <a:path w="10251" h="1054" extrusionOk="0">
                  <a:moveTo>
                    <a:pt x="0" y="1"/>
                  </a:moveTo>
                  <a:lnTo>
                    <a:pt x="952" y="1053"/>
                  </a:lnTo>
                  <a:lnTo>
                    <a:pt x="10251" y="1053"/>
                  </a:lnTo>
                  <a:lnTo>
                    <a:pt x="9098" y="1"/>
                  </a:lnTo>
                  <a:close/>
                </a:path>
              </a:pathLst>
            </a:custGeom>
            <a:solidFill>
              <a:srgbClr val="143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9"/>
            <p:cNvSpPr/>
            <p:nvPr/>
          </p:nvSpPr>
          <p:spPr>
            <a:xfrm>
              <a:off x="-1668350" y="2891375"/>
              <a:ext cx="269450" cy="33850"/>
            </a:xfrm>
            <a:custGeom>
              <a:avLst/>
              <a:gdLst/>
              <a:ahLst/>
              <a:cxnLst/>
              <a:rect l="l" t="t" r="r" b="b"/>
              <a:pathLst>
                <a:path w="10778" h="1354" extrusionOk="0">
                  <a:moveTo>
                    <a:pt x="0" y="0"/>
                  </a:moveTo>
                  <a:lnTo>
                    <a:pt x="1253" y="1354"/>
                  </a:lnTo>
                  <a:lnTo>
                    <a:pt x="10777" y="1354"/>
                  </a:lnTo>
                  <a:lnTo>
                    <a:pt x="9399" y="0"/>
                  </a:lnTo>
                  <a:close/>
                </a:path>
              </a:pathLst>
            </a:custGeom>
            <a:solidFill>
              <a:srgbClr val="143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9"/>
            <p:cNvSpPr/>
            <p:nvPr/>
          </p:nvSpPr>
          <p:spPr>
            <a:xfrm>
              <a:off x="-1736025" y="2815550"/>
              <a:ext cx="255675" cy="31350"/>
            </a:xfrm>
            <a:custGeom>
              <a:avLst/>
              <a:gdLst/>
              <a:ahLst/>
              <a:cxnLst/>
              <a:rect l="l" t="t" r="r" b="b"/>
              <a:pathLst>
                <a:path w="10227" h="1254" extrusionOk="0">
                  <a:moveTo>
                    <a:pt x="0" y="1"/>
                  </a:moveTo>
                  <a:lnTo>
                    <a:pt x="1153" y="1254"/>
                  </a:lnTo>
                  <a:lnTo>
                    <a:pt x="10226" y="1254"/>
                  </a:lnTo>
                  <a:lnTo>
                    <a:pt x="8873" y="1"/>
                  </a:lnTo>
                  <a:close/>
                </a:path>
              </a:pathLst>
            </a:custGeom>
            <a:solidFill>
              <a:srgbClr val="143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9"/>
            <p:cNvSpPr/>
            <p:nvPr/>
          </p:nvSpPr>
          <p:spPr>
            <a:xfrm>
              <a:off x="-2101325" y="2929450"/>
              <a:ext cx="477475" cy="463200"/>
            </a:xfrm>
            <a:custGeom>
              <a:avLst/>
              <a:gdLst/>
              <a:ahLst/>
              <a:cxnLst/>
              <a:rect l="l" t="t" r="r" b="b"/>
              <a:pathLst>
                <a:path w="19099" h="18528" extrusionOk="0">
                  <a:moveTo>
                    <a:pt x="10152" y="0"/>
                  </a:moveTo>
                  <a:cubicBezTo>
                    <a:pt x="9224" y="0"/>
                    <a:pt x="8063" y="140"/>
                    <a:pt x="6668" y="557"/>
                  </a:cubicBezTo>
                  <a:cubicBezTo>
                    <a:pt x="1881" y="2036"/>
                    <a:pt x="1" y="9229"/>
                    <a:pt x="6367" y="13615"/>
                  </a:cubicBezTo>
                  <a:cubicBezTo>
                    <a:pt x="12833" y="18001"/>
                    <a:pt x="19099" y="18527"/>
                    <a:pt x="19099" y="18527"/>
                  </a:cubicBezTo>
                  <a:lnTo>
                    <a:pt x="13886" y="11535"/>
                  </a:lnTo>
                  <a:cubicBezTo>
                    <a:pt x="13886" y="11535"/>
                    <a:pt x="10653" y="11535"/>
                    <a:pt x="8146" y="9229"/>
                  </a:cubicBezTo>
                  <a:cubicBezTo>
                    <a:pt x="5990" y="7267"/>
                    <a:pt x="5522" y="4043"/>
                    <a:pt x="7508" y="4043"/>
                  </a:cubicBezTo>
                  <a:cubicBezTo>
                    <a:pt x="7831" y="4043"/>
                    <a:pt x="8218" y="4128"/>
                    <a:pt x="8673" y="4317"/>
                  </a:cubicBezTo>
                  <a:cubicBezTo>
                    <a:pt x="11906" y="5570"/>
                    <a:pt x="14612" y="10282"/>
                    <a:pt x="14612" y="10282"/>
                  </a:cubicBezTo>
                  <a:lnTo>
                    <a:pt x="12933" y="557"/>
                  </a:lnTo>
                  <a:cubicBezTo>
                    <a:pt x="12933" y="557"/>
                    <a:pt x="12009" y="0"/>
                    <a:pt x="10152" y="0"/>
                  </a:cubicBezTo>
                  <a:close/>
                </a:path>
              </a:pathLst>
            </a:cu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9"/>
            <p:cNvSpPr/>
            <p:nvPr/>
          </p:nvSpPr>
          <p:spPr>
            <a:xfrm>
              <a:off x="-1819350" y="2865050"/>
              <a:ext cx="1033850" cy="702400"/>
            </a:xfrm>
            <a:custGeom>
              <a:avLst/>
              <a:gdLst/>
              <a:ahLst/>
              <a:cxnLst/>
              <a:rect l="l" t="t" r="r" b="b"/>
              <a:pathLst>
                <a:path w="41354" h="28096" extrusionOk="0">
                  <a:moveTo>
                    <a:pt x="0" y="1"/>
                  </a:moveTo>
                  <a:lnTo>
                    <a:pt x="1980" y="12657"/>
                  </a:lnTo>
                  <a:cubicBezTo>
                    <a:pt x="3434" y="21529"/>
                    <a:pt x="11178" y="28096"/>
                    <a:pt x="20151" y="28096"/>
                  </a:cubicBezTo>
                  <a:lnTo>
                    <a:pt x="21203" y="28096"/>
                  </a:lnTo>
                  <a:cubicBezTo>
                    <a:pt x="30276" y="28096"/>
                    <a:pt x="37895" y="21529"/>
                    <a:pt x="39374" y="12657"/>
                  </a:cubicBezTo>
                  <a:lnTo>
                    <a:pt x="41354" y="1"/>
                  </a:lnTo>
                  <a:close/>
                </a:path>
              </a:pathLst>
            </a:cu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9"/>
            <p:cNvSpPr/>
            <p:nvPr/>
          </p:nvSpPr>
          <p:spPr>
            <a:xfrm>
              <a:off x="-1819350" y="2739725"/>
              <a:ext cx="1033850" cy="250675"/>
            </a:xfrm>
            <a:custGeom>
              <a:avLst/>
              <a:gdLst/>
              <a:ahLst/>
              <a:cxnLst/>
              <a:rect l="l" t="t" r="r" b="b"/>
              <a:pathLst>
                <a:path w="41354" h="10027" extrusionOk="0">
                  <a:moveTo>
                    <a:pt x="20677" y="1"/>
                  </a:moveTo>
                  <a:cubicBezTo>
                    <a:pt x="9298" y="1"/>
                    <a:pt x="0" y="2207"/>
                    <a:pt x="0" y="5014"/>
                  </a:cubicBezTo>
                  <a:cubicBezTo>
                    <a:pt x="0" y="7846"/>
                    <a:pt x="9298" y="10026"/>
                    <a:pt x="20677" y="10026"/>
                  </a:cubicBezTo>
                  <a:cubicBezTo>
                    <a:pt x="32156" y="10026"/>
                    <a:pt x="41354" y="7846"/>
                    <a:pt x="41354" y="5014"/>
                  </a:cubicBezTo>
                  <a:cubicBezTo>
                    <a:pt x="41354" y="2207"/>
                    <a:pt x="32156" y="1"/>
                    <a:pt x="20677" y="1"/>
                  </a:cubicBezTo>
                  <a:close/>
                </a:path>
              </a:pathLst>
            </a:custGeom>
            <a:solidFill>
              <a:schemeClr val="accent4"/>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9"/>
            <p:cNvSpPr/>
            <p:nvPr/>
          </p:nvSpPr>
          <p:spPr>
            <a:xfrm>
              <a:off x="-1769850" y="2758525"/>
              <a:ext cx="934850" cy="203675"/>
            </a:xfrm>
            <a:custGeom>
              <a:avLst/>
              <a:gdLst/>
              <a:ahLst/>
              <a:cxnLst/>
              <a:rect l="l" t="t" r="r" b="b"/>
              <a:pathLst>
                <a:path w="37394" h="8147" extrusionOk="0">
                  <a:moveTo>
                    <a:pt x="18697" y="1"/>
                  </a:moveTo>
                  <a:cubicBezTo>
                    <a:pt x="8346" y="1"/>
                    <a:pt x="0" y="1881"/>
                    <a:pt x="0" y="4061"/>
                  </a:cubicBezTo>
                  <a:cubicBezTo>
                    <a:pt x="0" y="6267"/>
                    <a:pt x="8346" y="8146"/>
                    <a:pt x="18697" y="8146"/>
                  </a:cubicBezTo>
                  <a:cubicBezTo>
                    <a:pt x="29023" y="8146"/>
                    <a:pt x="37394" y="6267"/>
                    <a:pt x="37394" y="4061"/>
                  </a:cubicBezTo>
                  <a:cubicBezTo>
                    <a:pt x="37394" y="1881"/>
                    <a:pt x="29023" y="1"/>
                    <a:pt x="18697" y="1"/>
                  </a:cubicBezTo>
                  <a:close/>
                </a:path>
              </a:pathLst>
            </a:custGeom>
            <a:solidFill>
              <a:schemeClr val="accent5"/>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9"/>
            <p:cNvSpPr/>
            <p:nvPr/>
          </p:nvSpPr>
          <p:spPr>
            <a:xfrm>
              <a:off x="-1657700" y="2878200"/>
              <a:ext cx="709925" cy="84000"/>
            </a:xfrm>
            <a:custGeom>
              <a:avLst/>
              <a:gdLst/>
              <a:ahLst/>
              <a:cxnLst/>
              <a:rect l="l" t="t" r="r" b="b"/>
              <a:pathLst>
                <a:path w="28397" h="3360" extrusionOk="0">
                  <a:moveTo>
                    <a:pt x="14211" y="1"/>
                  </a:moveTo>
                  <a:cubicBezTo>
                    <a:pt x="8246" y="1"/>
                    <a:pt x="2933" y="728"/>
                    <a:pt x="0" y="1881"/>
                  </a:cubicBezTo>
                  <a:cubicBezTo>
                    <a:pt x="3459" y="2733"/>
                    <a:pt x="8572" y="3359"/>
                    <a:pt x="14211" y="3359"/>
                  </a:cubicBezTo>
                  <a:cubicBezTo>
                    <a:pt x="19850" y="3359"/>
                    <a:pt x="24963" y="2733"/>
                    <a:pt x="28396" y="1881"/>
                  </a:cubicBezTo>
                  <a:cubicBezTo>
                    <a:pt x="25489" y="728"/>
                    <a:pt x="20251" y="1"/>
                    <a:pt x="142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9"/>
            <p:cNvSpPr/>
            <p:nvPr/>
          </p:nvSpPr>
          <p:spPr>
            <a:xfrm>
              <a:off x="-1574375" y="2907025"/>
              <a:ext cx="52650" cy="20700"/>
            </a:xfrm>
            <a:custGeom>
              <a:avLst/>
              <a:gdLst/>
              <a:ahLst/>
              <a:cxnLst/>
              <a:rect l="l" t="t" r="r" b="b"/>
              <a:pathLst>
                <a:path w="2106" h="828" extrusionOk="0">
                  <a:moveTo>
                    <a:pt x="1053" y="1"/>
                  </a:moveTo>
                  <a:cubicBezTo>
                    <a:pt x="527" y="1"/>
                    <a:pt x="1" y="201"/>
                    <a:pt x="1" y="427"/>
                  </a:cubicBezTo>
                  <a:cubicBezTo>
                    <a:pt x="1" y="627"/>
                    <a:pt x="527" y="828"/>
                    <a:pt x="1053" y="828"/>
                  </a:cubicBezTo>
                  <a:cubicBezTo>
                    <a:pt x="1680" y="828"/>
                    <a:pt x="2106" y="627"/>
                    <a:pt x="2106" y="427"/>
                  </a:cubicBezTo>
                  <a:cubicBezTo>
                    <a:pt x="2106" y="201"/>
                    <a:pt x="1680" y="1"/>
                    <a:pt x="1053" y="1"/>
                  </a:cubicBezTo>
                  <a:close/>
                </a:path>
              </a:pathLst>
            </a:custGeom>
            <a:solidFill>
              <a:srgbClr val="A167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9"/>
            <p:cNvSpPr/>
            <p:nvPr/>
          </p:nvSpPr>
          <p:spPr>
            <a:xfrm>
              <a:off x="-1579375" y="2899500"/>
              <a:ext cx="60175" cy="28225"/>
            </a:xfrm>
            <a:custGeom>
              <a:avLst/>
              <a:gdLst/>
              <a:ahLst/>
              <a:cxnLst/>
              <a:rect l="l" t="t" r="r" b="b"/>
              <a:pathLst>
                <a:path w="2407" h="1129" extrusionOk="0">
                  <a:moveTo>
                    <a:pt x="1253" y="1"/>
                  </a:moveTo>
                  <a:cubicBezTo>
                    <a:pt x="526" y="1"/>
                    <a:pt x="201" y="402"/>
                    <a:pt x="100" y="728"/>
                  </a:cubicBezTo>
                  <a:cubicBezTo>
                    <a:pt x="100" y="728"/>
                    <a:pt x="0" y="1129"/>
                    <a:pt x="1153" y="1129"/>
                  </a:cubicBezTo>
                  <a:cubicBezTo>
                    <a:pt x="627" y="1129"/>
                    <a:pt x="201" y="928"/>
                    <a:pt x="201" y="728"/>
                  </a:cubicBezTo>
                  <a:cubicBezTo>
                    <a:pt x="201" y="628"/>
                    <a:pt x="426" y="502"/>
                    <a:pt x="727" y="402"/>
                  </a:cubicBezTo>
                  <a:lnTo>
                    <a:pt x="727" y="302"/>
                  </a:lnTo>
                  <a:cubicBezTo>
                    <a:pt x="727" y="302"/>
                    <a:pt x="827" y="201"/>
                    <a:pt x="953" y="201"/>
                  </a:cubicBezTo>
                  <a:cubicBezTo>
                    <a:pt x="1153" y="201"/>
                    <a:pt x="1253" y="302"/>
                    <a:pt x="1253" y="302"/>
                  </a:cubicBezTo>
                  <a:cubicBezTo>
                    <a:pt x="1880" y="302"/>
                    <a:pt x="2306" y="502"/>
                    <a:pt x="2306" y="728"/>
                  </a:cubicBezTo>
                  <a:cubicBezTo>
                    <a:pt x="2306" y="928"/>
                    <a:pt x="1880" y="1129"/>
                    <a:pt x="1253" y="1129"/>
                  </a:cubicBezTo>
                  <a:lnTo>
                    <a:pt x="1354" y="1129"/>
                  </a:lnTo>
                  <a:cubicBezTo>
                    <a:pt x="2406" y="1129"/>
                    <a:pt x="2406" y="728"/>
                    <a:pt x="2406" y="728"/>
                  </a:cubicBezTo>
                  <a:cubicBezTo>
                    <a:pt x="2406" y="728"/>
                    <a:pt x="2306" y="201"/>
                    <a:pt x="1454" y="101"/>
                  </a:cubicBezTo>
                  <a:cubicBezTo>
                    <a:pt x="1354" y="101"/>
                    <a:pt x="1253" y="1"/>
                    <a:pt x="1253" y="1"/>
                  </a:cubicBezTo>
                  <a:close/>
                </a:path>
              </a:pathLst>
            </a:custGeom>
            <a:solidFill>
              <a:schemeClr val="accent2">
                <a:alpha val="53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9"/>
            <p:cNvSpPr/>
            <p:nvPr/>
          </p:nvSpPr>
          <p:spPr>
            <a:xfrm>
              <a:off x="-1574375" y="2907025"/>
              <a:ext cx="52650" cy="20700"/>
            </a:xfrm>
            <a:custGeom>
              <a:avLst/>
              <a:gdLst/>
              <a:ahLst/>
              <a:cxnLst/>
              <a:rect l="l" t="t" r="r" b="b"/>
              <a:pathLst>
                <a:path w="2106" h="828" extrusionOk="0">
                  <a:moveTo>
                    <a:pt x="1053" y="1"/>
                  </a:moveTo>
                  <a:cubicBezTo>
                    <a:pt x="1053" y="101"/>
                    <a:pt x="953" y="201"/>
                    <a:pt x="753" y="201"/>
                  </a:cubicBezTo>
                  <a:cubicBezTo>
                    <a:pt x="627" y="201"/>
                    <a:pt x="527" y="201"/>
                    <a:pt x="527" y="101"/>
                  </a:cubicBezTo>
                  <a:cubicBezTo>
                    <a:pt x="226" y="201"/>
                    <a:pt x="1" y="327"/>
                    <a:pt x="1" y="427"/>
                  </a:cubicBezTo>
                  <a:cubicBezTo>
                    <a:pt x="1" y="627"/>
                    <a:pt x="427" y="828"/>
                    <a:pt x="953" y="828"/>
                  </a:cubicBezTo>
                  <a:lnTo>
                    <a:pt x="1053" y="828"/>
                  </a:lnTo>
                  <a:cubicBezTo>
                    <a:pt x="1680" y="828"/>
                    <a:pt x="2106" y="627"/>
                    <a:pt x="2106" y="427"/>
                  </a:cubicBezTo>
                  <a:cubicBezTo>
                    <a:pt x="2106" y="201"/>
                    <a:pt x="1680" y="1"/>
                    <a:pt x="1053" y="1"/>
                  </a:cubicBezTo>
                  <a:close/>
                </a:path>
              </a:pathLst>
            </a:custGeom>
            <a:solidFill>
              <a:schemeClr val="dk2">
                <a:alpha val="17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9"/>
            <p:cNvSpPr/>
            <p:nvPr/>
          </p:nvSpPr>
          <p:spPr>
            <a:xfrm>
              <a:off x="-1561225" y="2904525"/>
              <a:ext cx="13200" cy="5025"/>
            </a:xfrm>
            <a:custGeom>
              <a:avLst/>
              <a:gdLst/>
              <a:ahLst/>
              <a:cxnLst/>
              <a:rect l="l" t="t" r="r" b="b"/>
              <a:pathLst>
                <a:path w="528" h="201" extrusionOk="0">
                  <a:moveTo>
                    <a:pt x="227" y="0"/>
                  </a:moveTo>
                  <a:cubicBezTo>
                    <a:pt x="101" y="0"/>
                    <a:pt x="1" y="101"/>
                    <a:pt x="1" y="101"/>
                  </a:cubicBezTo>
                  <a:lnTo>
                    <a:pt x="1" y="201"/>
                  </a:lnTo>
                  <a:cubicBezTo>
                    <a:pt x="101" y="201"/>
                    <a:pt x="327" y="101"/>
                    <a:pt x="527" y="101"/>
                  </a:cubicBezTo>
                  <a:cubicBezTo>
                    <a:pt x="527" y="101"/>
                    <a:pt x="427" y="0"/>
                    <a:pt x="227" y="0"/>
                  </a:cubicBezTo>
                  <a:close/>
                </a:path>
              </a:pathLst>
            </a:custGeom>
            <a:solidFill>
              <a:srgbClr val="F0C8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9"/>
            <p:cNvSpPr/>
            <p:nvPr/>
          </p:nvSpPr>
          <p:spPr>
            <a:xfrm>
              <a:off x="-1561225" y="2907025"/>
              <a:ext cx="13200" cy="5050"/>
            </a:xfrm>
            <a:custGeom>
              <a:avLst/>
              <a:gdLst/>
              <a:ahLst/>
              <a:cxnLst/>
              <a:rect l="l" t="t" r="r" b="b"/>
              <a:pathLst>
                <a:path w="528" h="202" extrusionOk="0">
                  <a:moveTo>
                    <a:pt x="527" y="1"/>
                  </a:moveTo>
                  <a:cubicBezTo>
                    <a:pt x="327" y="1"/>
                    <a:pt x="101" y="101"/>
                    <a:pt x="1" y="101"/>
                  </a:cubicBezTo>
                  <a:cubicBezTo>
                    <a:pt x="1" y="201"/>
                    <a:pt x="101" y="201"/>
                    <a:pt x="227" y="201"/>
                  </a:cubicBezTo>
                  <a:cubicBezTo>
                    <a:pt x="427" y="201"/>
                    <a:pt x="527" y="101"/>
                    <a:pt x="527" y="1"/>
                  </a:cubicBezTo>
                  <a:close/>
                </a:path>
              </a:pathLst>
            </a:custGeom>
            <a:solidFill>
              <a:srgbClr val="FFFFFF">
                <a:alpha val="40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9"/>
            <p:cNvSpPr/>
            <p:nvPr/>
          </p:nvSpPr>
          <p:spPr>
            <a:xfrm>
              <a:off x="-1482900" y="2938350"/>
              <a:ext cx="33875" cy="10675"/>
            </a:xfrm>
            <a:custGeom>
              <a:avLst/>
              <a:gdLst/>
              <a:ahLst/>
              <a:cxnLst/>
              <a:rect l="l" t="t" r="r" b="b"/>
              <a:pathLst>
                <a:path w="1355" h="427" extrusionOk="0">
                  <a:moveTo>
                    <a:pt x="728" y="1"/>
                  </a:moveTo>
                  <a:cubicBezTo>
                    <a:pt x="327" y="1"/>
                    <a:pt x="1" y="101"/>
                    <a:pt x="1" y="201"/>
                  </a:cubicBezTo>
                  <a:cubicBezTo>
                    <a:pt x="1" y="327"/>
                    <a:pt x="327" y="427"/>
                    <a:pt x="728" y="427"/>
                  </a:cubicBezTo>
                  <a:cubicBezTo>
                    <a:pt x="1053" y="427"/>
                    <a:pt x="1354" y="327"/>
                    <a:pt x="1354" y="201"/>
                  </a:cubicBezTo>
                  <a:cubicBezTo>
                    <a:pt x="1354" y="101"/>
                    <a:pt x="1053" y="1"/>
                    <a:pt x="728" y="1"/>
                  </a:cubicBezTo>
                  <a:close/>
                </a:path>
              </a:pathLst>
            </a:custGeom>
            <a:solidFill>
              <a:srgbClr val="A167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9"/>
            <p:cNvSpPr/>
            <p:nvPr/>
          </p:nvSpPr>
          <p:spPr>
            <a:xfrm>
              <a:off x="-1485400" y="2933350"/>
              <a:ext cx="39500" cy="15675"/>
            </a:xfrm>
            <a:custGeom>
              <a:avLst/>
              <a:gdLst/>
              <a:ahLst/>
              <a:cxnLst/>
              <a:rect l="l" t="t" r="r" b="b"/>
              <a:pathLst>
                <a:path w="1580" h="627" extrusionOk="0">
                  <a:moveTo>
                    <a:pt x="101" y="401"/>
                  </a:moveTo>
                  <a:cubicBezTo>
                    <a:pt x="101" y="402"/>
                    <a:pt x="1" y="627"/>
                    <a:pt x="727" y="627"/>
                  </a:cubicBezTo>
                  <a:cubicBezTo>
                    <a:pt x="427" y="627"/>
                    <a:pt x="101" y="527"/>
                    <a:pt x="101" y="401"/>
                  </a:cubicBezTo>
                  <a:close/>
                  <a:moveTo>
                    <a:pt x="727" y="0"/>
                  </a:moveTo>
                  <a:cubicBezTo>
                    <a:pt x="326" y="0"/>
                    <a:pt x="101" y="201"/>
                    <a:pt x="101" y="401"/>
                  </a:cubicBezTo>
                  <a:cubicBezTo>
                    <a:pt x="101" y="301"/>
                    <a:pt x="201" y="201"/>
                    <a:pt x="427" y="201"/>
                  </a:cubicBezTo>
                  <a:cubicBezTo>
                    <a:pt x="427" y="101"/>
                    <a:pt x="527" y="101"/>
                    <a:pt x="627" y="101"/>
                  </a:cubicBezTo>
                  <a:cubicBezTo>
                    <a:pt x="727" y="101"/>
                    <a:pt x="828" y="101"/>
                    <a:pt x="828" y="201"/>
                  </a:cubicBezTo>
                  <a:cubicBezTo>
                    <a:pt x="1153" y="201"/>
                    <a:pt x="1454" y="301"/>
                    <a:pt x="1454" y="401"/>
                  </a:cubicBezTo>
                  <a:cubicBezTo>
                    <a:pt x="1454" y="527"/>
                    <a:pt x="1153" y="627"/>
                    <a:pt x="828" y="627"/>
                  </a:cubicBezTo>
                  <a:cubicBezTo>
                    <a:pt x="1580" y="627"/>
                    <a:pt x="1580" y="401"/>
                    <a:pt x="1580" y="401"/>
                  </a:cubicBezTo>
                  <a:cubicBezTo>
                    <a:pt x="1580" y="401"/>
                    <a:pt x="1454" y="101"/>
                    <a:pt x="953" y="0"/>
                  </a:cubicBezTo>
                  <a:close/>
                </a:path>
              </a:pathLst>
            </a:custGeom>
            <a:solidFill>
              <a:schemeClr val="accent2">
                <a:alpha val="53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9"/>
            <p:cNvSpPr/>
            <p:nvPr/>
          </p:nvSpPr>
          <p:spPr>
            <a:xfrm>
              <a:off x="-1482900" y="2938350"/>
              <a:ext cx="33875" cy="10675"/>
            </a:xfrm>
            <a:custGeom>
              <a:avLst/>
              <a:gdLst/>
              <a:ahLst/>
              <a:cxnLst/>
              <a:rect l="l" t="t" r="r" b="b"/>
              <a:pathLst>
                <a:path w="1355" h="427" extrusionOk="0">
                  <a:moveTo>
                    <a:pt x="327" y="1"/>
                  </a:moveTo>
                  <a:cubicBezTo>
                    <a:pt x="101" y="1"/>
                    <a:pt x="1" y="101"/>
                    <a:pt x="1" y="201"/>
                  </a:cubicBezTo>
                  <a:cubicBezTo>
                    <a:pt x="1" y="327"/>
                    <a:pt x="327" y="427"/>
                    <a:pt x="627" y="427"/>
                  </a:cubicBezTo>
                  <a:lnTo>
                    <a:pt x="728" y="427"/>
                  </a:lnTo>
                  <a:cubicBezTo>
                    <a:pt x="1053" y="427"/>
                    <a:pt x="1354" y="327"/>
                    <a:pt x="1354" y="201"/>
                  </a:cubicBezTo>
                  <a:cubicBezTo>
                    <a:pt x="1354" y="101"/>
                    <a:pt x="1053" y="1"/>
                    <a:pt x="728" y="1"/>
                  </a:cubicBezTo>
                  <a:close/>
                </a:path>
              </a:pathLst>
            </a:custGeom>
            <a:solidFill>
              <a:schemeClr val="dk2">
                <a:alpha val="17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9"/>
            <p:cNvSpPr/>
            <p:nvPr/>
          </p:nvSpPr>
          <p:spPr>
            <a:xfrm>
              <a:off x="-1474750" y="2935850"/>
              <a:ext cx="10050" cy="2525"/>
            </a:xfrm>
            <a:custGeom>
              <a:avLst/>
              <a:gdLst/>
              <a:ahLst/>
              <a:cxnLst/>
              <a:rect l="l" t="t" r="r" b="b"/>
              <a:pathLst>
                <a:path w="402" h="101" extrusionOk="0">
                  <a:moveTo>
                    <a:pt x="201" y="1"/>
                  </a:moveTo>
                  <a:cubicBezTo>
                    <a:pt x="101" y="1"/>
                    <a:pt x="1" y="1"/>
                    <a:pt x="1" y="101"/>
                  </a:cubicBezTo>
                  <a:lnTo>
                    <a:pt x="402" y="101"/>
                  </a:lnTo>
                  <a:cubicBezTo>
                    <a:pt x="402" y="1"/>
                    <a:pt x="301" y="1"/>
                    <a:pt x="201" y="1"/>
                  </a:cubicBezTo>
                  <a:close/>
                </a:path>
              </a:pathLst>
            </a:custGeom>
            <a:solidFill>
              <a:srgbClr val="F0C8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9"/>
            <p:cNvSpPr/>
            <p:nvPr/>
          </p:nvSpPr>
          <p:spPr>
            <a:xfrm>
              <a:off x="-1474750" y="2938350"/>
              <a:ext cx="10050" cy="25"/>
            </a:xfrm>
            <a:custGeom>
              <a:avLst/>
              <a:gdLst/>
              <a:ahLst/>
              <a:cxnLst/>
              <a:rect l="l" t="t" r="r" b="b"/>
              <a:pathLst>
                <a:path w="402" h="1" extrusionOk="0">
                  <a:moveTo>
                    <a:pt x="402" y="1"/>
                  </a:moveTo>
                  <a:lnTo>
                    <a:pt x="1" y="1"/>
                  </a:lnTo>
                  <a:lnTo>
                    <a:pt x="201" y="1"/>
                  </a:lnTo>
                  <a:close/>
                </a:path>
              </a:pathLst>
            </a:custGeom>
            <a:solidFill>
              <a:srgbClr val="FFFFFF">
                <a:alpha val="40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9"/>
            <p:cNvSpPr/>
            <p:nvPr/>
          </p:nvSpPr>
          <p:spPr>
            <a:xfrm>
              <a:off x="-1383275" y="2896375"/>
              <a:ext cx="23225" cy="10675"/>
            </a:xfrm>
            <a:custGeom>
              <a:avLst/>
              <a:gdLst/>
              <a:ahLst/>
              <a:cxnLst/>
              <a:rect l="l" t="t" r="r" b="b"/>
              <a:pathLst>
                <a:path w="929" h="427" extrusionOk="0">
                  <a:moveTo>
                    <a:pt x="402" y="1"/>
                  </a:moveTo>
                  <a:cubicBezTo>
                    <a:pt x="201" y="1"/>
                    <a:pt x="1" y="126"/>
                    <a:pt x="1" y="226"/>
                  </a:cubicBezTo>
                  <a:cubicBezTo>
                    <a:pt x="1" y="326"/>
                    <a:pt x="201" y="427"/>
                    <a:pt x="402" y="427"/>
                  </a:cubicBezTo>
                  <a:cubicBezTo>
                    <a:pt x="728" y="427"/>
                    <a:pt x="928" y="326"/>
                    <a:pt x="928" y="226"/>
                  </a:cubicBezTo>
                  <a:cubicBezTo>
                    <a:pt x="928" y="126"/>
                    <a:pt x="728" y="1"/>
                    <a:pt x="402" y="1"/>
                  </a:cubicBezTo>
                  <a:close/>
                </a:path>
              </a:pathLst>
            </a:custGeom>
            <a:solidFill>
              <a:srgbClr val="A167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9"/>
            <p:cNvSpPr/>
            <p:nvPr/>
          </p:nvSpPr>
          <p:spPr>
            <a:xfrm>
              <a:off x="-1386400" y="2893875"/>
              <a:ext cx="26350" cy="13175"/>
            </a:xfrm>
            <a:custGeom>
              <a:avLst/>
              <a:gdLst/>
              <a:ahLst/>
              <a:cxnLst/>
              <a:rect l="l" t="t" r="r" b="b"/>
              <a:pathLst>
                <a:path w="1054" h="527" extrusionOk="0">
                  <a:moveTo>
                    <a:pt x="427" y="0"/>
                  </a:moveTo>
                  <a:cubicBezTo>
                    <a:pt x="390" y="0"/>
                    <a:pt x="366" y="14"/>
                    <a:pt x="351" y="31"/>
                  </a:cubicBezTo>
                  <a:lnTo>
                    <a:pt x="351" y="31"/>
                  </a:lnTo>
                  <a:cubicBezTo>
                    <a:pt x="383" y="19"/>
                    <a:pt x="419" y="9"/>
                    <a:pt x="459" y="5"/>
                  </a:cubicBezTo>
                  <a:lnTo>
                    <a:pt x="459" y="5"/>
                  </a:lnTo>
                  <a:cubicBezTo>
                    <a:pt x="449" y="2"/>
                    <a:pt x="439" y="0"/>
                    <a:pt x="427" y="0"/>
                  </a:cubicBezTo>
                  <a:close/>
                  <a:moveTo>
                    <a:pt x="527" y="0"/>
                  </a:moveTo>
                  <a:cubicBezTo>
                    <a:pt x="503" y="0"/>
                    <a:pt x="480" y="2"/>
                    <a:pt x="459" y="5"/>
                  </a:cubicBezTo>
                  <a:lnTo>
                    <a:pt x="459" y="5"/>
                  </a:lnTo>
                  <a:cubicBezTo>
                    <a:pt x="527" y="23"/>
                    <a:pt x="527" y="101"/>
                    <a:pt x="527" y="101"/>
                  </a:cubicBezTo>
                  <a:cubicBezTo>
                    <a:pt x="778" y="101"/>
                    <a:pt x="954" y="175"/>
                    <a:pt x="1022" y="255"/>
                  </a:cubicBezTo>
                  <a:lnTo>
                    <a:pt x="1022" y="255"/>
                  </a:lnTo>
                  <a:cubicBezTo>
                    <a:pt x="972" y="159"/>
                    <a:pt x="854" y="0"/>
                    <a:pt x="627" y="0"/>
                  </a:cubicBezTo>
                  <a:close/>
                  <a:moveTo>
                    <a:pt x="351" y="31"/>
                  </a:moveTo>
                  <a:lnTo>
                    <a:pt x="351" y="31"/>
                  </a:lnTo>
                  <a:cubicBezTo>
                    <a:pt x="186" y="97"/>
                    <a:pt x="126" y="249"/>
                    <a:pt x="126" y="326"/>
                  </a:cubicBezTo>
                  <a:cubicBezTo>
                    <a:pt x="126" y="326"/>
                    <a:pt x="226" y="226"/>
                    <a:pt x="326" y="101"/>
                  </a:cubicBezTo>
                  <a:cubicBezTo>
                    <a:pt x="326" y="101"/>
                    <a:pt x="326" y="61"/>
                    <a:pt x="351" y="31"/>
                  </a:cubicBezTo>
                  <a:close/>
                  <a:moveTo>
                    <a:pt x="1022" y="255"/>
                  </a:moveTo>
                  <a:cubicBezTo>
                    <a:pt x="1044" y="296"/>
                    <a:pt x="1053" y="326"/>
                    <a:pt x="1053" y="326"/>
                  </a:cubicBezTo>
                  <a:cubicBezTo>
                    <a:pt x="1053" y="303"/>
                    <a:pt x="1042" y="279"/>
                    <a:pt x="1022" y="255"/>
                  </a:cubicBezTo>
                  <a:close/>
                  <a:moveTo>
                    <a:pt x="1053" y="326"/>
                  </a:moveTo>
                  <a:cubicBezTo>
                    <a:pt x="1053" y="327"/>
                    <a:pt x="1053" y="360"/>
                    <a:pt x="1017" y="400"/>
                  </a:cubicBezTo>
                  <a:lnTo>
                    <a:pt x="1017" y="400"/>
                  </a:lnTo>
                  <a:cubicBezTo>
                    <a:pt x="1041" y="376"/>
                    <a:pt x="1053" y="351"/>
                    <a:pt x="1053" y="326"/>
                  </a:cubicBezTo>
                  <a:close/>
                  <a:moveTo>
                    <a:pt x="126" y="326"/>
                  </a:moveTo>
                  <a:cubicBezTo>
                    <a:pt x="126" y="326"/>
                    <a:pt x="1" y="527"/>
                    <a:pt x="527" y="527"/>
                  </a:cubicBezTo>
                  <a:cubicBezTo>
                    <a:pt x="326" y="527"/>
                    <a:pt x="126" y="426"/>
                    <a:pt x="126" y="326"/>
                  </a:cubicBezTo>
                  <a:close/>
                  <a:moveTo>
                    <a:pt x="1017" y="400"/>
                  </a:moveTo>
                  <a:cubicBezTo>
                    <a:pt x="945" y="470"/>
                    <a:pt x="771" y="527"/>
                    <a:pt x="527" y="527"/>
                  </a:cubicBezTo>
                  <a:cubicBezTo>
                    <a:pt x="837" y="527"/>
                    <a:pt x="965" y="457"/>
                    <a:pt x="1017" y="400"/>
                  </a:cubicBezTo>
                  <a:close/>
                </a:path>
              </a:pathLst>
            </a:custGeom>
            <a:solidFill>
              <a:schemeClr val="accent2">
                <a:alpha val="53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9"/>
            <p:cNvSpPr/>
            <p:nvPr/>
          </p:nvSpPr>
          <p:spPr>
            <a:xfrm>
              <a:off x="-1383275" y="2896375"/>
              <a:ext cx="23225" cy="10675"/>
            </a:xfrm>
            <a:custGeom>
              <a:avLst/>
              <a:gdLst/>
              <a:ahLst/>
              <a:cxnLst/>
              <a:rect l="l" t="t" r="r" b="b"/>
              <a:pathLst>
                <a:path w="929" h="427" extrusionOk="0">
                  <a:moveTo>
                    <a:pt x="201" y="1"/>
                  </a:moveTo>
                  <a:cubicBezTo>
                    <a:pt x="101" y="126"/>
                    <a:pt x="1" y="226"/>
                    <a:pt x="1" y="226"/>
                  </a:cubicBezTo>
                  <a:cubicBezTo>
                    <a:pt x="1" y="326"/>
                    <a:pt x="201" y="427"/>
                    <a:pt x="402" y="427"/>
                  </a:cubicBezTo>
                  <a:cubicBezTo>
                    <a:pt x="728" y="427"/>
                    <a:pt x="928" y="326"/>
                    <a:pt x="928" y="226"/>
                  </a:cubicBezTo>
                  <a:cubicBezTo>
                    <a:pt x="928" y="126"/>
                    <a:pt x="728" y="1"/>
                    <a:pt x="402" y="1"/>
                  </a:cubicBezTo>
                  <a:cubicBezTo>
                    <a:pt x="402" y="126"/>
                    <a:pt x="402" y="126"/>
                    <a:pt x="302" y="126"/>
                  </a:cubicBezTo>
                  <a:cubicBezTo>
                    <a:pt x="302" y="126"/>
                    <a:pt x="201" y="126"/>
                    <a:pt x="201" y="1"/>
                  </a:cubicBezTo>
                  <a:close/>
                </a:path>
              </a:pathLst>
            </a:custGeom>
            <a:solidFill>
              <a:schemeClr val="dk2">
                <a:alpha val="17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9"/>
            <p:cNvSpPr/>
            <p:nvPr/>
          </p:nvSpPr>
          <p:spPr>
            <a:xfrm>
              <a:off x="-1378250" y="2893875"/>
              <a:ext cx="5025" cy="2525"/>
            </a:xfrm>
            <a:custGeom>
              <a:avLst/>
              <a:gdLst/>
              <a:ahLst/>
              <a:cxnLst/>
              <a:rect l="l" t="t" r="r" b="b"/>
              <a:pathLst>
                <a:path w="201" h="101" extrusionOk="0">
                  <a:moveTo>
                    <a:pt x="101" y="0"/>
                  </a:moveTo>
                  <a:cubicBezTo>
                    <a:pt x="0" y="0"/>
                    <a:pt x="0" y="101"/>
                    <a:pt x="0" y="101"/>
                  </a:cubicBezTo>
                  <a:lnTo>
                    <a:pt x="201" y="101"/>
                  </a:lnTo>
                  <a:cubicBezTo>
                    <a:pt x="201" y="101"/>
                    <a:pt x="201" y="0"/>
                    <a:pt x="101" y="0"/>
                  </a:cubicBezTo>
                  <a:close/>
                </a:path>
              </a:pathLst>
            </a:custGeom>
            <a:solidFill>
              <a:srgbClr val="F0C8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9"/>
            <p:cNvSpPr/>
            <p:nvPr/>
          </p:nvSpPr>
          <p:spPr>
            <a:xfrm>
              <a:off x="-1378250" y="2896375"/>
              <a:ext cx="5025" cy="3150"/>
            </a:xfrm>
            <a:custGeom>
              <a:avLst/>
              <a:gdLst/>
              <a:ahLst/>
              <a:cxnLst/>
              <a:rect l="l" t="t" r="r" b="b"/>
              <a:pathLst>
                <a:path w="201" h="126" extrusionOk="0">
                  <a:moveTo>
                    <a:pt x="0" y="1"/>
                  </a:moveTo>
                  <a:cubicBezTo>
                    <a:pt x="0" y="126"/>
                    <a:pt x="101" y="126"/>
                    <a:pt x="101" y="126"/>
                  </a:cubicBezTo>
                  <a:cubicBezTo>
                    <a:pt x="201" y="126"/>
                    <a:pt x="201" y="126"/>
                    <a:pt x="201" y="1"/>
                  </a:cubicBezTo>
                  <a:close/>
                </a:path>
              </a:pathLst>
            </a:custGeom>
            <a:solidFill>
              <a:srgbClr val="FFFFFF">
                <a:alpha val="40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89" name="Google Shape;1389;p49"/>
          <p:cNvCxnSpPr/>
          <p:nvPr/>
        </p:nvCxnSpPr>
        <p:spPr>
          <a:xfrm rot="5400000">
            <a:off x="4298535" y="3434355"/>
            <a:ext cx="326754" cy="99857"/>
          </a:xfrm>
          <a:prstGeom prst="curvedConnector3">
            <a:avLst>
              <a:gd name="adj1" fmla="val 50000"/>
            </a:avLst>
          </a:prstGeom>
          <a:noFill/>
          <a:ln w="19050" cap="flat" cmpd="sng">
            <a:solidFill>
              <a:schemeClr val="accent5"/>
            </a:solidFill>
            <a:prstDash val="solid"/>
            <a:round/>
            <a:headEnd type="none" w="med" len="med"/>
            <a:tailEnd type="none" w="med" len="med"/>
          </a:ln>
        </p:spPr>
      </p:cxnSp>
      <p:cxnSp>
        <p:nvCxnSpPr>
          <p:cNvPr id="1390" name="Google Shape;1390;p49"/>
          <p:cNvCxnSpPr/>
          <p:nvPr/>
        </p:nvCxnSpPr>
        <p:spPr>
          <a:xfrm rot="5400000">
            <a:off x="4313206" y="3226673"/>
            <a:ext cx="326754" cy="99857"/>
          </a:xfrm>
          <a:prstGeom prst="curvedConnector3">
            <a:avLst>
              <a:gd name="adj1" fmla="val 50000"/>
            </a:avLst>
          </a:prstGeom>
          <a:noFill/>
          <a:ln w="19050" cap="flat" cmpd="sng">
            <a:solidFill>
              <a:schemeClr val="accent5"/>
            </a:solidFill>
            <a:prstDash val="solid"/>
            <a:round/>
            <a:headEnd type="none" w="med" len="med"/>
            <a:tailEnd type="none" w="med" len="med"/>
          </a:ln>
        </p:spPr>
      </p:cxnSp>
      <p:cxnSp>
        <p:nvCxnSpPr>
          <p:cNvPr id="1391" name="Google Shape;1391;p49"/>
          <p:cNvCxnSpPr/>
          <p:nvPr/>
        </p:nvCxnSpPr>
        <p:spPr>
          <a:xfrm rot="5400000">
            <a:off x="4298535" y="3088692"/>
            <a:ext cx="326754" cy="99857"/>
          </a:xfrm>
          <a:prstGeom prst="curvedConnector3">
            <a:avLst>
              <a:gd name="adj1" fmla="val 50000"/>
            </a:avLst>
          </a:prstGeom>
          <a:noFill/>
          <a:ln w="19050" cap="flat" cmpd="sng">
            <a:solidFill>
              <a:schemeClr val="accent5"/>
            </a:solidFill>
            <a:prstDash val="solid"/>
            <a:round/>
            <a:headEnd type="none" w="med" len="med"/>
            <a:tailEnd type="none" w="med" len="med"/>
          </a:ln>
        </p:spPr>
      </p:cxnSp>
      <p:pic>
        <p:nvPicPr>
          <p:cNvPr id="3" name="Imagen 2">
            <a:extLst>
              <a:ext uri="{FF2B5EF4-FFF2-40B4-BE49-F238E27FC236}">
                <a16:creationId xmlns:a16="http://schemas.microsoft.com/office/drawing/2014/main" id="{207B0362-4BEE-48A2-8D71-17F6AA9D66D0}"/>
              </a:ext>
            </a:extLst>
          </p:cNvPr>
          <p:cNvPicPr>
            <a:picLocks noChangeAspect="1"/>
          </p:cNvPicPr>
          <p:nvPr/>
        </p:nvPicPr>
        <p:blipFill>
          <a:blip r:embed="rId3"/>
          <a:stretch>
            <a:fillRect/>
          </a:stretch>
        </p:blipFill>
        <p:spPr>
          <a:xfrm>
            <a:off x="5263134" y="2254291"/>
            <a:ext cx="2829686" cy="1712770"/>
          </a:xfrm>
          <a:prstGeom prst="rect">
            <a:avLst/>
          </a:prstGeom>
        </p:spPr>
      </p:pic>
      <p:grpSp>
        <p:nvGrpSpPr>
          <p:cNvPr id="139" name="Google Shape;2025;p50">
            <a:extLst>
              <a:ext uri="{FF2B5EF4-FFF2-40B4-BE49-F238E27FC236}">
                <a16:creationId xmlns:a16="http://schemas.microsoft.com/office/drawing/2014/main" id="{19944F45-54B5-43BC-A82B-4DC86BB41DFF}"/>
              </a:ext>
            </a:extLst>
          </p:cNvPr>
          <p:cNvGrpSpPr/>
          <p:nvPr/>
        </p:nvGrpSpPr>
        <p:grpSpPr>
          <a:xfrm>
            <a:off x="686186" y="2851736"/>
            <a:ext cx="729987" cy="845586"/>
            <a:chOff x="6166938" y="3334675"/>
            <a:chExt cx="492450" cy="493750"/>
          </a:xfrm>
        </p:grpSpPr>
        <p:sp>
          <p:nvSpPr>
            <p:cNvPr id="140" name="Google Shape;2026;p50">
              <a:extLst>
                <a:ext uri="{FF2B5EF4-FFF2-40B4-BE49-F238E27FC236}">
                  <a16:creationId xmlns:a16="http://schemas.microsoft.com/office/drawing/2014/main" id="{74B0B6CD-0257-476C-8B9E-012CBA5B6CF7}"/>
                </a:ext>
              </a:extLst>
            </p:cNvPr>
            <p:cNvSpPr/>
            <p:nvPr/>
          </p:nvSpPr>
          <p:spPr>
            <a:xfrm>
              <a:off x="6172613" y="3481525"/>
              <a:ext cx="40100" cy="346900"/>
            </a:xfrm>
            <a:custGeom>
              <a:avLst/>
              <a:gdLst/>
              <a:ahLst/>
              <a:cxnLst/>
              <a:rect l="l" t="t" r="r" b="b"/>
              <a:pathLst>
                <a:path w="1604" h="13876" extrusionOk="0">
                  <a:moveTo>
                    <a:pt x="0" y="0"/>
                  </a:moveTo>
                  <a:lnTo>
                    <a:pt x="0" y="13876"/>
                  </a:lnTo>
                  <a:lnTo>
                    <a:pt x="1604" y="13876"/>
                  </a:lnTo>
                  <a:lnTo>
                    <a:pt x="16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027;p50">
              <a:extLst>
                <a:ext uri="{FF2B5EF4-FFF2-40B4-BE49-F238E27FC236}">
                  <a16:creationId xmlns:a16="http://schemas.microsoft.com/office/drawing/2014/main" id="{39E6311A-B5CA-4F64-9898-4310B1C04F0F}"/>
                </a:ext>
              </a:extLst>
            </p:cNvPr>
            <p:cNvSpPr/>
            <p:nvPr/>
          </p:nvSpPr>
          <p:spPr>
            <a:xfrm>
              <a:off x="6212688" y="3450575"/>
              <a:ext cx="37950" cy="377850"/>
            </a:xfrm>
            <a:custGeom>
              <a:avLst/>
              <a:gdLst/>
              <a:ahLst/>
              <a:cxnLst/>
              <a:rect l="l" t="t" r="r" b="b"/>
              <a:pathLst>
                <a:path w="1518" h="15114" extrusionOk="0">
                  <a:moveTo>
                    <a:pt x="1" y="1"/>
                  </a:moveTo>
                  <a:lnTo>
                    <a:pt x="1" y="15114"/>
                  </a:lnTo>
                  <a:lnTo>
                    <a:pt x="1517" y="15114"/>
                  </a:lnTo>
                  <a:lnTo>
                    <a:pt x="151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028;p50">
              <a:extLst>
                <a:ext uri="{FF2B5EF4-FFF2-40B4-BE49-F238E27FC236}">
                  <a16:creationId xmlns:a16="http://schemas.microsoft.com/office/drawing/2014/main" id="{8893F672-D497-48C2-A183-F9E54510080F}"/>
                </a:ext>
              </a:extLst>
            </p:cNvPr>
            <p:cNvSpPr/>
            <p:nvPr/>
          </p:nvSpPr>
          <p:spPr>
            <a:xfrm>
              <a:off x="6250613" y="3420075"/>
              <a:ext cx="408775" cy="408350"/>
            </a:xfrm>
            <a:custGeom>
              <a:avLst/>
              <a:gdLst/>
              <a:ahLst/>
              <a:cxnLst/>
              <a:rect l="l" t="t" r="r" b="b"/>
              <a:pathLst>
                <a:path w="16351" h="16334" extrusionOk="0">
                  <a:moveTo>
                    <a:pt x="0" y="1"/>
                  </a:moveTo>
                  <a:lnTo>
                    <a:pt x="0" y="16334"/>
                  </a:lnTo>
                  <a:lnTo>
                    <a:pt x="16351" y="16334"/>
                  </a:lnTo>
                  <a:lnTo>
                    <a:pt x="163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029;p50">
              <a:extLst>
                <a:ext uri="{FF2B5EF4-FFF2-40B4-BE49-F238E27FC236}">
                  <a16:creationId xmlns:a16="http://schemas.microsoft.com/office/drawing/2014/main" id="{19B53DE0-E76B-4736-AF68-DC2E5DE653DE}"/>
                </a:ext>
              </a:extLst>
            </p:cNvPr>
            <p:cNvSpPr/>
            <p:nvPr/>
          </p:nvSpPr>
          <p:spPr>
            <a:xfrm>
              <a:off x="6243213" y="3412675"/>
              <a:ext cx="230975" cy="415750"/>
            </a:xfrm>
            <a:custGeom>
              <a:avLst/>
              <a:gdLst/>
              <a:ahLst/>
              <a:cxnLst/>
              <a:rect l="l" t="t" r="r" b="b"/>
              <a:pathLst>
                <a:path w="9239" h="16630" extrusionOk="0">
                  <a:moveTo>
                    <a:pt x="0" y="0"/>
                  </a:moveTo>
                  <a:lnTo>
                    <a:pt x="0" y="16630"/>
                  </a:lnTo>
                  <a:lnTo>
                    <a:pt x="593" y="16630"/>
                  </a:lnTo>
                  <a:lnTo>
                    <a:pt x="593" y="575"/>
                  </a:lnTo>
                  <a:lnTo>
                    <a:pt x="9239" y="575"/>
                  </a:lnTo>
                  <a:lnTo>
                    <a:pt x="923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030;p50">
              <a:extLst>
                <a:ext uri="{FF2B5EF4-FFF2-40B4-BE49-F238E27FC236}">
                  <a16:creationId xmlns:a16="http://schemas.microsoft.com/office/drawing/2014/main" id="{E34612C4-8C9B-4302-8675-66BEB104BE6D}"/>
                </a:ext>
              </a:extLst>
            </p:cNvPr>
            <p:cNvSpPr/>
            <p:nvPr/>
          </p:nvSpPr>
          <p:spPr>
            <a:xfrm>
              <a:off x="6504663" y="3412675"/>
              <a:ext cx="154725" cy="14400"/>
            </a:xfrm>
            <a:custGeom>
              <a:avLst/>
              <a:gdLst/>
              <a:ahLst/>
              <a:cxnLst/>
              <a:rect l="l" t="t" r="r" b="b"/>
              <a:pathLst>
                <a:path w="6189" h="576" extrusionOk="0">
                  <a:moveTo>
                    <a:pt x="1" y="0"/>
                  </a:moveTo>
                  <a:lnTo>
                    <a:pt x="1" y="575"/>
                  </a:lnTo>
                  <a:lnTo>
                    <a:pt x="6189" y="575"/>
                  </a:lnTo>
                  <a:lnTo>
                    <a:pt x="618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031;p50">
              <a:extLst>
                <a:ext uri="{FF2B5EF4-FFF2-40B4-BE49-F238E27FC236}">
                  <a16:creationId xmlns:a16="http://schemas.microsoft.com/office/drawing/2014/main" id="{E444871C-8856-4D21-B5C8-387F9C7DF391}"/>
                </a:ext>
              </a:extLst>
            </p:cNvPr>
            <p:cNvSpPr/>
            <p:nvPr/>
          </p:nvSpPr>
          <p:spPr>
            <a:xfrm>
              <a:off x="6205288" y="3443600"/>
              <a:ext cx="30975" cy="384825"/>
            </a:xfrm>
            <a:custGeom>
              <a:avLst/>
              <a:gdLst/>
              <a:ahLst/>
              <a:cxnLst/>
              <a:rect l="l" t="t" r="r" b="b"/>
              <a:pathLst>
                <a:path w="1239" h="15393" extrusionOk="0">
                  <a:moveTo>
                    <a:pt x="1" y="1"/>
                  </a:moveTo>
                  <a:lnTo>
                    <a:pt x="1" y="15393"/>
                  </a:lnTo>
                  <a:lnTo>
                    <a:pt x="576" y="15393"/>
                  </a:lnTo>
                  <a:lnTo>
                    <a:pt x="576" y="576"/>
                  </a:lnTo>
                  <a:lnTo>
                    <a:pt x="1238" y="576"/>
                  </a:lnTo>
                  <a:lnTo>
                    <a:pt x="123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032;p50">
              <a:extLst>
                <a:ext uri="{FF2B5EF4-FFF2-40B4-BE49-F238E27FC236}">
                  <a16:creationId xmlns:a16="http://schemas.microsoft.com/office/drawing/2014/main" id="{39A906CE-4ACD-4D16-A032-318FF4BC9E95}"/>
                </a:ext>
              </a:extLst>
            </p:cNvPr>
            <p:cNvSpPr/>
            <p:nvPr/>
          </p:nvSpPr>
          <p:spPr>
            <a:xfrm>
              <a:off x="6166938" y="3474550"/>
              <a:ext cx="30975" cy="353875"/>
            </a:xfrm>
            <a:custGeom>
              <a:avLst/>
              <a:gdLst/>
              <a:ahLst/>
              <a:cxnLst/>
              <a:rect l="l" t="t" r="r" b="b"/>
              <a:pathLst>
                <a:path w="1239" h="14155" extrusionOk="0">
                  <a:moveTo>
                    <a:pt x="1" y="0"/>
                  </a:moveTo>
                  <a:lnTo>
                    <a:pt x="1" y="14155"/>
                  </a:lnTo>
                  <a:lnTo>
                    <a:pt x="593" y="14155"/>
                  </a:lnTo>
                  <a:lnTo>
                    <a:pt x="593" y="576"/>
                  </a:lnTo>
                  <a:lnTo>
                    <a:pt x="1238" y="576"/>
                  </a:lnTo>
                  <a:lnTo>
                    <a:pt x="123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033;p50">
              <a:extLst>
                <a:ext uri="{FF2B5EF4-FFF2-40B4-BE49-F238E27FC236}">
                  <a16:creationId xmlns:a16="http://schemas.microsoft.com/office/drawing/2014/main" id="{9F31D76D-BFAB-4E31-8288-B314410E1655}"/>
                </a:ext>
              </a:extLst>
            </p:cNvPr>
            <p:cNvSpPr/>
            <p:nvPr/>
          </p:nvSpPr>
          <p:spPr>
            <a:xfrm>
              <a:off x="6404888" y="3450575"/>
              <a:ext cx="14825" cy="231000"/>
            </a:xfrm>
            <a:custGeom>
              <a:avLst/>
              <a:gdLst/>
              <a:ahLst/>
              <a:cxnLst/>
              <a:rect l="l" t="t" r="r" b="b"/>
              <a:pathLst>
                <a:path w="593" h="9240" extrusionOk="0">
                  <a:moveTo>
                    <a:pt x="0" y="1"/>
                  </a:moveTo>
                  <a:lnTo>
                    <a:pt x="0" y="8803"/>
                  </a:lnTo>
                  <a:lnTo>
                    <a:pt x="593" y="9239"/>
                  </a:lnTo>
                  <a:lnTo>
                    <a:pt x="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2034;p50">
              <a:extLst>
                <a:ext uri="{FF2B5EF4-FFF2-40B4-BE49-F238E27FC236}">
                  <a16:creationId xmlns:a16="http://schemas.microsoft.com/office/drawing/2014/main" id="{5EC8F21E-D911-4A4F-99CA-A963BBE448CE}"/>
                </a:ext>
              </a:extLst>
            </p:cNvPr>
            <p:cNvSpPr/>
            <p:nvPr/>
          </p:nvSpPr>
          <p:spPr>
            <a:xfrm>
              <a:off x="6366963" y="3334675"/>
              <a:ext cx="130750" cy="370425"/>
            </a:xfrm>
            <a:custGeom>
              <a:avLst/>
              <a:gdLst/>
              <a:ahLst/>
              <a:cxnLst/>
              <a:rect l="l" t="t" r="r" b="b"/>
              <a:pathLst>
                <a:path w="5230" h="14817" extrusionOk="0">
                  <a:moveTo>
                    <a:pt x="2615" y="0"/>
                  </a:moveTo>
                  <a:cubicBezTo>
                    <a:pt x="1151" y="0"/>
                    <a:pt x="1" y="1151"/>
                    <a:pt x="1" y="2615"/>
                  </a:cubicBezTo>
                  <a:lnTo>
                    <a:pt x="1" y="2754"/>
                  </a:lnTo>
                  <a:lnTo>
                    <a:pt x="576" y="2754"/>
                  </a:lnTo>
                  <a:lnTo>
                    <a:pt x="576" y="2615"/>
                  </a:lnTo>
                  <a:cubicBezTo>
                    <a:pt x="576" y="1517"/>
                    <a:pt x="1517" y="645"/>
                    <a:pt x="2615" y="645"/>
                  </a:cubicBezTo>
                  <a:cubicBezTo>
                    <a:pt x="3696" y="645"/>
                    <a:pt x="4637" y="1517"/>
                    <a:pt x="4637" y="2615"/>
                  </a:cubicBezTo>
                  <a:lnTo>
                    <a:pt x="4637" y="12777"/>
                  </a:lnTo>
                  <a:cubicBezTo>
                    <a:pt x="4637" y="13579"/>
                    <a:pt x="3992" y="14224"/>
                    <a:pt x="3260" y="14224"/>
                  </a:cubicBezTo>
                  <a:cubicBezTo>
                    <a:pt x="2458" y="14224"/>
                    <a:pt x="1813" y="13579"/>
                    <a:pt x="1813" y="12777"/>
                  </a:cubicBezTo>
                  <a:lnTo>
                    <a:pt x="1813" y="4637"/>
                  </a:lnTo>
                  <a:lnTo>
                    <a:pt x="1238" y="4637"/>
                  </a:lnTo>
                  <a:lnTo>
                    <a:pt x="1238" y="12777"/>
                  </a:lnTo>
                  <a:cubicBezTo>
                    <a:pt x="1238" y="13945"/>
                    <a:pt x="2110" y="14816"/>
                    <a:pt x="3260" y="14816"/>
                  </a:cubicBezTo>
                  <a:cubicBezTo>
                    <a:pt x="4358" y="14816"/>
                    <a:pt x="5230" y="13945"/>
                    <a:pt x="5230" y="12777"/>
                  </a:cubicBezTo>
                  <a:lnTo>
                    <a:pt x="5230" y="2615"/>
                  </a:lnTo>
                  <a:cubicBezTo>
                    <a:pt x="5230" y="1151"/>
                    <a:pt x="4062" y="0"/>
                    <a:pt x="26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 name="Google Shape;2025;p50">
            <a:extLst>
              <a:ext uri="{FF2B5EF4-FFF2-40B4-BE49-F238E27FC236}">
                <a16:creationId xmlns:a16="http://schemas.microsoft.com/office/drawing/2014/main" id="{C044891D-F500-476F-93D3-CBD83AA52E6D}"/>
              </a:ext>
            </a:extLst>
          </p:cNvPr>
          <p:cNvGrpSpPr/>
          <p:nvPr/>
        </p:nvGrpSpPr>
        <p:grpSpPr>
          <a:xfrm>
            <a:off x="1402556" y="2851736"/>
            <a:ext cx="729987" cy="845586"/>
            <a:chOff x="6166938" y="3334675"/>
            <a:chExt cx="492450" cy="493750"/>
          </a:xfrm>
        </p:grpSpPr>
        <p:sp>
          <p:nvSpPr>
            <p:cNvPr id="150" name="Google Shape;2026;p50">
              <a:extLst>
                <a:ext uri="{FF2B5EF4-FFF2-40B4-BE49-F238E27FC236}">
                  <a16:creationId xmlns:a16="http://schemas.microsoft.com/office/drawing/2014/main" id="{4B87EF9A-69C7-4113-8270-A3A9152B4B5B}"/>
                </a:ext>
              </a:extLst>
            </p:cNvPr>
            <p:cNvSpPr/>
            <p:nvPr/>
          </p:nvSpPr>
          <p:spPr>
            <a:xfrm>
              <a:off x="6172613" y="3481525"/>
              <a:ext cx="40100" cy="346900"/>
            </a:xfrm>
            <a:custGeom>
              <a:avLst/>
              <a:gdLst/>
              <a:ahLst/>
              <a:cxnLst/>
              <a:rect l="l" t="t" r="r" b="b"/>
              <a:pathLst>
                <a:path w="1604" h="13876" extrusionOk="0">
                  <a:moveTo>
                    <a:pt x="0" y="0"/>
                  </a:moveTo>
                  <a:lnTo>
                    <a:pt x="0" y="13876"/>
                  </a:lnTo>
                  <a:lnTo>
                    <a:pt x="1604" y="13876"/>
                  </a:lnTo>
                  <a:lnTo>
                    <a:pt x="16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027;p50">
              <a:extLst>
                <a:ext uri="{FF2B5EF4-FFF2-40B4-BE49-F238E27FC236}">
                  <a16:creationId xmlns:a16="http://schemas.microsoft.com/office/drawing/2014/main" id="{992BCE36-4673-47C3-9600-EB9AE21A317E}"/>
                </a:ext>
              </a:extLst>
            </p:cNvPr>
            <p:cNvSpPr/>
            <p:nvPr/>
          </p:nvSpPr>
          <p:spPr>
            <a:xfrm>
              <a:off x="6212688" y="3450575"/>
              <a:ext cx="37950" cy="377850"/>
            </a:xfrm>
            <a:custGeom>
              <a:avLst/>
              <a:gdLst/>
              <a:ahLst/>
              <a:cxnLst/>
              <a:rect l="l" t="t" r="r" b="b"/>
              <a:pathLst>
                <a:path w="1518" h="15114" extrusionOk="0">
                  <a:moveTo>
                    <a:pt x="1" y="1"/>
                  </a:moveTo>
                  <a:lnTo>
                    <a:pt x="1" y="15114"/>
                  </a:lnTo>
                  <a:lnTo>
                    <a:pt x="1517" y="15114"/>
                  </a:lnTo>
                  <a:lnTo>
                    <a:pt x="151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028;p50">
              <a:extLst>
                <a:ext uri="{FF2B5EF4-FFF2-40B4-BE49-F238E27FC236}">
                  <a16:creationId xmlns:a16="http://schemas.microsoft.com/office/drawing/2014/main" id="{52475417-513D-4C99-90BE-CC30609945A8}"/>
                </a:ext>
              </a:extLst>
            </p:cNvPr>
            <p:cNvSpPr/>
            <p:nvPr/>
          </p:nvSpPr>
          <p:spPr>
            <a:xfrm>
              <a:off x="6250613" y="3420075"/>
              <a:ext cx="408775" cy="408350"/>
            </a:xfrm>
            <a:custGeom>
              <a:avLst/>
              <a:gdLst/>
              <a:ahLst/>
              <a:cxnLst/>
              <a:rect l="l" t="t" r="r" b="b"/>
              <a:pathLst>
                <a:path w="16351" h="16334" extrusionOk="0">
                  <a:moveTo>
                    <a:pt x="0" y="1"/>
                  </a:moveTo>
                  <a:lnTo>
                    <a:pt x="0" y="16334"/>
                  </a:lnTo>
                  <a:lnTo>
                    <a:pt x="16351" y="16334"/>
                  </a:lnTo>
                  <a:lnTo>
                    <a:pt x="163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029;p50">
              <a:extLst>
                <a:ext uri="{FF2B5EF4-FFF2-40B4-BE49-F238E27FC236}">
                  <a16:creationId xmlns:a16="http://schemas.microsoft.com/office/drawing/2014/main" id="{16BE3B85-7ED5-48B6-9FE7-8B90A96179E8}"/>
                </a:ext>
              </a:extLst>
            </p:cNvPr>
            <p:cNvSpPr/>
            <p:nvPr/>
          </p:nvSpPr>
          <p:spPr>
            <a:xfrm>
              <a:off x="6243213" y="3412675"/>
              <a:ext cx="230975" cy="415750"/>
            </a:xfrm>
            <a:custGeom>
              <a:avLst/>
              <a:gdLst/>
              <a:ahLst/>
              <a:cxnLst/>
              <a:rect l="l" t="t" r="r" b="b"/>
              <a:pathLst>
                <a:path w="9239" h="16630" extrusionOk="0">
                  <a:moveTo>
                    <a:pt x="0" y="0"/>
                  </a:moveTo>
                  <a:lnTo>
                    <a:pt x="0" y="16630"/>
                  </a:lnTo>
                  <a:lnTo>
                    <a:pt x="593" y="16630"/>
                  </a:lnTo>
                  <a:lnTo>
                    <a:pt x="593" y="575"/>
                  </a:lnTo>
                  <a:lnTo>
                    <a:pt x="9239" y="575"/>
                  </a:lnTo>
                  <a:lnTo>
                    <a:pt x="923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030;p50">
              <a:extLst>
                <a:ext uri="{FF2B5EF4-FFF2-40B4-BE49-F238E27FC236}">
                  <a16:creationId xmlns:a16="http://schemas.microsoft.com/office/drawing/2014/main" id="{BD502293-8A86-4B0F-92E0-953000DB445E}"/>
                </a:ext>
              </a:extLst>
            </p:cNvPr>
            <p:cNvSpPr/>
            <p:nvPr/>
          </p:nvSpPr>
          <p:spPr>
            <a:xfrm>
              <a:off x="6504663" y="3412675"/>
              <a:ext cx="154725" cy="14400"/>
            </a:xfrm>
            <a:custGeom>
              <a:avLst/>
              <a:gdLst/>
              <a:ahLst/>
              <a:cxnLst/>
              <a:rect l="l" t="t" r="r" b="b"/>
              <a:pathLst>
                <a:path w="6189" h="576" extrusionOk="0">
                  <a:moveTo>
                    <a:pt x="1" y="0"/>
                  </a:moveTo>
                  <a:lnTo>
                    <a:pt x="1" y="575"/>
                  </a:lnTo>
                  <a:lnTo>
                    <a:pt x="6189" y="575"/>
                  </a:lnTo>
                  <a:lnTo>
                    <a:pt x="618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031;p50">
              <a:extLst>
                <a:ext uri="{FF2B5EF4-FFF2-40B4-BE49-F238E27FC236}">
                  <a16:creationId xmlns:a16="http://schemas.microsoft.com/office/drawing/2014/main" id="{F02E6271-7614-42F2-823E-489E554CA20D}"/>
                </a:ext>
              </a:extLst>
            </p:cNvPr>
            <p:cNvSpPr/>
            <p:nvPr/>
          </p:nvSpPr>
          <p:spPr>
            <a:xfrm>
              <a:off x="6205288" y="3443600"/>
              <a:ext cx="30975" cy="384825"/>
            </a:xfrm>
            <a:custGeom>
              <a:avLst/>
              <a:gdLst/>
              <a:ahLst/>
              <a:cxnLst/>
              <a:rect l="l" t="t" r="r" b="b"/>
              <a:pathLst>
                <a:path w="1239" h="15393" extrusionOk="0">
                  <a:moveTo>
                    <a:pt x="1" y="1"/>
                  </a:moveTo>
                  <a:lnTo>
                    <a:pt x="1" y="15393"/>
                  </a:lnTo>
                  <a:lnTo>
                    <a:pt x="576" y="15393"/>
                  </a:lnTo>
                  <a:lnTo>
                    <a:pt x="576" y="576"/>
                  </a:lnTo>
                  <a:lnTo>
                    <a:pt x="1238" y="576"/>
                  </a:lnTo>
                  <a:lnTo>
                    <a:pt x="123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2032;p50">
              <a:extLst>
                <a:ext uri="{FF2B5EF4-FFF2-40B4-BE49-F238E27FC236}">
                  <a16:creationId xmlns:a16="http://schemas.microsoft.com/office/drawing/2014/main" id="{4976E171-4C79-458B-BC65-A9FFD37F723B}"/>
                </a:ext>
              </a:extLst>
            </p:cNvPr>
            <p:cNvSpPr/>
            <p:nvPr/>
          </p:nvSpPr>
          <p:spPr>
            <a:xfrm>
              <a:off x="6166938" y="3474550"/>
              <a:ext cx="30975" cy="353875"/>
            </a:xfrm>
            <a:custGeom>
              <a:avLst/>
              <a:gdLst/>
              <a:ahLst/>
              <a:cxnLst/>
              <a:rect l="l" t="t" r="r" b="b"/>
              <a:pathLst>
                <a:path w="1239" h="14155" extrusionOk="0">
                  <a:moveTo>
                    <a:pt x="1" y="0"/>
                  </a:moveTo>
                  <a:lnTo>
                    <a:pt x="1" y="14155"/>
                  </a:lnTo>
                  <a:lnTo>
                    <a:pt x="593" y="14155"/>
                  </a:lnTo>
                  <a:lnTo>
                    <a:pt x="593" y="576"/>
                  </a:lnTo>
                  <a:lnTo>
                    <a:pt x="1238" y="576"/>
                  </a:lnTo>
                  <a:lnTo>
                    <a:pt x="123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2033;p50">
              <a:extLst>
                <a:ext uri="{FF2B5EF4-FFF2-40B4-BE49-F238E27FC236}">
                  <a16:creationId xmlns:a16="http://schemas.microsoft.com/office/drawing/2014/main" id="{EBDBD95C-7B47-4B78-86C5-DAAC28C560F6}"/>
                </a:ext>
              </a:extLst>
            </p:cNvPr>
            <p:cNvSpPr/>
            <p:nvPr/>
          </p:nvSpPr>
          <p:spPr>
            <a:xfrm>
              <a:off x="6404888" y="3450575"/>
              <a:ext cx="14825" cy="231000"/>
            </a:xfrm>
            <a:custGeom>
              <a:avLst/>
              <a:gdLst/>
              <a:ahLst/>
              <a:cxnLst/>
              <a:rect l="l" t="t" r="r" b="b"/>
              <a:pathLst>
                <a:path w="593" h="9240" extrusionOk="0">
                  <a:moveTo>
                    <a:pt x="0" y="1"/>
                  </a:moveTo>
                  <a:lnTo>
                    <a:pt x="0" y="8803"/>
                  </a:lnTo>
                  <a:lnTo>
                    <a:pt x="593" y="9239"/>
                  </a:lnTo>
                  <a:lnTo>
                    <a:pt x="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034;p50">
              <a:extLst>
                <a:ext uri="{FF2B5EF4-FFF2-40B4-BE49-F238E27FC236}">
                  <a16:creationId xmlns:a16="http://schemas.microsoft.com/office/drawing/2014/main" id="{45BC6765-907B-4165-90D5-C1EAD2EE4F4A}"/>
                </a:ext>
              </a:extLst>
            </p:cNvPr>
            <p:cNvSpPr/>
            <p:nvPr/>
          </p:nvSpPr>
          <p:spPr>
            <a:xfrm>
              <a:off x="6366963" y="3334675"/>
              <a:ext cx="130750" cy="370425"/>
            </a:xfrm>
            <a:custGeom>
              <a:avLst/>
              <a:gdLst/>
              <a:ahLst/>
              <a:cxnLst/>
              <a:rect l="l" t="t" r="r" b="b"/>
              <a:pathLst>
                <a:path w="5230" h="14817" extrusionOk="0">
                  <a:moveTo>
                    <a:pt x="2615" y="0"/>
                  </a:moveTo>
                  <a:cubicBezTo>
                    <a:pt x="1151" y="0"/>
                    <a:pt x="1" y="1151"/>
                    <a:pt x="1" y="2615"/>
                  </a:cubicBezTo>
                  <a:lnTo>
                    <a:pt x="1" y="2754"/>
                  </a:lnTo>
                  <a:lnTo>
                    <a:pt x="576" y="2754"/>
                  </a:lnTo>
                  <a:lnTo>
                    <a:pt x="576" y="2615"/>
                  </a:lnTo>
                  <a:cubicBezTo>
                    <a:pt x="576" y="1517"/>
                    <a:pt x="1517" y="645"/>
                    <a:pt x="2615" y="645"/>
                  </a:cubicBezTo>
                  <a:cubicBezTo>
                    <a:pt x="3696" y="645"/>
                    <a:pt x="4637" y="1517"/>
                    <a:pt x="4637" y="2615"/>
                  </a:cubicBezTo>
                  <a:lnTo>
                    <a:pt x="4637" y="12777"/>
                  </a:lnTo>
                  <a:cubicBezTo>
                    <a:pt x="4637" y="13579"/>
                    <a:pt x="3992" y="14224"/>
                    <a:pt x="3260" y="14224"/>
                  </a:cubicBezTo>
                  <a:cubicBezTo>
                    <a:pt x="2458" y="14224"/>
                    <a:pt x="1813" y="13579"/>
                    <a:pt x="1813" y="12777"/>
                  </a:cubicBezTo>
                  <a:lnTo>
                    <a:pt x="1813" y="4637"/>
                  </a:lnTo>
                  <a:lnTo>
                    <a:pt x="1238" y="4637"/>
                  </a:lnTo>
                  <a:lnTo>
                    <a:pt x="1238" y="12777"/>
                  </a:lnTo>
                  <a:cubicBezTo>
                    <a:pt x="1238" y="13945"/>
                    <a:pt x="2110" y="14816"/>
                    <a:pt x="3260" y="14816"/>
                  </a:cubicBezTo>
                  <a:cubicBezTo>
                    <a:pt x="4358" y="14816"/>
                    <a:pt x="5230" y="13945"/>
                    <a:pt x="5230" y="12777"/>
                  </a:cubicBezTo>
                  <a:lnTo>
                    <a:pt x="5230" y="2615"/>
                  </a:lnTo>
                  <a:cubicBezTo>
                    <a:pt x="5230" y="1151"/>
                    <a:pt x="4062" y="0"/>
                    <a:pt x="26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2025;p50">
            <a:extLst>
              <a:ext uri="{FF2B5EF4-FFF2-40B4-BE49-F238E27FC236}">
                <a16:creationId xmlns:a16="http://schemas.microsoft.com/office/drawing/2014/main" id="{17B9B852-C807-41CA-B2B7-1F32FA1FB0EC}"/>
              </a:ext>
            </a:extLst>
          </p:cNvPr>
          <p:cNvGrpSpPr/>
          <p:nvPr/>
        </p:nvGrpSpPr>
        <p:grpSpPr>
          <a:xfrm>
            <a:off x="2134527" y="2851736"/>
            <a:ext cx="729987" cy="845586"/>
            <a:chOff x="6166938" y="3334675"/>
            <a:chExt cx="492450" cy="493750"/>
          </a:xfrm>
        </p:grpSpPr>
        <p:sp>
          <p:nvSpPr>
            <p:cNvPr id="160" name="Google Shape;2026;p50">
              <a:extLst>
                <a:ext uri="{FF2B5EF4-FFF2-40B4-BE49-F238E27FC236}">
                  <a16:creationId xmlns:a16="http://schemas.microsoft.com/office/drawing/2014/main" id="{848C3C27-4D71-47D4-9D90-3D7993E8C2AD}"/>
                </a:ext>
              </a:extLst>
            </p:cNvPr>
            <p:cNvSpPr/>
            <p:nvPr/>
          </p:nvSpPr>
          <p:spPr>
            <a:xfrm>
              <a:off x="6172613" y="3481525"/>
              <a:ext cx="40100" cy="346900"/>
            </a:xfrm>
            <a:custGeom>
              <a:avLst/>
              <a:gdLst/>
              <a:ahLst/>
              <a:cxnLst/>
              <a:rect l="l" t="t" r="r" b="b"/>
              <a:pathLst>
                <a:path w="1604" h="13876" extrusionOk="0">
                  <a:moveTo>
                    <a:pt x="0" y="0"/>
                  </a:moveTo>
                  <a:lnTo>
                    <a:pt x="0" y="13876"/>
                  </a:lnTo>
                  <a:lnTo>
                    <a:pt x="1604" y="13876"/>
                  </a:lnTo>
                  <a:lnTo>
                    <a:pt x="16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2027;p50">
              <a:extLst>
                <a:ext uri="{FF2B5EF4-FFF2-40B4-BE49-F238E27FC236}">
                  <a16:creationId xmlns:a16="http://schemas.microsoft.com/office/drawing/2014/main" id="{5613D653-899E-4229-87AB-DEA2170197AB}"/>
                </a:ext>
              </a:extLst>
            </p:cNvPr>
            <p:cNvSpPr/>
            <p:nvPr/>
          </p:nvSpPr>
          <p:spPr>
            <a:xfrm>
              <a:off x="6212688" y="3450575"/>
              <a:ext cx="37950" cy="377850"/>
            </a:xfrm>
            <a:custGeom>
              <a:avLst/>
              <a:gdLst/>
              <a:ahLst/>
              <a:cxnLst/>
              <a:rect l="l" t="t" r="r" b="b"/>
              <a:pathLst>
                <a:path w="1518" h="15114" extrusionOk="0">
                  <a:moveTo>
                    <a:pt x="1" y="1"/>
                  </a:moveTo>
                  <a:lnTo>
                    <a:pt x="1" y="15114"/>
                  </a:lnTo>
                  <a:lnTo>
                    <a:pt x="1517" y="15114"/>
                  </a:lnTo>
                  <a:lnTo>
                    <a:pt x="151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028;p50">
              <a:extLst>
                <a:ext uri="{FF2B5EF4-FFF2-40B4-BE49-F238E27FC236}">
                  <a16:creationId xmlns:a16="http://schemas.microsoft.com/office/drawing/2014/main" id="{45309578-E014-42EF-9277-789D765CB4E1}"/>
                </a:ext>
              </a:extLst>
            </p:cNvPr>
            <p:cNvSpPr/>
            <p:nvPr/>
          </p:nvSpPr>
          <p:spPr>
            <a:xfrm>
              <a:off x="6250613" y="3420075"/>
              <a:ext cx="408775" cy="408350"/>
            </a:xfrm>
            <a:custGeom>
              <a:avLst/>
              <a:gdLst/>
              <a:ahLst/>
              <a:cxnLst/>
              <a:rect l="l" t="t" r="r" b="b"/>
              <a:pathLst>
                <a:path w="16351" h="16334" extrusionOk="0">
                  <a:moveTo>
                    <a:pt x="0" y="1"/>
                  </a:moveTo>
                  <a:lnTo>
                    <a:pt x="0" y="16334"/>
                  </a:lnTo>
                  <a:lnTo>
                    <a:pt x="16351" y="16334"/>
                  </a:lnTo>
                  <a:lnTo>
                    <a:pt x="163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029;p50">
              <a:extLst>
                <a:ext uri="{FF2B5EF4-FFF2-40B4-BE49-F238E27FC236}">
                  <a16:creationId xmlns:a16="http://schemas.microsoft.com/office/drawing/2014/main" id="{2CCBDB18-6FA2-42C1-92A4-7E2A9AEA5A1F}"/>
                </a:ext>
              </a:extLst>
            </p:cNvPr>
            <p:cNvSpPr/>
            <p:nvPr/>
          </p:nvSpPr>
          <p:spPr>
            <a:xfrm>
              <a:off x="6243213" y="3412675"/>
              <a:ext cx="230975" cy="415750"/>
            </a:xfrm>
            <a:custGeom>
              <a:avLst/>
              <a:gdLst/>
              <a:ahLst/>
              <a:cxnLst/>
              <a:rect l="l" t="t" r="r" b="b"/>
              <a:pathLst>
                <a:path w="9239" h="16630" extrusionOk="0">
                  <a:moveTo>
                    <a:pt x="0" y="0"/>
                  </a:moveTo>
                  <a:lnTo>
                    <a:pt x="0" y="16630"/>
                  </a:lnTo>
                  <a:lnTo>
                    <a:pt x="593" y="16630"/>
                  </a:lnTo>
                  <a:lnTo>
                    <a:pt x="593" y="575"/>
                  </a:lnTo>
                  <a:lnTo>
                    <a:pt x="9239" y="575"/>
                  </a:lnTo>
                  <a:lnTo>
                    <a:pt x="923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030;p50">
              <a:extLst>
                <a:ext uri="{FF2B5EF4-FFF2-40B4-BE49-F238E27FC236}">
                  <a16:creationId xmlns:a16="http://schemas.microsoft.com/office/drawing/2014/main" id="{F509DAE6-B63E-48D0-8EE4-132F4BEBC1B8}"/>
                </a:ext>
              </a:extLst>
            </p:cNvPr>
            <p:cNvSpPr/>
            <p:nvPr/>
          </p:nvSpPr>
          <p:spPr>
            <a:xfrm>
              <a:off x="6504663" y="3412675"/>
              <a:ext cx="154725" cy="14400"/>
            </a:xfrm>
            <a:custGeom>
              <a:avLst/>
              <a:gdLst/>
              <a:ahLst/>
              <a:cxnLst/>
              <a:rect l="l" t="t" r="r" b="b"/>
              <a:pathLst>
                <a:path w="6189" h="576" extrusionOk="0">
                  <a:moveTo>
                    <a:pt x="1" y="0"/>
                  </a:moveTo>
                  <a:lnTo>
                    <a:pt x="1" y="575"/>
                  </a:lnTo>
                  <a:lnTo>
                    <a:pt x="6189" y="575"/>
                  </a:lnTo>
                  <a:lnTo>
                    <a:pt x="618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031;p50">
              <a:extLst>
                <a:ext uri="{FF2B5EF4-FFF2-40B4-BE49-F238E27FC236}">
                  <a16:creationId xmlns:a16="http://schemas.microsoft.com/office/drawing/2014/main" id="{8614E860-8B26-49EF-9D72-67F35201B09D}"/>
                </a:ext>
              </a:extLst>
            </p:cNvPr>
            <p:cNvSpPr/>
            <p:nvPr/>
          </p:nvSpPr>
          <p:spPr>
            <a:xfrm>
              <a:off x="6205288" y="3443600"/>
              <a:ext cx="30975" cy="384825"/>
            </a:xfrm>
            <a:custGeom>
              <a:avLst/>
              <a:gdLst/>
              <a:ahLst/>
              <a:cxnLst/>
              <a:rect l="l" t="t" r="r" b="b"/>
              <a:pathLst>
                <a:path w="1239" h="15393" extrusionOk="0">
                  <a:moveTo>
                    <a:pt x="1" y="1"/>
                  </a:moveTo>
                  <a:lnTo>
                    <a:pt x="1" y="15393"/>
                  </a:lnTo>
                  <a:lnTo>
                    <a:pt x="576" y="15393"/>
                  </a:lnTo>
                  <a:lnTo>
                    <a:pt x="576" y="576"/>
                  </a:lnTo>
                  <a:lnTo>
                    <a:pt x="1238" y="576"/>
                  </a:lnTo>
                  <a:lnTo>
                    <a:pt x="123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032;p50">
              <a:extLst>
                <a:ext uri="{FF2B5EF4-FFF2-40B4-BE49-F238E27FC236}">
                  <a16:creationId xmlns:a16="http://schemas.microsoft.com/office/drawing/2014/main" id="{2D27DBD0-1BE1-42F7-9D6F-B2B7DF3E1647}"/>
                </a:ext>
              </a:extLst>
            </p:cNvPr>
            <p:cNvSpPr/>
            <p:nvPr/>
          </p:nvSpPr>
          <p:spPr>
            <a:xfrm>
              <a:off x="6166938" y="3474550"/>
              <a:ext cx="30975" cy="353875"/>
            </a:xfrm>
            <a:custGeom>
              <a:avLst/>
              <a:gdLst/>
              <a:ahLst/>
              <a:cxnLst/>
              <a:rect l="l" t="t" r="r" b="b"/>
              <a:pathLst>
                <a:path w="1239" h="14155" extrusionOk="0">
                  <a:moveTo>
                    <a:pt x="1" y="0"/>
                  </a:moveTo>
                  <a:lnTo>
                    <a:pt x="1" y="14155"/>
                  </a:lnTo>
                  <a:lnTo>
                    <a:pt x="593" y="14155"/>
                  </a:lnTo>
                  <a:lnTo>
                    <a:pt x="593" y="576"/>
                  </a:lnTo>
                  <a:lnTo>
                    <a:pt x="1238" y="576"/>
                  </a:lnTo>
                  <a:lnTo>
                    <a:pt x="123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2033;p50">
              <a:extLst>
                <a:ext uri="{FF2B5EF4-FFF2-40B4-BE49-F238E27FC236}">
                  <a16:creationId xmlns:a16="http://schemas.microsoft.com/office/drawing/2014/main" id="{2919C133-6CF0-448B-9B99-2844531650FA}"/>
                </a:ext>
              </a:extLst>
            </p:cNvPr>
            <p:cNvSpPr/>
            <p:nvPr/>
          </p:nvSpPr>
          <p:spPr>
            <a:xfrm>
              <a:off x="6404888" y="3450575"/>
              <a:ext cx="14825" cy="231000"/>
            </a:xfrm>
            <a:custGeom>
              <a:avLst/>
              <a:gdLst/>
              <a:ahLst/>
              <a:cxnLst/>
              <a:rect l="l" t="t" r="r" b="b"/>
              <a:pathLst>
                <a:path w="593" h="9240" extrusionOk="0">
                  <a:moveTo>
                    <a:pt x="0" y="1"/>
                  </a:moveTo>
                  <a:lnTo>
                    <a:pt x="0" y="8803"/>
                  </a:lnTo>
                  <a:lnTo>
                    <a:pt x="593" y="9239"/>
                  </a:lnTo>
                  <a:lnTo>
                    <a:pt x="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2034;p50">
              <a:extLst>
                <a:ext uri="{FF2B5EF4-FFF2-40B4-BE49-F238E27FC236}">
                  <a16:creationId xmlns:a16="http://schemas.microsoft.com/office/drawing/2014/main" id="{FD5DE798-2AC3-4469-9281-752C696F6324}"/>
                </a:ext>
              </a:extLst>
            </p:cNvPr>
            <p:cNvSpPr/>
            <p:nvPr/>
          </p:nvSpPr>
          <p:spPr>
            <a:xfrm>
              <a:off x="6366963" y="3334675"/>
              <a:ext cx="130750" cy="370425"/>
            </a:xfrm>
            <a:custGeom>
              <a:avLst/>
              <a:gdLst/>
              <a:ahLst/>
              <a:cxnLst/>
              <a:rect l="l" t="t" r="r" b="b"/>
              <a:pathLst>
                <a:path w="5230" h="14817" extrusionOk="0">
                  <a:moveTo>
                    <a:pt x="2615" y="0"/>
                  </a:moveTo>
                  <a:cubicBezTo>
                    <a:pt x="1151" y="0"/>
                    <a:pt x="1" y="1151"/>
                    <a:pt x="1" y="2615"/>
                  </a:cubicBezTo>
                  <a:lnTo>
                    <a:pt x="1" y="2754"/>
                  </a:lnTo>
                  <a:lnTo>
                    <a:pt x="576" y="2754"/>
                  </a:lnTo>
                  <a:lnTo>
                    <a:pt x="576" y="2615"/>
                  </a:lnTo>
                  <a:cubicBezTo>
                    <a:pt x="576" y="1517"/>
                    <a:pt x="1517" y="645"/>
                    <a:pt x="2615" y="645"/>
                  </a:cubicBezTo>
                  <a:cubicBezTo>
                    <a:pt x="3696" y="645"/>
                    <a:pt x="4637" y="1517"/>
                    <a:pt x="4637" y="2615"/>
                  </a:cubicBezTo>
                  <a:lnTo>
                    <a:pt x="4637" y="12777"/>
                  </a:lnTo>
                  <a:cubicBezTo>
                    <a:pt x="4637" y="13579"/>
                    <a:pt x="3992" y="14224"/>
                    <a:pt x="3260" y="14224"/>
                  </a:cubicBezTo>
                  <a:cubicBezTo>
                    <a:pt x="2458" y="14224"/>
                    <a:pt x="1813" y="13579"/>
                    <a:pt x="1813" y="12777"/>
                  </a:cubicBezTo>
                  <a:lnTo>
                    <a:pt x="1813" y="4637"/>
                  </a:lnTo>
                  <a:lnTo>
                    <a:pt x="1238" y="4637"/>
                  </a:lnTo>
                  <a:lnTo>
                    <a:pt x="1238" y="12777"/>
                  </a:lnTo>
                  <a:cubicBezTo>
                    <a:pt x="1238" y="13945"/>
                    <a:pt x="2110" y="14816"/>
                    <a:pt x="3260" y="14816"/>
                  </a:cubicBezTo>
                  <a:cubicBezTo>
                    <a:pt x="4358" y="14816"/>
                    <a:pt x="5230" y="13945"/>
                    <a:pt x="5230" y="12777"/>
                  </a:cubicBezTo>
                  <a:lnTo>
                    <a:pt x="5230" y="2615"/>
                  </a:lnTo>
                  <a:cubicBezTo>
                    <a:pt x="5230" y="1151"/>
                    <a:pt x="4062" y="0"/>
                    <a:pt x="26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2025;p50">
            <a:extLst>
              <a:ext uri="{FF2B5EF4-FFF2-40B4-BE49-F238E27FC236}">
                <a16:creationId xmlns:a16="http://schemas.microsoft.com/office/drawing/2014/main" id="{F6C32706-DB22-4EBE-AEE5-1DAA18EC5BAE}"/>
              </a:ext>
            </a:extLst>
          </p:cNvPr>
          <p:cNvGrpSpPr/>
          <p:nvPr/>
        </p:nvGrpSpPr>
        <p:grpSpPr>
          <a:xfrm>
            <a:off x="2858427" y="2842660"/>
            <a:ext cx="729987" cy="845586"/>
            <a:chOff x="6166938" y="3334675"/>
            <a:chExt cx="492450" cy="493750"/>
          </a:xfrm>
        </p:grpSpPr>
        <p:sp>
          <p:nvSpPr>
            <p:cNvPr id="170" name="Google Shape;2026;p50">
              <a:extLst>
                <a:ext uri="{FF2B5EF4-FFF2-40B4-BE49-F238E27FC236}">
                  <a16:creationId xmlns:a16="http://schemas.microsoft.com/office/drawing/2014/main" id="{38A01003-D359-47A6-ACFD-2557A09F8F34}"/>
                </a:ext>
              </a:extLst>
            </p:cNvPr>
            <p:cNvSpPr/>
            <p:nvPr/>
          </p:nvSpPr>
          <p:spPr>
            <a:xfrm>
              <a:off x="6172613" y="3481525"/>
              <a:ext cx="40100" cy="346900"/>
            </a:xfrm>
            <a:custGeom>
              <a:avLst/>
              <a:gdLst/>
              <a:ahLst/>
              <a:cxnLst/>
              <a:rect l="l" t="t" r="r" b="b"/>
              <a:pathLst>
                <a:path w="1604" h="13876" extrusionOk="0">
                  <a:moveTo>
                    <a:pt x="0" y="0"/>
                  </a:moveTo>
                  <a:lnTo>
                    <a:pt x="0" y="13876"/>
                  </a:lnTo>
                  <a:lnTo>
                    <a:pt x="1604" y="13876"/>
                  </a:lnTo>
                  <a:lnTo>
                    <a:pt x="16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2027;p50">
              <a:extLst>
                <a:ext uri="{FF2B5EF4-FFF2-40B4-BE49-F238E27FC236}">
                  <a16:creationId xmlns:a16="http://schemas.microsoft.com/office/drawing/2014/main" id="{0F7E2893-98DF-4814-907F-6EF1E39BDBD7}"/>
                </a:ext>
              </a:extLst>
            </p:cNvPr>
            <p:cNvSpPr/>
            <p:nvPr/>
          </p:nvSpPr>
          <p:spPr>
            <a:xfrm>
              <a:off x="6212688" y="3450575"/>
              <a:ext cx="37950" cy="377850"/>
            </a:xfrm>
            <a:custGeom>
              <a:avLst/>
              <a:gdLst/>
              <a:ahLst/>
              <a:cxnLst/>
              <a:rect l="l" t="t" r="r" b="b"/>
              <a:pathLst>
                <a:path w="1518" h="15114" extrusionOk="0">
                  <a:moveTo>
                    <a:pt x="1" y="1"/>
                  </a:moveTo>
                  <a:lnTo>
                    <a:pt x="1" y="15114"/>
                  </a:lnTo>
                  <a:lnTo>
                    <a:pt x="1517" y="15114"/>
                  </a:lnTo>
                  <a:lnTo>
                    <a:pt x="151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2028;p50">
              <a:extLst>
                <a:ext uri="{FF2B5EF4-FFF2-40B4-BE49-F238E27FC236}">
                  <a16:creationId xmlns:a16="http://schemas.microsoft.com/office/drawing/2014/main" id="{05FBB054-D42B-4E41-A094-A1F47595AE6F}"/>
                </a:ext>
              </a:extLst>
            </p:cNvPr>
            <p:cNvSpPr/>
            <p:nvPr/>
          </p:nvSpPr>
          <p:spPr>
            <a:xfrm>
              <a:off x="6250613" y="3420075"/>
              <a:ext cx="408775" cy="408350"/>
            </a:xfrm>
            <a:custGeom>
              <a:avLst/>
              <a:gdLst/>
              <a:ahLst/>
              <a:cxnLst/>
              <a:rect l="l" t="t" r="r" b="b"/>
              <a:pathLst>
                <a:path w="16351" h="16334" extrusionOk="0">
                  <a:moveTo>
                    <a:pt x="0" y="1"/>
                  </a:moveTo>
                  <a:lnTo>
                    <a:pt x="0" y="16334"/>
                  </a:lnTo>
                  <a:lnTo>
                    <a:pt x="16351" y="16334"/>
                  </a:lnTo>
                  <a:lnTo>
                    <a:pt x="163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2029;p50">
              <a:extLst>
                <a:ext uri="{FF2B5EF4-FFF2-40B4-BE49-F238E27FC236}">
                  <a16:creationId xmlns:a16="http://schemas.microsoft.com/office/drawing/2014/main" id="{C5EB18D9-966D-4412-AF16-5585969B73B0}"/>
                </a:ext>
              </a:extLst>
            </p:cNvPr>
            <p:cNvSpPr/>
            <p:nvPr/>
          </p:nvSpPr>
          <p:spPr>
            <a:xfrm>
              <a:off x="6243213" y="3412675"/>
              <a:ext cx="230975" cy="415750"/>
            </a:xfrm>
            <a:custGeom>
              <a:avLst/>
              <a:gdLst/>
              <a:ahLst/>
              <a:cxnLst/>
              <a:rect l="l" t="t" r="r" b="b"/>
              <a:pathLst>
                <a:path w="9239" h="16630" extrusionOk="0">
                  <a:moveTo>
                    <a:pt x="0" y="0"/>
                  </a:moveTo>
                  <a:lnTo>
                    <a:pt x="0" y="16630"/>
                  </a:lnTo>
                  <a:lnTo>
                    <a:pt x="593" y="16630"/>
                  </a:lnTo>
                  <a:lnTo>
                    <a:pt x="593" y="575"/>
                  </a:lnTo>
                  <a:lnTo>
                    <a:pt x="9239" y="575"/>
                  </a:lnTo>
                  <a:lnTo>
                    <a:pt x="923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2030;p50">
              <a:extLst>
                <a:ext uri="{FF2B5EF4-FFF2-40B4-BE49-F238E27FC236}">
                  <a16:creationId xmlns:a16="http://schemas.microsoft.com/office/drawing/2014/main" id="{43ECF8A8-478F-40B4-ABAA-032BDC57EC69}"/>
                </a:ext>
              </a:extLst>
            </p:cNvPr>
            <p:cNvSpPr/>
            <p:nvPr/>
          </p:nvSpPr>
          <p:spPr>
            <a:xfrm>
              <a:off x="6504663" y="3412675"/>
              <a:ext cx="154725" cy="14400"/>
            </a:xfrm>
            <a:custGeom>
              <a:avLst/>
              <a:gdLst/>
              <a:ahLst/>
              <a:cxnLst/>
              <a:rect l="l" t="t" r="r" b="b"/>
              <a:pathLst>
                <a:path w="6189" h="576" extrusionOk="0">
                  <a:moveTo>
                    <a:pt x="1" y="0"/>
                  </a:moveTo>
                  <a:lnTo>
                    <a:pt x="1" y="575"/>
                  </a:lnTo>
                  <a:lnTo>
                    <a:pt x="6189" y="575"/>
                  </a:lnTo>
                  <a:lnTo>
                    <a:pt x="618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2031;p50">
              <a:extLst>
                <a:ext uri="{FF2B5EF4-FFF2-40B4-BE49-F238E27FC236}">
                  <a16:creationId xmlns:a16="http://schemas.microsoft.com/office/drawing/2014/main" id="{A0C75E84-2E16-4AE2-8694-A3D51FBF5917}"/>
                </a:ext>
              </a:extLst>
            </p:cNvPr>
            <p:cNvSpPr/>
            <p:nvPr/>
          </p:nvSpPr>
          <p:spPr>
            <a:xfrm>
              <a:off x="6205288" y="3443600"/>
              <a:ext cx="30975" cy="384825"/>
            </a:xfrm>
            <a:custGeom>
              <a:avLst/>
              <a:gdLst/>
              <a:ahLst/>
              <a:cxnLst/>
              <a:rect l="l" t="t" r="r" b="b"/>
              <a:pathLst>
                <a:path w="1239" h="15393" extrusionOk="0">
                  <a:moveTo>
                    <a:pt x="1" y="1"/>
                  </a:moveTo>
                  <a:lnTo>
                    <a:pt x="1" y="15393"/>
                  </a:lnTo>
                  <a:lnTo>
                    <a:pt x="576" y="15393"/>
                  </a:lnTo>
                  <a:lnTo>
                    <a:pt x="576" y="576"/>
                  </a:lnTo>
                  <a:lnTo>
                    <a:pt x="1238" y="576"/>
                  </a:lnTo>
                  <a:lnTo>
                    <a:pt x="123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2032;p50">
              <a:extLst>
                <a:ext uri="{FF2B5EF4-FFF2-40B4-BE49-F238E27FC236}">
                  <a16:creationId xmlns:a16="http://schemas.microsoft.com/office/drawing/2014/main" id="{83849185-2A2C-44D6-8BD4-BBFC905DB09C}"/>
                </a:ext>
              </a:extLst>
            </p:cNvPr>
            <p:cNvSpPr/>
            <p:nvPr/>
          </p:nvSpPr>
          <p:spPr>
            <a:xfrm>
              <a:off x="6166938" y="3474550"/>
              <a:ext cx="30975" cy="353875"/>
            </a:xfrm>
            <a:custGeom>
              <a:avLst/>
              <a:gdLst/>
              <a:ahLst/>
              <a:cxnLst/>
              <a:rect l="l" t="t" r="r" b="b"/>
              <a:pathLst>
                <a:path w="1239" h="14155" extrusionOk="0">
                  <a:moveTo>
                    <a:pt x="1" y="0"/>
                  </a:moveTo>
                  <a:lnTo>
                    <a:pt x="1" y="14155"/>
                  </a:lnTo>
                  <a:lnTo>
                    <a:pt x="593" y="14155"/>
                  </a:lnTo>
                  <a:lnTo>
                    <a:pt x="593" y="576"/>
                  </a:lnTo>
                  <a:lnTo>
                    <a:pt x="1238" y="576"/>
                  </a:lnTo>
                  <a:lnTo>
                    <a:pt x="123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2033;p50">
              <a:extLst>
                <a:ext uri="{FF2B5EF4-FFF2-40B4-BE49-F238E27FC236}">
                  <a16:creationId xmlns:a16="http://schemas.microsoft.com/office/drawing/2014/main" id="{C351401A-7D5B-472B-A9ED-C780B89F863F}"/>
                </a:ext>
              </a:extLst>
            </p:cNvPr>
            <p:cNvSpPr/>
            <p:nvPr/>
          </p:nvSpPr>
          <p:spPr>
            <a:xfrm>
              <a:off x="6404888" y="3450575"/>
              <a:ext cx="14825" cy="231000"/>
            </a:xfrm>
            <a:custGeom>
              <a:avLst/>
              <a:gdLst/>
              <a:ahLst/>
              <a:cxnLst/>
              <a:rect l="l" t="t" r="r" b="b"/>
              <a:pathLst>
                <a:path w="593" h="9240" extrusionOk="0">
                  <a:moveTo>
                    <a:pt x="0" y="1"/>
                  </a:moveTo>
                  <a:lnTo>
                    <a:pt x="0" y="8803"/>
                  </a:lnTo>
                  <a:lnTo>
                    <a:pt x="593" y="9239"/>
                  </a:lnTo>
                  <a:lnTo>
                    <a:pt x="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2034;p50">
              <a:extLst>
                <a:ext uri="{FF2B5EF4-FFF2-40B4-BE49-F238E27FC236}">
                  <a16:creationId xmlns:a16="http://schemas.microsoft.com/office/drawing/2014/main" id="{CC4E7BCE-ECF2-4F53-B23D-1AB22CD60CAC}"/>
                </a:ext>
              </a:extLst>
            </p:cNvPr>
            <p:cNvSpPr/>
            <p:nvPr/>
          </p:nvSpPr>
          <p:spPr>
            <a:xfrm>
              <a:off x="6366963" y="3334675"/>
              <a:ext cx="130750" cy="370425"/>
            </a:xfrm>
            <a:custGeom>
              <a:avLst/>
              <a:gdLst/>
              <a:ahLst/>
              <a:cxnLst/>
              <a:rect l="l" t="t" r="r" b="b"/>
              <a:pathLst>
                <a:path w="5230" h="14817" extrusionOk="0">
                  <a:moveTo>
                    <a:pt x="2615" y="0"/>
                  </a:moveTo>
                  <a:cubicBezTo>
                    <a:pt x="1151" y="0"/>
                    <a:pt x="1" y="1151"/>
                    <a:pt x="1" y="2615"/>
                  </a:cubicBezTo>
                  <a:lnTo>
                    <a:pt x="1" y="2754"/>
                  </a:lnTo>
                  <a:lnTo>
                    <a:pt x="576" y="2754"/>
                  </a:lnTo>
                  <a:lnTo>
                    <a:pt x="576" y="2615"/>
                  </a:lnTo>
                  <a:cubicBezTo>
                    <a:pt x="576" y="1517"/>
                    <a:pt x="1517" y="645"/>
                    <a:pt x="2615" y="645"/>
                  </a:cubicBezTo>
                  <a:cubicBezTo>
                    <a:pt x="3696" y="645"/>
                    <a:pt x="4637" y="1517"/>
                    <a:pt x="4637" y="2615"/>
                  </a:cubicBezTo>
                  <a:lnTo>
                    <a:pt x="4637" y="12777"/>
                  </a:lnTo>
                  <a:cubicBezTo>
                    <a:pt x="4637" y="13579"/>
                    <a:pt x="3992" y="14224"/>
                    <a:pt x="3260" y="14224"/>
                  </a:cubicBezTo>
                  <a:cubicBezTo>
                    <a:pt x="2458" y="14224"/>
                    <a:pt x="1813" y="13579"/>
                    <a:pt x="1813" y="12777"/>
                  </a:cubicBezTo>
                  <a:lnTo>
                    <a:pt x="1813" y="4637"/>
                  </a:lnTo>
                  <a:lnTo>
                    <a:pt x="1238" y="4637"/>
                  </a:lnTo>
                  <a:lnTo>
                    <a:pt x="1238" y="12777"/>
                  </a:lnTo>
                  <a:cubicBezTo>
                    <a:pt x="1238" y="13945"/>
                    <a:pt x="2110" y="14816"/>
                    <a:pt x="3260" y="14816"/>
                  </a:cubicBezTo>
                  <a:cubicBezTo>
                    <a:pt x="4358" y="14816"/>
                    <a:pt x="5230" y="13945"/>
                    <a:pt x="5230" y="12777"/>
                  </a:cubicBezTo>
                  <a:lnTo>
                    <a:pt x="5230" y="2615"/>
                  </a:lnTo>
                  <a:cubicBezTo>
                    <a:pt x="5230" y="1151"/>
                    <a:pt x="4062" y="0"/>
                    <a:pt x="26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 name="Google Shape;2025;p50">
            <a:extLst>
              <a:ext uri="{FF2B5EF4-FFF2-40B4-BE49-F238E27FC236}">
                <a16:creationId xmlns:a16="http://schemas.microsoft.com/office/drawing/2014/main" id="{72C78E31-FDA3-4CCB-96ED-05264FFA9201}"/>
              </a:ext>
            </a:extLst>
          </p:cNvPr>
          <p:cNvGrpSpPr/>
          <p:nvPr/>
        </p:nvGrpSpPr>
        <p:grpSpPr>
          <a:xfrm>
            <a:off x="3580073" y="2836327"/>
            <a:ext cx="729987" cy="845586"/>
            <a:chOff x="6166938" y="3334675"/>
            <a:chExt cx="492450" cy="493750"/>
          </a:xfrm>
        </p:grpSpPr>
        <p:sp>
          <p:nvSpPr>
            <p:cNvPr id="180" name="Google Shape;2026;p50">
              <a:extLst>
                <a:ext uri="{FF2B5EF4-FFF2-40B4-BE49-F238E27FC236}">
                  <a16:creationId xmlns:a16="http://schemas.microsoft.com/office/drawing/2014/main" id="{D7DAC504-BBEE-4311-93FE-81635B9B2BC7}"/>
                </a:ext>
              </a:extLst>
            </p:cNvPr>
            <p:cNvSpPr/>
            <p:nvPr/>
          </p:nvSpPr>
          <p:spPr>
            <a:xfrm>
              <a:off x="6172613" y="3481525"/>
              <a:ext cx="40100" cy="346900"/>
            </a:xfrm>
            <a:custGeom>
              <a:avLst/>
              <a:gdLst/>
              <a:ahLst/>
              <a:cxnLst/>
              <a:rect l="l" t="t" r="r" b="b"/>
              <a:pathLst>
                <a:path w="1604" h="13876" extrusionOk="0">
                  <a:moveTo>
                    <a:pt x="0" y="0"/>
                  </a:moveTo>
                  <a:lnTo>
                    <a:pt x="0" y="13876"/>
                  </a:lnTo>
                  <a:lnTo>
                    <a:pt x="1604" y="13876"/>
                  </a:lnTo>
                  <a:lnTo>
                    <a:pt x="16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2027;p50">
              <a:extLst>
                <a:ext uri="{FF2B5EF4-FFF2-40B4-BE49-F238E27FC236}">
                  <a16:creationId xmlns:a16="http://schemas.microsoft.com/office/drawing/2014/main" id="{4989F025-46B3-4544-9255-014ABF8AA3FD}"/>
                </a:ext>
              </a:extLst>
            </p:cNvPr>
            <p:cNvSpPr/>
            <p:nvPr/>
          </p:nvSpPr>
          <p:spPr>
            <a:xfrm>
              <a:off x="6212688" y="3450575"/>
              <a:ext cx="37950" cy="377850"/>
            </a:xfrm>
            <a:custGeom>
              <a:avLst/>
              <a:gdLst/>
              <a:ahLst/>
              <a:cxnLst/>
              <a:rect l="l" t="t" r="r" b="b"/>
              <a:pathLst>
                <a:path w="1518" h="15114" extrusionOk="0">
                  <a:moveTo>
                    <a:pt x="1" y="1"/>
                  </a:moveTo>
                  <a:lnTo>
                    <a:pt x="1" y="15114"/>
                  </a:lnTo>
                  <a:lnTo>
                    <a:pt x="1517" y="15114"/>
                  </a:lnTo>
                  <a:lnTo>
                    <a:pt x="151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2028;p50">
              <a:extLst>
                <a:ext uri="{FF2B5EF4-FFF2-40B4-BE49-F238E27FC236}">
                  <a16:creationId xmlns:a16="http://schemas.microsoft.com/office/drawing/2014/main" id="{2882F4BD-0105-47D4-AEA7-398ED235E994}"/>
                </a:ext>
              </a:extLst>
            </p:cNvPr>
            <p:cNvSpPr/>
            <p:nvPr/>
          </p:nvSpPr>
          <p:spPr>
            <a:xfrm>
              <a:off x="6250613" y="3420075"/>
              <a:ext cx="408775" cy="408350"/>
            </a:xfrm>
            <a:custGeom>
              <a:avLst/>
              <a:gdLst/>
              <a:ahLst/>
              <a:cxnLst/>
              <a:rect l="l" t="t" r="r" b="b"/>
              <a:pathLst>
                <a:path w="16351" h="16334" extrusionOk="0">
                  <a:moveTo>
                    <a:pt x="0" y="1"/>
                  </a:moveTo>
                  <a:lnTo>
                    <a:pt x="0" y="16334"/>
                  </a:lnTo>
                  <a:lnTo>
                    <a:pt x="16351" y="16334"/>
                  </a:lnTo>
                  <a:lnTo>
                    <a:pt x="163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2029;p50">
              <a:extLst>
                <a:ext uri="{FF2B5EF4-FFF2-40B4-BE49-F238E27FC236}">
                  <a16:creationId xmlns:a16="http://schemas.microsoft.com/office/drawing/2014/main" id="{EC3EB495-EC8D-4874-B982-A4D9A59F37EB}"/>
                </a:ext>
              </a:extLst>
            </p:cNvPr>
            <p:cNvSpPr/>
            <p:nvPr/>
          </p:nvSpPr>
          <p:spPr>
            <a:xfrm>
              <a:off x="6243213" y="3412675"/>
              <a:ext cx="230975" cy="415750"/>
            </a:xfrm>
            <a:custGeom>
              <a:avLst/>
              <a:gdLst/>
              <a:ahLst/>
              <a:cxnLst/>
              <a:rect l="l" t="t" r="r" b="b"/>
              <a:pathLst>
                <a:path w="9239" h="16630" extrusionOk="0">
                  <a:moveTo>
                    <a:pt x="0" y="0"/>
                  </a:moveTo>
                  <a:lnTo>
                    <a:pt x="0" y="16630"/>
                  </a:lnTo>
                  <a:lnTo>
                    <a:pt x="593" y="16630"/>
                  </a:lnTo>
                  <a:lnTo>
                    <a:pt x="593" y="575"/>
                  </a:lnTo>
                  <a:lnTo>
                    <a:pt x="9239" y="575"/>
                  </a:lnTo>
                  <a:lnTo>
                    <a:pt x="923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2030;p50">
              <a:extLst>
                <a:ext uri="{FF2B5EF4-FFF2-40B4-BE49-F238E27FC236}">
                  <a16:creationId xmlns:a16="http://schemas.microsoft.com/office/drawing/2014/main" id="{FCE1FD8B-1AB2-4150-840B-DE12BD3690F0}"/>
                </a:ext>
              </a:extLst>
            </p:cNvPr>
            <p:cNvSpPr/>
            <p:nvPr/>
          </p:nvSpPr>
          <p:spPr>
            <a:xfrm>
              <a:off x="6504663" y="3412675"/>
              <a:ext cx="154725" cy="14400"/>
            </a:xfrm>
            <a:custGeom>
              <a:avLst/>
              <a:gdLst/>
              <a:ahLst/>
              <a:cxnLst/>
              <a:rect l="l" t="t" r="r" b="b"/>
              <a:pathLst>
                <a:path w="6189" h="576" extrusionOk="0">
                  <a:moveTo>
                    <a:pt x="1" y="0"/>
                  </a:moveTo>
                  <a:lnTo>
                    <a:pt x="1" y="575"/>
                  </a:lnTo>
                  <a:lnTo>
                    <a:pt x="6189" y="575"/>
                  </a:lnTo>
                  <a:lnTo>
                    <a:pt x="618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2031;p50">
              <a:extLst>
                <a:ext uri="{FF2B5EF4-FFF2-40B4-BE49-F238E27FC236}">
                  <a16:creationId xmlns:a16="http://schemas.microsoft.com/office/drawing/2014/main" id="{42EB3BFE-F027-429D-878A-103380D9C221}"/>
                </a:ext>
              </a:extLst>
            </p:cNvPr>
            <p:cNvSpPr/>
            <p:nvPr/>
          </p:nvSpPr>
          <p:spPr>
            <a:xfrm>
              <a:off x="6205288" y="3443600"/>
              <a:ext cx="30975" cy="384825"/>
            </a:xfrm>
            <a:custGeom>
              <a:avLst/>
              <a:gdLst/>
              <a:ahLst/>
              <a:cxnLst/>
              <a:rect l="l" t="t" r="r" b="b"/>
              <a:pathLst>
                <a:path w="1239" h="15393" extrusionOk="0">
                  <a:moveTo>
                    <a:pt x="1" y="1"/>
                  </a:moveTo>
                  <a:lnTo>
                    <a:pt x="1" y="15393"/>
                  </a:lnTo>
                  <a:lnTo>
                    <a:pt x="576" y="15393"/>
                  </a:lnTo>
                  <a:lnTo>
                    <a:pt x="576" y="576"/>
                  </a:lnTo>
                  <a:lnTo>
                    <a:pt x="1238" y="576"/>
                  </a:lnTo>
                  <a:lnTo>
                    <a:pt x="123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2032;p50">
              <a:extLst>
                <a:ext uri="{FF2B5EF4-FFF2-40B4-BE49-F238E27FC236}">
                  <a16:creationId xmlns:a16="http://schemas.microsoft.com/office/drawing/2014/main" id="{372B27F6-7E50-49E2-920F-957B3EE052C8}"/>
                </a:ext>
              </a:extLst>
            </p:cNvPr>
            <p:cNvSpPr/>
            <p:nvPr/>
          </p:nvSpPr>
          <p:spPr>
            <a:xfrm>
              <a:off x="6166938" y="3474550"/>
              <a:ext cx="30975" cy="353875"/>
            </a:xfrm>
            <a:custGeom>
              <a:avLst/>
              <a:gdLst/>
              <a:ahLst/>
              <a:cxnLst/>
              <a:rect l="l" t="t" r="r" b="b"/>
              <a:pathLst>
                <a:path w="1239" h="14155" extrusionOk="0">
                  <a:moveTo>
                    <a:pt x="1" y="0"/>
                  </a:moveTo>
                  <a:lnTo>
                    <a:pt x="1" y="14155"/>
                  </a:lnTo>
                  <a:lnTo>
                    <a:pt x="593" y="14155"/>
                  </a:lnTo>
                  <a:lnTo>
                    <a:pt x="593" y="576"/>
                  </a:lnTo>
                  <a:lnTo>
                    <a:pt x="1238" y="576"/>
                  </a:lnTo>
                  <a:lnTo>
                    <a:pt x="123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2033;p50">
              <a:extLst>
                <a:ext uri="{FF2B5EF4-FFF2-40B4-BE49-F238E27FC236}">
                  <a16:creationId xmlns:a16="http://schemas.microsoft.com/office/drawing/2014/main" id="{BC960339-5A2C-4254-B856-01500F87BBDE}"/>
                </a:ext>
              </a:extLst>
            </p:cNvPr>
            <p:cNvSpPr/>
            <p:nvPr/>
          </p:nvSpPr>
          <p:spPr>
            <a:xfrm>
              <a:off x="6404888" y="3450575"/>
              <a:ext cx="14825" cy="231000"/>
            </a:xfrm>
            <a:custGeom>
              <a:avLst/>
              <a:gdLst/>
              <a:ahLst/>
              <a:cxnLst/>
              <a:rect l="l" t="t" r="r" b="b"/>
              <a:pathLst>
                <a:path w="593" h="9240" extrusionOk="0">
                  <a:moveTo>
                    <a:pt x="0" y="1"/>
                  </a:moveTo>
                  <a:lnTo>
                    <a:pt x="0" y="8803"/>
                  </a:lnTo>
                  <a:lnTo>
                    <a:pt x="593" y="9239"/>
                  </a:lnTo>
                  <a:lnTo>
                    <a:pt x="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2034;p50">
              <a:extLst>
                <a:ext uri="{FF2B5EF4-FFF2-40B4-BE49-F238E27FC236}">
                  <a16:creationId xmlns:a16="http://schemas.microsoft.com/office/drawing/2014/main" id="{1B59A105-2107-4A2C-A6BE-90BAD6E88FF8}"/>
                </a:ext>
              </a:extLst>
            </p:cNvPr>
            <p:cNvSpPr/>
            <p:nvPr/>
          </p:nvSpPr>
          <p:spPr>
            <a:xfrm>
              <a:off x="6366963" y="3334675"/>
              <a:ext cx="130750" cy="370425"/>
            </a:xfrm>
            <a:custGeom>
              <a:avLst/>
              <a:gdLst/>
              <a:ahLst/>
              <a:cxnLst/>
              <a:rect l="l" t="t" r="r" b="b"/>
              <a:pathLst>
                <a:path w="5230" h="14817" extrusionOk="0">
                  <a:moveTo>
                    <a:pt x="2615" y="0"/>
                  </a:moveTo>
                  <a:cubicBezTo>
                    <a:pt x="1151" y="0"/>
                    <a:pt x="1" y="1151"/>
                    <a:pt x="1" y="2615"/>
                  </a:cubicBezTo>
                  <a:lnTo>
                    <a:pt x="1" y="2754"/>
                  </a:lnTo>
                  <a:lnTo>
                    <a:pt x="576" y="2754"/>
                  </a:lnTo>
                  <a:lnTo>
                    <a:pt x="576" y="2615"/>
                  </a:lnTo>
                  <a:cubicBezTo>
                    <a:pt x="576" y="1517"/>
                    <a:pt x="1517" y="645"/>
                    <a:pt x="2615" y="645"/>
                  </a:cubicBezTo>
                  <a:cubicBezTo>
                    <a:pt x="3696" y="645"/>
                    <a:pt x="4637" y="1517"/>
                    <a:pt x="4637" y="2615"/>
                  </a:cubicBezTo>
                  <a:lnTo>
                    <a:pt x="4637" y="12777"/>
                  </a:lnTo>
                  <a:cubicBezTo>
                    <a:pt x="4637" y="13579"/>
                    <a:pt x="3992" y="14224"/>
                    <a:pt x="3260" y="14224"/>
                  </a:cubicBezTo>
                  <a:cubicBezTo>
                    <a:pt x="2458" y="14224"/>
                    <a:pt x="1813" y="13579"/>
                    <a:pt x="1813" y="12777"/>
                  </a:cubicBezTo>
                  <a:lnTo>
                    <a:pt x="1813" y="4637"/>
                  </a:lnTo>
                  <a:lnTo>
                    <a:pt x="1238" y="4637"/>
                  </a:lnTo>
                  <a:lnTo>
                    <a:pt x="1238" y="12777"/>
                  </a:lnTo>
                  <a:cubicBezTo>
                    <a:pt x="1238" y="13945"/>
                    <a:pt x="2110" y="14816"/>
                    <a:pt x="3260" y="14816"/>
                  </a:cubicBezTo>
                  <a:cubicBezTo>
                    <a:pt x="4358" y="14816"/>
                    <a:pt x="5230" y="13945"/>
                    <a:pt x="5230" y="12777"/>
                  </a:cubicBezTo>
                  <a:lnTo>
                    <a:pt x="5230" y="2615"/>
                  </a:lnTo>
                  <a:cubicBezTo>
                    <a:pt x="5230" y="1151"/>
                    <a:pt x="4062" y="0"/>
                    <a:pt x="26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 name="Google Shape;1747;p50">
            <a:extLst>
              <a:ext uri="{FF2B5EF4-FFF2-40B4-BE49-F238E27FC236}">
                <a16:creationId xmlns:a16="http://schemas.microsoft.com/office/drawing/2014/main" id="{83E9294F-EF4D-4359-93F8-DC4989F99FF1}"/>
              </a:ext>
            </a:extLst>
          </p:cNvPr>
          <p:cNvGrpSpPr/>
          <p:nvPr/>
        </p:nvGrpSpPr>
        <p:grpSpPr>
          <a:xfrm>
            <a:off x="5823146" y="405651"/>
            <a:ext cx="975789" cy="1006500"/>
            <a:chOff x="3955363" y="1157525"/>
            <a:chExt cx="494200" cy="492000"/>
          </a:xfrm>
        </p:grpSpPr>
        <p:sp>
          <p:nvSpPr>
            <p:cNvPr id="203" name="Google Shape;1748;p50">
              <a:extLst>
                <a:ext uri="{FF2B5EF4-FFF2-40B4-BE49-F238E27FC236}">
                  <a16:creationId xmlns:a16="http://schemas.microsoft.com/office/drawing/2014/main" id="{6EA3C62F-D811-41A7-B399-E490F1C0C3F2}"/>
                </a:ext>
              </a:extLst>
            </p:cNvPr>
            <p:cNvSpPr/>
            <p:nvPr/>
          </p:nvSpPr>
          <p:spPr>
            <a:xfrm>
              <a:off x="4235138" y="1228125"/>
              <a:ext cx="47075" cy="47525"/>
            </a:xfrm>
            <a:custGeom>
              <a:avLst/>
              <a:gdLst/>
              <a:ahLst/>
              <a:cxnLst/>
              <a:rect l="l" t="t" r="r" b="b"/>
              <a:pathLst>
                <a:path w="1883" h="1901" extrusionOk="0">
                  <a:moveTo>
                    <a:pt x="941" y="0"/>
                  </a:moveTo>
                  <a:cubicBezTo>
                    <a:pt x="436" y="0"/>
                    <a:pt x="0" y="436"/>
                    <a:pt x="0" y="959"/>
                  </a:cubicBezTo>
                  <a:cubicBezTo>
                    <a:pt x="0" y="1464"/>
                    <a:pt x="436" y="1900"/>
                    <a:pt x="941" y="1900"/>
                  </a:cubicBezTo>
                  <a:cubicBezTo>
                    <a:pt x="1447" y="1900"/>
                    <a:pt x="1883" y="1464"/>
                    <a:pt x="1883" y="959"/>
                  </a:cubicBezTo>
                  <a:cubicBezTo>
                    <a:pt x="1883" y="436"/>
                    <a:pt x="1447" y="0"/>
                    <a:pt x="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749;p50">
              <a:extLst>
                <a:ext uri="{FF2B5EF4-FFF2-40B4-BE49-F238E27FC236}">
                  <a16:creationId xmlns:a16="http://schemas.microsoft.com/office/drawing/2014/main" id="{C87AA6A1-1213-40F6-9766-5F6FF5A84CA4}"/>
                </a:ext>
              </a:extLst>
            </p:cNvPr>
            <p:cNvSpPr/>
            <p:nvPr/>
          </p:nvSpPr>
          <p:spPr>
            <a:xfrm>
              <a:off x="4331438" y="1435100"/>
              <a:ext cx="47075" cy="47525"/>
            </a:xfrm>
            <a:custGeom>
              <a:avLst/>
              <a:gdLst/>
              <a:ahLst/>
              <a:cxnLst/>
              <a:rect l="l" t="t" r="r" b="b"/>
              <a:pathLst>
                <a:path w="1883" h="1901" extrusionOk="0">
                  <a:moveTo>
                    <a:pt x="942" y="1"/>
                  </a:moveTo>
                  <a:cubicBezTo>
                    <a:pt x="366" y="1"/>
                    <a:pt x="0" y="437"/>
                    <a:pt x="0" y="960"/>
                  </a:cubicBezTo>
                  <a:cubicBezTo>
                    <a:pt x="0" y="1535"/>
                    <a:pt x="366" y="1901"/>
                    <a:pt x="942" y="1901"/>
                  </a:cubicBezTo>
                  <a:cubicBezTo>
                    <a:pt x="1447" y="1901"/>
                    <a:pt x="1883" y="1535"/>
                    <a:pt x="1883" y="960"/>
                  </a:cubicBezTo>
                  <a:cubicBezTo>
                    <a:pt x="1883" y="437"/>
                    <a:pt x="1447" y="1"/>
                    <a:pt x="9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750;p50">
              <a:extLst>
                <a:ext uri="{FF2B5EF4-FFF2-40B4-BE49-F238E27FC236}">
                  <a16:creationId xmlns:a16="http://schemas.microsoft.com/office/drawing/2014/main" id="{3035B38C-769D-4429-9471-71BDFB7D28D9}"/>
                </a:ext>
              </a:extLst>
            </p:cNvPr>
            <p:cNvSpPr/>
            <p:nvPr/>
          </p:nvSpPr>
          <p:spPr>
            <a:xfrm>
              <a:off x="4171513" y="1371925"/>
              <a:ext cx="63650" cy="63200"/>
            </a:xfrm>
            <a:custGeom>
              <a:avLst/>
              <a:gdLst/>
              <a:ahLst/>
              <a:cxnLst/>
              <a:rect l="l" t="t" r="r" b="b"/>
              <a:pathLst>
                <a:path w="2546" h="2528" extrusionOk="0">
                  <a:moveTo>
                    <a:pt x="1238" y="0"/>
                  </a:moveTo>
                  <a:cubicBezTo>
                    <a:pt x="593" y="0"/>
                    <a:pt x="0" y="576"/>
                    <a:pt x="0" y="1308"/>
                  </a:cubicBezTo>
                  <a:cubicBezTo>
                    <a:pt x="0" y="1953"/>
                    <a:pt x="593" y="2528"/>
                    <a:pt x="1238" y="2528"/>
                  </a:cubicBezTo>
                  <a:cubicBezTo>
                    <a:pt x="1970" y="2528"/>
                    <a:pt x="2545" y="1953"/>
                    <a:pt x="2545" y="1308"/>
                  </a:cubicBezTo>
                  <a:cubicBezTo>
                    <a:pt x="2545" y="576"/>
                    <a:pt x="1970" y="0"/>
                    <a:pt x="12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751;p50">
              <a:extLst>
                <a:ext uri="{FF2B5EF4-FFF2-40B4-BE49-F238E27FC236}">
                  <a16:creationId xmlns:a16="http://schemas.microsoft.com/office/drawing/2014/main" id="{722AFC7F-FB15-4E9F-99AB-0EF41C1347D2}"/>
                </a:ext>
              </a:extLst>
            </p:cNvPr>
            <p:cNvSpPr/>
            <p:nvPr/>
          </p:nvSpPr>
          <p:spPr>
            <a:xfrm>
              <a:off x="4195038" y="1378900"/>
              <a:ext cx="30950" cy="32700"/>
            </a:xfrm>
            <a:custGeom>
              <a:avLst/>
              <a:gdLst/>
              <a:ahLst/>
              <a:cxnLst/>
              <a:rect l="l" t="t" r="r" b="b"/>
              <a:pathLst>
                <a:path w="1238" h="1308" extrusionOk="0">
                  <a:moveTo>
                    <a:pt x="663" y="0"/>
                  </a:moveTo>
                  <a:cubicBezTo>
                    <a:pt x="297" y="0"/>
                    <a:pt x="0" y="297"/>
                    <a:pt x="0" y="663"/>
                  </a:cubicBezTo>
                  <a:cubicBezTo>
                    <a:pt x="0" y="1029"/>
                    <a:pt x="297" y="1308"/>
                    <a:pt x="663" y="1308"/>
                  </a:cubicBezTo>
                  <a:cubicBezTo>
                    <a:pt x="1029" y="1308"/>
                    <a:pt x="1238" y="1029"/>
                    <a:pt x="1238" y="663"/>
                  </a:cubicBezTo>
                  <a:cubicBezTo>
                    <a:pt x="1238" y="297"/>
                    <a:pt x="1029" y="0"/>
                    <a:pt x="6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752;p50">
              <a:extLst>
                <a:ext uri="{FF2B5EF4-FFF2-40B4-BE49-F238E27FC236}">
                  <a16:creationId xmlns:a16="http://schemas.microsoft.com/office/drawing/2014/main" id="{5B6CC29F-B8FB-4DF4-9FD5-14FBC9D8F25C}"/>
                </a:ext>
              </a:extLst>
            </p:cNvPr>
            <p:cNvSpPr/>
            <p:nvPr/>
          </p:nvSpPr>
          <p:spPr>
            <a:xfrm>
              <a:off x="4164538" y="1364525"/>
              <a:ext cx="78025" cy="78025"/>
            </a:xfrm>
            <a:custGeom>
              <a:avLst/>
              <a:gdLst/>
              <a:ahLst/>
              <a:cxnLst/>
              <a:rect l="l" t="t" r="r" b="b"/>
              <a:pathLst>
                <a:path w="3121" h="3121" extrusionOk="0">
                  <a:moveTo>
                    <a:pt x="1517" y="575"/>
                  </a:moveTo>
                  <a:cubicBezTo>
                    <a:pt x="2092" y="575"/>
                    <a:pt x="2528" y="1011"/>
                    <a:pt x="2528" y="1604"/>
                  </a:cubicBezTo>
                  <a:cubicBezTo>
                    <a:pt x="2528" y="2109"/>
                    <a:pt x="2092" y="2545"/>
                    <a:pt x="1517" y="2545"/>
                  </a:cubicBezTo>
                  <a:cubicBezTo>
                    <a:pt x="1011" y="2545"/>
                    <a:pt x="575" y="2109"/>
                    <a:pt x="575" y="1604"/>
                  </a:cubicBezTo>
                  <a:cubicBezTo>
                    <a:pt x="575" y="1011"/>
                    <a:pt x="1011" y="575"/>
                    <a:pt x="1517" y="575"/>
                  </a:cubicBezTo>
                  <a:close/>
                  <a:moveTo>
                    <a:pt x="1517" y="0"/>
                  </a:moveTo>
                  <a:cubicBezTo>
                    <a:pt x="645" y="0"/>
                    <a:pt x="0" y="732"/>
                    <a:pt x="0" y="1604"/>
                  </a:cubicBezTo>
                  <a:cubicBezTo>
                    <a:pt x="0" y="2475"/>
                    <a:pt x="645" y="3120"/>
                    <a:pt x="1517" y="3120"/>
                  </a:cubicBezTo>
                  <a:cubicBezTo>
                    <a:pt x="2388" y="3120"/>
                    <a:pt x="3120" y="2475"/>
                    <a:pt x="3120" y="1604"/>
                  </a:cubicBezTo>
                  <a:cubicBezTo>
                    <a:pt x="3120" y="732"/>
                    <a:pt x="2388" y="0"/>
                    <a:pt x="15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753;p50">
              <a:extLst>
                <a:ext uri="{FF2B5EF4-FFF2-40B4-BE49-F238E27FC236}">
                  <a16:creationId xmlns:a16="http://schemas.microsoft.com/office/drawing/2014/main" id="{EDFD5DF1-7C4D-42AC-9F4B-D0E401FDF65D}"/>
                </a:ext>
              </a:extLst>
            </p:cNvPr>
            <p:cNvSpPr/>
            <p:nvPr/>
          </p:nvSpPr>
          <p:spPr>
            <a:xfrm>
              <a:off x="3955363" y="1324425"/>
              <a:ext cx="494200" cy="158200"/>
            </a:xfrm>
            <a:custGeom>
              <a:avLst/>
              <a:gdLst/>
              <a:ahLst/>
              <a:cxnLst/>
              <a:rect l="l" t="t" r="r" b="b"/>
              <a:pathLst>
                <a:path w="19768" h="6328" extrusionOk="0">
                  <a:moveTo>
                    <a:pt x="9884" y="0"/>
                  </a:moveTo>
                  <a:cubicBezTo>
                    <a:pt x="7339" y="0"/>
                    <a:pt x="4881" y="297"/>
                    <a:pt x="3051" y="872"/>
                  </a:cubicBezTo>
                  <a:cubicBezTo>
                    <a:pt x="1098" y="1465"/>
                    <a:pt x="0" y="2249"/>
                    <a:pt x="0" y="3208"/>
                  </a:cubicBezTo>
                  <a:cubicBezTo>
                    <a:pt x="0" y="4079"/>
                    <a:pt x="1098" y="4864"/>
                    <a:pt x="3051" y="5456"/>
                  </a:cubicBezTo>
                  <a:cubicBezTo>
                    <a:pt x="4881" y="6032"/>
                    <a:pt x="7339" y="6328"/>
                    <a:pt x="9884" y="6328"/>
                  </a:cubicBezTo>
                  <a:cubicBezTo>
                    <a:pt x="11697" y="6328"/>
                    <a:pt x="13509" y="6171"/>
                    <a:pt x="15043" y="5892"/>
                  </a:cubicBezTo>
                  <a:lnTo>
                    <a:pt x="14974" y="5299"/>
                  </a:lnTo>
                  <a:cubicBezTo>
                    <a:pt x="13440" y="5596"/>
                    <a:pt x="11697" y="5735"/>
                    <a:pt x="9884" y="5735"/>
                  </a:cubicBezTo>
                  <a:cubicBezTo>
                    <a:pt x="4445" y="5735"/>
                    <a:pt x="663" y="4358"/>
                    <a:pt x="663" y="3208"/>
                  </a:cubicBezTo>
                  <a:cubicBezTo>
                    <a:pt x="663" y="1970"/>
                    <a:pt x="4445" y="593"/>
                    <a:pt x="9884" y="593"/>
                  </a:cubicBezTo>
                  <a:cubicBezTo>
                    <a:pt x="15340" y="593"/>
                    <a:pt x="19175" y="1970"/>
                    <a:pt x="19175" y="3208"/>
                  </a:cubicBezTo>
                  <a:cubicBezTo>
                    <a:pt x="19175" y="3713"/>
                    <a:pt x="18303" y="4358"/>
                    <a:pt x="16856" y="4794"/>
                  </a:cubicBezTo>
                  <a:lnTo>
                    <a:pt x="16996" y="5387"/>
                  </a:lnTo>
                  <a:cubicBezTo>
                    <a:pt x="18826" y="4794"/>
                    <a:pt x="19767" y="4079"/>
                    <a:pt x="19767" y="3208"/>
                  </a:cubicBezTo>
                  <a:cubicBezTo>
                    <a:pt x="19767" y="2249"/>
                    <a:pt x="18739" y="1465"/>
                    <a:pt x="16786" y="872"/>
                  </a:cubicBezTo>
                  <a:cubicBezTo>
                    <a:pt x="14904" y="297"/>
                    <a:pt x="12498" y="0"/>
                    <a:pt x="9884" y="0"/>
                  </a:cubicBezTo>
                  <a:close/>
                </a:path>
              </a:pathLst>
            </a:custGeom>
            <a:solidFill>
              <a:srgbClr val="1D1E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754;p50">
              <a:extLst>
                <a:ext uri="{FF2B5EF4-FFF2-40B4-BE49-F238E27FC236}">
                  <a16:creationId xmlns:a16="http://schemas.microsoft.com/office/drawing/2014/main" id="{1F503BB1-B4AD-48D2-A4DC-CEE794EE7F69}"/>
                </a:ext>
              </a:extLst>
            </p:cNvPr>
            <p:cNvSpPr/>
            <p:nvPr/>
          </p:nvSpPr>
          <p:spPr>
            <a:xfrm>
              <a:off x="4322288" y="1428125"/>
              <a:ext cx="63650" cy="63650"/>
            </a:xfrm>
            <a:custGeom>
              <a:avLst/>
              <a:gdLst/>
              <a:ahLst/>
              <a:cxnLst/>
              <a:rect l="l" t="t" r="r" b="b"/>
              <a:pathLst>
                <a:path w="2546" h="2546" extrusionOk="0">
                  <a:moveTo>
                    <a:pt x="1308" y="576"/>
                  </a:moveTo>
                  <a:cubicBezTo>
                    <a:pt x="1674" y="576"/>
                    <a:pt x="1970" y="873"/>
                    <a:pt x="1970" y="1239"/>
                  </a:cubicBezTo>
                  <a:cubicBezTo>
                    <a:pt x="1970" y="1587"/>
                    <a:pt x="1674" y="1884"/>
                    <a:pt x="1308" y="1884"/>
                  </a:cubicBezTo>
                  <a:cubicBezTo>
                    <a:pt x="942" y="1884"/>
                    <a:pt x="663" y="1587"/>
                    <a:pt x="663" y="1239"/>
                  </a:cubicBezTo>
                  <a:cubicBezTo>
                    <a:pt x="663" y="873"/>
                    <a:pt x="942" y="576"/>
                    <a:pt x="1308" y="576"/>
                  </a:cubicBezTo>
                  <a:close/>
                  <a:moveTo>
                    <a:pt x="1308" y="1"/>
                  </a:moveTo>
                  <a:cubicBezTo>
                    <a:pt x="576" y="1"/>
                    <a:pt x="0" y="576"/>
                    <a:pt x="0" y="1239"/>
                  </a:cubicBezTo>
                  <a:cubicBezTo>
                    <a:pt x="0" y="1953"/>
                    <a:pt x="576" y="2546"/>
                    <a:pt x="1308" y="2546"/>
                  </a:cubicBezTo>
                  <a:cubicBezTo>
                    <a:pt x="1970" y="2546"/>
                    <a:pt x="2545" y="1953"/>
                    <a:pt x="2545" y="1239"/>
                  </a:cubicBezTo>
                  <a:cubicBezTo>
                    <a:pt x="2545" y="576"/>
                    <a:pt x="1970" y="1"/>
                    <a:pt x="1308" y="1"/>
                  </a:cubicBezTo>
                  <a:close/>
                </a:path>
              </a:pathLst>
            </a:custGeom>
            <a:solidFill>
              <a:srgbClr val="1D1E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755;p50">
              <a:extLst>
                <a:ext uri="{FF2B5EF4-FFF2-40B4-BE49-F238E27FC236}">
                  <a16:creationId xmlns:a16="http://schemas.microsoft.com/office/drawing/2014/main" id="{335A8299-B88D-48A3-AC23-891291484742}"/>
                </a:ext>
              </a:extLst>
            </p:cNvPr>
            <p:cNvSpPr/>
            <p:nvPr/>
          </p:nvSpPr>
          <p:spPr>
            <a:xfrm>
              <a:off x="3955363" y="1324425"/>
              <a:ext cx="494200" cy="158200"/>
            </a:xfrm>
            <a:custGeom>
              <a:avLst/>
              <a:gdLst/>
              <a:ahLst/>
              <a:cxnLst/>
              <a:rect l="l" t="t" r="r" b="b"/>
              <a:pathLst>
                <a:path w="19768" h="6328" extrusionOk="0">
                  <a:moveTo>
                    <a:pt x="9884" y="0"/>
                  </a:moveTo>
                  <a:cubicBezTo>
                    <a:pt x="7339" y="0"/>
                    <a:pt x="4881" y="297"/>
                    <a:pt x="3051" y="872"/>
                  </a:cubicBezTo>
                  <a:cubicBezTo>
                    <a:pt x="1098" y="1465"/>
                    <a:pt x="0" y="2249"/>
                    <a:pt x="0" y="3208"/>
                  </a:cubicBezTo>
                  <a:cubicBezTo>
                    <a:pt x="0" y="4079"/>
                    <a:pt x="1098" y="4864"/>
                    <a:pt x="3051" y="5456"/>
                  </a:cubicBezTo>
                  <a:cubicBezTo>
                    <a:pt x="4881" y="6032"/>
                    <a:pt x="7339" y="6328"/>
                    <a:pt x="9884" y="6328"/>
                  </a:cubicBezTo>
                  <a:cubicBezTo>
                    <a:pt x="11697" y="6328"/>
                    <a:pt x="13509" y="6171"/>
                    <a:pt x="15043" y="5892"/>
                  </a:cubicBezTo>
                  <a:lnTo>
                    <a:pt x="14974" y="5299"/>
                  </a:lnTo>
                  <a:cubicBezTo>
                    <a:pt x="13440" y="5596"/>
                    <a:pt x="11697" y="5735"/>
                    <a:pt x="9884" y="5735"/>
                  </a:cubicBezTo>
                  <a:cubicBezTo>
                    <a:pt x="4445" y="5735"/>
                    <a:pt x="663" y="4358"/>
                    <a:pt x="663" y="3208"/>
                  </a:cubicBezTo>
                  <a:cubicBezTo>
                    <a:pt x="663" y="1970"/>
                    <a:pt x="4445" y="593"/>
                    <a:pt x="9884" y="593"/>
                  </a:cubicBezTo>
                  <a:cubicBezTo>
                    <a:pt x="15340" y="593"/>
                    <a:pt x="19175" y="1970"/>
                    <a:pt x="19175" y="3208"/>
                  </a:cubicBezTo>
                  <a:cubicBezTo>
                    <a:pt x="19175" y="3713"/>
                    <a:pt x="18303" y="4358"/>
                    <a:pt x="16856" y="4794"/>
                  </a:cubicBezTo>
                  <a:lnTo>
                    <a:pt x="16996" y="5387"/>
                  </a:lnTo>
                  <a:cubicBezTo>
                    <a:pt x="18826" y="4794"/>
                    <a:pt x="19767" y="4079"/>
                    <a:pt x="19767" y="3208"/>
                  </a:cubicBezTo>
                  <a:cubicBezTo>
                    <a:pt x="19767" y="2249"/>
                    <a:pt x="18739" y="1465"/>
                    <a:pt x="16786" y="872"/>
                  </a:cubicBezTo>
                  <a:cubicBezTo>
                    <a:pt x="14904" y="297"/>
                    <a:pt x="12498" y="0"/>
                    <a:pt x="9884" y="0"/>
                  </a:cubicBezTo>
                  <a:close/>
                </a:path>
              </a:pathLst>
            </a:custGeom>
            <a:solidFill>
              <a:srgbClr val="1D1E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756;p50">
              <a:extLst>
                <a:ext uri="{FF2B5EF4-FFF2-40B4-BE49-F238E27FC236}">
                  <a16:creationId xmlns:a16="http://schemas.microsoft.com/office/drawing/2014/main" id="{74367AA5-8E31-4920-B794-DCEE0E7F0FC5}"/>
                </a:ext>
              </a:extLst>
            </p:cNvPr>
            <p:cNvSpPr/>
            <p:nvPr/>
          </p:nvSpPr>
          <p:spPr>
            <a:xfrm>
              <a:off x="4322288" y="1428125"/>
              <a:ext cx="63650" cy="63650"/>
            </a:xfrm>
            <a:custGeom>
              <a:avLst/>
              <a:gdLst/>
              <a:ahLst/>
              <a:cxnLst/>
              <a:rect l="l" t="t" r="r" b="b"/>
              <a:pathLst>
                <a:path w="2546" h="2546" extrusionOk="0">
                  <a:moveTo>
                    <a:pt x="1308" y="576"/>
                  </a:moveTo>
                  <a:cubicBezTo>
                    <a:pt x="1674" y="576"/>
                    <a:pt x="1970" y="873"/>
                    <a:pt x="1970" y="1239"/>
                  </a:cubicBezTo>
                  <a:cubicBezTo>
                    <a:pt x="1970" y="1587"/>
                    <a:pt x="1674" y="1884"/>
                    <a:pt x="1308" y="1884"/>
                  </a:cubicBezTo>
                  <a:cubicBezTo>
                    <a:pt x="942" y="1884"/>
                    <a:pt x="663" y="1587"/>
                    <a:pt x="663" y="1239"/>
                  </a:cubicBezTo>
                  <a:cubicBezTo>
                    <a:pt x="663" y="873"/>
                    <a:pt x="942" y="576"/>
                    <a:pt x="1308" y="576"/>
                  </a:cubicBezTo>
                  <a:close/>
                  <a:moveTo>
                    <a:pt x="1308" y="1"/>
                  </a:moveTo>
                  <a:cubicBezTo>
                    <a:pt x="576" y="1"/>
                    <a:pt x="0" y="576"/>
                    <a:pt x="0" y="1239"/>
                  </a:cubicBezTo>
                  <a:cubicBezTo>
                    <a:pt x="0" y="1953"/>
                    <a:pt x="576" y="2546"/>
                    <a:pt x="1308" y="2546"/>
                  </a:cubicBezTo>
                  <a:cubicBezTo>
                    <a:pt x="1970" y="2546"/>
                    <a:pt x="2545" y="1953"/>
                    <a:pt x="2545" y="1239"/>
                  </a:cubicBezTo>
                  <a:cubicBezTo>
                    <a:pt x="2545" y="576"/>
                    <a:pt x="1970" y="1"/>
                    <a:pt x="1308" y="1"/>
                  </a:cubicBezTo>
                  <a:close/>
                </a:path>
              </a:pathLst>
            </a:custGeom>
            <a:solidFill>
              <a:srgbClr val="1D1E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757;p50">
              <a:extLst>
                <a:ext uri="{FF2B5EF4-FFF2-40B4-BE49-F238E27FC236}">
                  <a16:creationId xmlns:a16="http://schemas.microsoft.com/office/drawing/2014/main" id="{941B5314-9C2F-4CA8-8548-64F832FF3B38}"/>
                </a:ext>
              </a:extLst>
            </p:cNvPr>
            <p:cNvSpPr/>
            <p:nvPr/>
          </p:nvSpPr>
          <p:spPr>
            <a:xfrm>
              <a:off x="3955363" y="1157525"/>
              <a:ext cx="494200" cy="492000"/>
            </a:xfrm>
            <a:custGeom>
              <a:avLst/>
              <a:gdLst/>
              <a:ahLst/>
              <a:cxnLst/>
              <a:rect l="l" t="t" r="r" b="b"/>
              <a:pathLst>
                <a:path w="19768" h="19680" extrusionOk="0">
                  <a:moveTo>
                    <a:pt x="12132" y="3120"/>
                  </a:moveTo>
                  <a:cubicBezTo>
                    <a:pt x="12498" y="3120"/>
                    <a:pt x="12795" y="3417"/>
                    <a:pt x="12795" y="3783"/>
                  </a:cubicBezTo>
                  <a:cubicBezTo>
                    <a:pt x="12795" y="4131"/>
                    <a:pt x="12498" y="4428"/>
                    <a:pt x="12132" y="4428"/>
                  </a:cubicBezTo>
                  <a:cubicBezTo>
                    <a:pt x="11766" y="4428"/>
                    <a:pt x="11487" y="4131"/>
                    <a:pt x="11487" y="3783"/>
                  </a:cubicBezTo>
                  <a:cubicBezTo>
                    <a:pt x="11487" y="3417"/>
                    <a:pt x="11766" y="3120"/>
                    <a:pt x="12132" y="3120"/>
                  </a:cubicBezTo>
                  <a:close/>
                  <a:moveTo>
                    <a:pt x="9884" y="576"/>
                  </a:moveTo>
                  <a:cubicBezTo>
                    <a:pt x="10459" y="576"/>
                    <a:pt x="11052" y="1377"/>
                    <a:pt x="11487" y="2685"/>
                  </a:cubicBezTo>
                  <a:cubicBezTo>
                    <a:pt x="11121" y="2911"/>
                    <a:pt x="10895" y="3347"/>
                    <a:pt x="10895" y="3783"/>
                  </a:cubicBezTo>
                  <a:cubicBezTo>
                    <a:pt x="10895" y="4428"/>
                    <a:pt x="11418" y="5003"/>
                    <a:pt x="12063" y="5003"/>
                  </a:cubicBezTo>
                  <a:cubicBezTo>
                    <a:pt x="12202" y="5596"/>
                    <a:pt x="12289" y="6171"/>
                    <a:pt x="12359" y="6746"/>
                  </a:cubicBezTo>
                  <a:cubicBezTo>
                    <a:pt x="11557" y="6676"/>
                    <a:pt x="10755" y="6676"/>
                    <a:pt x="9884" y="6676"/>
                  </a:cubicBezTo>
                  <a:cubicBezTo>
                    <a:pt x="9082" y="6676"/>
                    <a:pt x="8280" y="6676"/>
                    <a:pt x="7496" y="6746"/>
                  </a:cubicBezTo>
                  <a:cubicBezTo>
                    <a:pt x="7844" y="2981"/>
                    <a:pt x="8942" y="576"/>
                    <a:pt x="9884" y="576"/>
                  </a:cubicBezTo>
                  <a:close/>
                  <a:moveTo>
                    <a:pt x="6833" y="7408"/>
                  </a:moveTo>
                  <a:cubicBezTo>
                    <a:pt x="6764" y="8210"/>
                    <a:pt x="6764" y="9012"/>
                    <a:pt x="6764" y="9884"/>
                  </a:cubicBezTo>
                  <a:cubicBezTo>
                    <a:pt x="6764" y="10668"/>
                    <a:pt x="6764" y="11470"/>
                    <a:pt x="6833" y="12272"/>
                  </a:cubicBezTo>
                  <a:cubicBezTo>
                    <a:pt x="3051" y="11906"/>
                    <a:pt x="663" y="10825"/>
                    <a:pt x="663" y="9884"/>
                  </a:cubicBezTo>
                  <a:cubicBezTo>
                    <a:pt x="663" y="8855"/>
                    <a:pt x="3051" y="7844"/>
                    <a:pt x="6833" y="7408"/>
                  </a:cubicBezTo>
                  <a:close/>
                  <a:moveTo>
                    <a:pt x="13004" y="7408"/>
                  </a:moveTo>
                  <a:lnTo>
                    <a:pt x="13004" y="7408"/>
                  </a:lnTo>
                  <a:cubicBezTo>
                    <a:pt x="16717" y="7844"/>
                    <a:pt x="19175" y="8855"/>
                    <a:pt x="19175" y="9884"/>
                  </a:cubicBezTo>
                  <a:cubicBezTo>
                    <a:pt x="19175" y="10389"/>
                    <a:pt x="18390" y="10964"/>
                    <a:pt x="17083" y="11400"/>
                  </a:cubicBezTo>
                  <a:cubicBezTo>
                    <a:pt x="16856" y="11034"/>
                    <a:pt x="16420" y="10825"/>
                    <a:pt x="15985" y="10825"/>
                  </a:cubicBezTo>
                  <a:cubicBezTo>
                    <a:pt x="15253" y="10825"/>
                    <a:pt x="14747" y="11330"/>
                    <a:pt x="14677" y="12063"/>
                  </a:cubicBezTo>
                  <a:cubicBezTo>
                    <a:pt x="14172" y="12132"/>
                    <a:pt x="13597" y="12202"/>
                    <a:pt x="13004" y="12272"/>
                  </a:cubicBezTo>
                  <a:cubicBezTo>
                    <a:pt x="13074" y="11470"/>
                    <a:pt x="13074" y="10668"/>
                    <a:pt x="13074" y="9884"/>
                  </a:cubicBezTo>
                  <a:cubicBezTo>
                    <a:pt x="13074" y="9012"/>
                    <a:pt x="13074" y="8210"/>
                    <a:pt x="13004" y="7408"/>
                  </a:cubicBezTo>
                  <a:close/>
                  <a:moveTo>
                    <a:pt x="9884" y="7269"/>
                  </a:moveTo>
                  <a:cubicBezTo>
                    <a:pt x="10755" y="7269"/>
                    <a:pt x="11627" y="7339"/>
                    <a:pt x="12359" y="7408"/>
                  </a:cubicBezTo>
                  <a:cubicBezTo>
                    <a:pt x="12429" y="8210"/>
                    <a:pt x="12498" y="9012"/>
                    <a:pt x="12498" y="9884"/>
                  </a:cubicBezTo>
                  <a:cubicBezTo>
                    <a:pt x="12498" y="10755"/>
                    <a:pt x="12429" y="11540"/>
                    <a:pt x="12359" y="12341"/>
                  </a:cubicBezTo>
                  <a:cubicBezTo>
                    <a:pt x="11557" y="12341"/>
                    <a:pt x="10755" y="12411"/>
                    <a:pt x="9884" y="12411"/>
                  </a:cubicBezTo>
                  <a:cubicBezTo>
                    <a:pt x="9012" y="12411"/>
                    <a:pt x="8210" y="12341"/>
                    <a:pt x="7408" y="12341"/>
                  </a:cubicBezTo>
                  <a:cubicBezTo>
                    <a:pt x="7339" y="11540"/>
                    <a:pt x="7339" y="10755"/>
                    <a:pt x="7339" y="9884"/>
                  </a:cubicBezTo>
                  <a:cubicBezTo>
                    <a:pt x="7339" y="9012"/>
                    <a:pt x="7339" y="8141"/>
                    <a:pt x="7408" y="7408"/>
                  </a:cubicBezTo>
                  <a:cubicBezTo>
                    <a:pt x="8210" y="7339"/>
                    <a:pt x="9012" y="7269"/>
                    <a:pt x="9884" y="7269"/>
                  </a:cubicBezTo>
                  <a:close/>
                  <a:moveTo>
                    <a:pt x="15985" y="11400"/>
                  </a:moveTo>
                  <a:cubicBezTo>
                    <a:pt x="16351" y="11400"/>
                    <a:pt x="16647" y="11697"/>
                    <a:pt x="16647" y="12063"/>
                  </a:cubicBezTo>
                  <a:cubicBezTo>
                    <a:pt x="16647" y="12411"/>
                    <a:pt x="16351" y="12708"/>
                    <a:pt x="15985" y="12708"/>
                  </a:cubicBezTo>
                  <a:cubicBezTo>
                    <a:pt x="15619" y="12708"/>
                    <a:pt x="15340" y="12411"/>
                    <a:pt x="15340" y="12063"/>
                  </a:cubicBezTo>
                  <a:cubicBezTo>
                    <a:pt x="15340" y="11697"/>
                    <a:pt x="15619" y="11400"/>
                    <a:pt x="15985" y="11400"/>
                  </a:cubicBezTo>
                  <a:close/>
                  <a:moveTo>
                    <a:pt x="7496" y="12934"/>
                  </a:moveTo>
                  <a:lnTo>
                    <a:pt x="7496" y="12934"/>
                  </a:lnTo>
                  <a:cubicBezTo>
                    <a:pt x="8280" y="13004"/>
                    <a:pt x="9082" y="13004"/>
                    <a:pt x="9884" y="13004"/>
                  </a:cubicBezTo>
                  <a:cubicBezTo>
                    <a:pt x="10755" y="13004"/>
                    <a:pt x="11557" y="13004"/>
                    <a:pt x="12359" y="12934"/>
                  </a:cubicBezTo>
                  <a:lnTo>
                    <a:pt x="12359" y="12934"/>
                  </a:lnTo>
                  <a:cubicBezTo>
                    <a:pt x="11923" y="16699"/>
                    <a:pt x="10895" y="19105"/>
                    <a:pt x="9884" y="19105"/>
                  </a:cubicBezTo>
                  <a:cubicBezTo>
                    <a:pt x="8942" y="19105"/>
                    <a:pt x="7844" y="16699"/>
                    <a:pt x="7496" y="12934"/>
                  </a:cubicBezTo>
                  <a:close/>
                  <a:moveTo>
                    <a:pt x="9884" y="0"/>
                  </a:moveTo>
                  <a:cubicBezTo>
                    <a:pt x="9012" y="0"/>
                    <a:pt x="8210" y="1011"/>
                    <a:pt x="7565" y="2981"/>
                  </a:cubicBezTo>
                  <a:cubicBezTo>
                    <a:pt x="7269" y="4062"/>
                    <a:pt x="7060" y="5369"/>
                    <a:pt x="6903" y="6833"/>
                  </a:cubicBezTo>
                  <a:cubicBezTo>
                    <a:pt x="5456" y="6973"/>
                    <a:pt x="4149" y="7182"/>
                    <a:pt x="3051" y="7548"/>
                  </a:cubicBezTo>
                  <a:cubicBezTo>
                    <a:pt x="1098" y="8141"/>
                    <a:pt x="0" y="8925"/>
                    <a:pt x="0" y="9884"/>
                  </a:cubicBezTo>
                  <a:cubicBezTo>
                    <a:pt x="0" y="10755"/>
                    <a:pt x="1098" y="11540"/>
                    <a:pt x="3051" y="12132"/>
                  </a:cubicBezTo>
                  <a:cubicBezTo>
                    <a:pt x="4149" y="12498"/>
                    <a:pt x="5456" y="12708"/>
                    <a:pt x="6903" y="12847"/>
                  </a:cubicBezTo>
                  <a:cubicBezTo>
                    <a:pt x="7060" y="14311"/>
                    <a:pt x="7269" y="15619"/>
                    <a:pt x="7565" y="16699"/>
                  </a:cubicBezTo>
                  <a:cubicBezTo>
                    <a:pt x="8210" y="18669"/>
                    <a:pt x="9012" y="19680"/>
                    <a:pt x="9884" y="19680"/>
                  </a:cubicBezTo>
                  <a:cubicBezTo>
                    <a:pt x="10825" y="19680"/>
                    <a:pt x="11627" y="18669"/>
                    <a:pt x="12202" y="16699"/>
                  </a:cubicBezTo>
                  <a:cubicBezTo>
                    <a:pt x="12568" y="15619"/>
                    <a:pt x="12795" y="14311"/>
                    <a:pt x="12934" y="12847"/>
                  </a:cubicBezTo>
                  <a:cubicBezTo>
                    <a:pt x="13597" y="12777"/>
                    <a:pt x="14242" y="12708"/>
                    <a:pt x="14817" y="12638"/>
                  </a:cubicBezTo>
                  <a:cubicBezTo>
                    <a:pt x="15043" y="13074"/>
                    <a:pt x="15479" y="13370"/>
                    <a:pt x="15985" y="13370"/>
                  </a:cubicBezTo>
                  <a:cubicBezTo>
                    <a:pt x="16647" y="13370"/>
                    <a:pt x="17222" y="12777"/>
                    <a:pt x="17222" y="12063"/>
                  </a:cubicBezTo>
                  <a:lnTo>
                    <a:pt x="17222" y="11975"/>
                  </a:lnTo>
                  <a:cubicBezTo>
                    <a:pt x="18896" y="11470"/>
                    <a:pt x="19767" y="10668"/>
                    <a:pt x="19767" y="9884"/>
                  </a:cubicBezTo>
                  <a:cubicBezTo>
                    <a:pt x="19767" y="8925"/>
                    <a:pt x="18739" y="8141"/>
                    <a:pt x="16786" y="7548"/>
                  </a:cubicBezTo>
                  <a:cubicBezTo>
                    <a:pt x="15688" y="7182"/>
                    <a:pt x="14381" y="6973"/>
                    <a:pt x="12934" y="6833"/>
                  </a:cubicBezTo>
                  <a:cubicBezTo>
                    <a:pt x="12864" y="6171"/>
                    <a:pt x="12795" y="5526"/>
                    <a:pt x="12638" y="4933"/>
                  </a:cubicBezTo>
                  <a:cubicBezTo>
                    <a:pt x="13074" y="4724"/>
                    <a:pt x="13370" y="4288"/>
                    <a:pt x="13370" y="3783"/>
                  </a:cubicBezTo>
                  <a:cubicBezTo>
                    <a:pt x="13370" y="3120"/>
                    <a:pt x="12864" y="2545"/>
                    <a:pt x="12132" y="2545"/>
                  </a:cubicBezTo>
                  <a:lnTo>
                    <a:pt x="12063" y="2545"/>
                  </a:lnTo>
                  <a:cubicBezTo>
                    <a:pt x="11487" y="872"/>
                    <a:pt x="10755" y="0"/>
                    <a:pt x="98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Imagen 3">
            <a:extLst>
              <a:ext uri="{FF2B5EF4-FFF2-40B4-BE49-F238E27FC236}">
                <a16:creationId xmlns:a16="http://schemas.microsoft.com/office/drawing/2014/main" id="{65B8CDF0-C728-4CEC-A56F-8DD7A0897185}"/>
              </a:ext>
            </a:extLst>
          </p:cNvPr>
          <p:cNvPicPr>
            <a:picLocks noChangeAspect="1"/>
          </p:cNvPicPr>
          <p:nvPr/>
        </p:nvPicPr>
        <p:blipFill>
          <a:blip r:embed="rId4"/>
          <a:stretch>
            <a:fillRect/>
          </a:stretch>
        </p:blipFill>
        <p:spPr>
          <a:xfrm>
            <a:off x="764512" y="2268432"/>
            <a:ext cx="484801" cy="473699"/>
          </a:xfrm>
          <a:prstGeom prst="rect">
            <a:avLst/>
          </a:prstGeom>
        </p:spPr>
      </p:pic>
      <p:sp>
        <p:nvSpPr>
          <p:cNvPr id="189" name="Google Shape;1259;p49">
            <a:extLst>
              <a:ext uri="{FF2B5EF4-FFF2-40B4-BE49-F238E27FC236}">
                <a16:creationId xmlns:a16="http://schemas.microsoft.com/office/drawing/2014/main" id="{1AB031AF-7816-4961-ADD8-A9FA2217DC37}"/>
              </a:ext>
            </a:extLst>
          </p:cNvPr>
          <p:cNvSpPr txBox="1">
            <a:spLocks/>
          </p:cNvSpPr>
          <p:nvPr/>
        </p:nvSpPr>
        <p:spPr>
          <a:xfrm>
            <a:off x="1295790" y="2290139"/>
            <a:ext cx="3074583" cy="4723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5"/>
              </a:buClr>
              <a:buSzPts val="2800"/>
              <a:buFont typeface="Didact Gothic"/>
              <a:buNone/>
              <a:defRPr sz="1800" b="0" i="0" u="none" strike="noStrike" cap="none">
                <a:solidFill>
                  <a:schemeClr val="accent5"/>
                </a:solidFill>
                <a:latin typeface="Didact Gothic"/>
                <a:ea typeface="Didact Gothic"/>
                <a:cs typeface="Didact Gothic"/>
                <a:sym typeface="Didact Gothic"/>
              </a:defRPr>
            </a:lvl1pPr>
            <a:lvl2pPr marL="914400" marR="0" lvl="1" indent="-317500" algn="l"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2pPr>
            <a:lvl3pPr marL="1371600" marR="0" lvl="2" indent="-317500" algn="l"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3pPr>
            <a:lvl4pPr marL="1828800" marR="0" lvl="3" indent="-317500" algn="l"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4pPr>
            <a:lvl5pPr marL="2286000" marR="0" lvl="4" indent="-317500" algn="l"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5pPr>
            <a:lvl6pPr marL="2743200" marR="0" lvl="5" indent="-317500" algn="l"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6pPr>
            <a:lvl7pPr marL="3200400" marR="0" lvl="6" indent="-317500" algn="l"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7pPr>
            <a:lvl8pPr marL="3657600" marR="0" lvl="7" indent="-317500" algn="l"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8pPr>
            <a:lvl9pPr marL="4114800" marR="0" lvl="8" indent="-317500" algn="l" rtl="0">
              <a:lnSpc>
                <a:spcPct val="100000"/>
              </a:lnSpc>
              <a:spcBef>
                <a:spcPts val="0"/>
              </a:spcBef>
              <a:spcAft>
                <a:spcPts val="0"/>
              </a:spcAft>
              <a:buClr>
                <a:schemeClr val="accent5"/>
              </a:buClr>
              <a:buSzPts val="2800"/>
              <a:buFont typeface="Didact Gothic"/>
              <a:buNone/>
              <a:defRPr sz="2800" b="0" i="0" u="none" strike="noStrike" cap="none">
                <a:solidFill>
                  <a:schemeClr val="accent5"/>
                </a:solidFill>
                <a:latin typeface="Didact Gothic"/>
                <a:ea typeface="Didact Gothic"/>
                <a:cs typeface="Didact Gothic"/>
                <a:sym typeface="Didact Gothic"/>
              </a:defRPr>
            </a:lvl9pPr>
          </a:lstStyle>
          <a:p>
            <a:pPr marL="0" indent="0"/>
            <a:r>
              <a:rPr lang="es-ES" dirty="0"/>
              <a:t>DATAFAE-UTEM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30"/>
          <p:cNvSpPr txBox="1">
            <a:spLocks noGrp="1"/>
          </p:cNvSpPr>
          <p:nvPr>
            <p:ph type="ctrTitle"/>
          </p:nvPr>
        </p:nvSpPr>
        <p:spPr>
          <a:xfrm>
            <a:off x="2492100" y="2123475"/>
            <a:ext cx="4159800" cy="1124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t>PACKAGES</a:t>
            </a:r>
            <a:endParaRPr dirty="0"/>
          </a:p>
        </p:txBody>
      </p:sp>
      <p:sp>
        <p:nvSpPr>
          <p:cNvPr id="569" name="Google Shape;569;p30"/>
          <p:cNvSpPr txBox="1">
            <a:spLocks noGrp="1"/>
          </p:cNvSpPr>
          <p:nvPr>
            <p:ph type="title" idx="2"/>
          </p:nvPr>
        </p:nvSpPr>
        <p:spPr>
          <a:xfrm>
            <a:off x="2492100" y="1483386"/>
            <a:ext cx="4159800" cy="704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01</a:t>
            </a:r>
            <a:endParaRPr dirty="0"/>
          </a:p>
        </p:txBody>
      </p:sp>
      <p:sp>
        <p:nvSpPr>
          <p:cNvPr id="570" name="Google Shape;570;p30"/>
          <p:cNvSpPr/>
          <p:nvPr/>
        </p:nvSpPr>
        <p:spPr>
          <a:xfrm>
            <a:off x="3655800" y="3866701"/>
            <a:ext cx="1832405" cy="244805"/>
          </a:xfrm>
          <a:custGeom>
            <a:avLst/>
            <a:gdLst/>
            <a:ahLst/>
            <a:cxnLst/>
            <a:rect l="l" t="t" r="r" b="b"/>
            <a:pathLst>
              <a:path w="55866" h="7463" extrusionOk="0">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71" name="Google Shape;571;p30"/>
          <p:cNvGrpSpPr/>
          <p:nvPr/>
        </p:nvGrpSpPr>
        <p:grpSpPr>
          <a:xfrm rot="10667963">
            <a:off x="7458206" y="1380526"/>
            <a:ext cx="1385983" cy="2705355"/>
            <a:chOff x="409722" y="228600"/>
            <a:chExt cx="1385931" cy="2705253"/>
          </a:xfrm>
        </p:grpSpPr>
        <p:grpSp>
          <p:nvGrpSpPr>
            <p:cNvPr id="572" name="Google Shape;572;p30"/>
            <p:cNvGrpSpPr/>
            <p:nvPr/>
          </p:nvGrpSpPr>
          <p:grpSpPr>
            <a:xfrm rot="-617154" flipH="1">
              <a:off x="575967" y="402323"/>
              <a:ext cx="1053440" cy="2450002"/>
              <a:chOff x="3817855" y="1437512"/>
              <a:chExt cx="541146" cy="1128254"/>
            </a:xfrm>
          </p:grpSpPr>
          <p:sp>
            <p:nvSpPr>
              <p:cNvPr id="573" name="Google Shape;573;p30"/>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4" name="Google Shape;574;p30"/>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75" name="Google Shape;575;p30"/>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76" name="Google Shape;576;p30"/>
          <p:cNvGrpSpPr/>
          <p:nvPr/>
        </p:nvGrpSpPr>
        <p:grpSpPr>
          <a:xfrm rot="-230834">
            <a:off x="262018" y="1063686"/>
            <a:ext cx="1386005" cy="2705399"/>
            <a:chOff x="409722" y="228600"/>
            <a:chExt cx="1385931" cy="2705253"/>
          </a:xfrm>
        </p:grpSpPr>
        <p:grpSp>
          <p:nvGrpSpPr>
            <p:cNvPr id="577" name="Google Shape;577;p30"/>
            <p:cNvGrpSpPr/>
            <p:nvPr/>
          </p:nvGrpSpPr>
          <p:grpSpPr>
            <a:xfrm rot="-617154" flipH="1">
              <a:off x="575967" y="402323"/>
              <a:ext cx="1053440" cy="2450002"/>
              <a:chOff x="3817855" y="1437512"/>
              <a:chExt cx="541146" cy="1128254"/>
            </a:xfrm>
          </p:grpSpPr>
          <p:sp>
            <p:nvSpPr>
              <p:cNvPr id="578" name="Google Shape;578;p30"/>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9" name="Google Shape;579;p30"/>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80" name="Google Shape;580;p30"/>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 name="Google Shape;2025;p50">
            <a:extLst>
              <a:ext uri="{FF2B5EF4-FFF2-40B4-BE49-F238E27FC236}">
                <a16:creationId xmlns:a16="http://schemas.microsoft.com/office/drawing/2014/main" id="{31882FC5-3F23-4067-8158-19C04EC3B96E}"/>
              </a:ext>
            </a:extLst>
          </p:cNvPr>
          <p:cNvGrpSpPr/>
          <p:nvPr/>
        </p:nvGrpSpPr>
        <p:grpSpPr>
          <a:xfrm>
            <a:off x="6533730" y="3029434"/>
            <a:ext cx="812982" cy="858530"/>
            <a:chOff x="6166938" y="3334675"/>
            <a:chExt cx="492450" cy="493750"/>
          </a:xfrm>
        </p:grpSpPr>
        <p:sp>
          <p:nvSpPr>
            <p:cNvPr id="17" name="Google Shape;2026;p50">
              <a:extLst>
                <a:ext uri="{FF2B5EF4-FFF2-40B4-BE49-F238E27FC236}">
                  <a16:creationId xmlns:a16="http://schemas.microsoft.com/office/drawing/2014/main" id="{8196A068-C81C-42BC-B7C4-AC0BF9A450AF}"/>
                </a:ext>
              </a:extLst>
            </p:cNvPr>
            <p:cNvSpPr/>
            <p:nvPr/>
          </p:nvSpPr>
          <p:spPr>
            <a:xfrm>
              <a:off x="6172613" y="3481525"/>
              <a:ext cx="40100" cy="346900"/>
            </a:xfrm>
            <a:custGeom>
              <a:avLst/>
              <a:gdLst/>
              <a:ahLst/>
              <a:cxnLst/>
              <a:rect l="l" t="t" r="r" b="b"/>
              <a:pathLst>
                <a:path w="1604" h="13876" extrusionOk="0">
                  <a:moveTo>
                    <a:pt x="0" y="0"/>
                  </a:moveTo>
                  <a:lnTo>
                    <a:pt x="0" y="13876"/>
                  </a:lnTo>
                  <a:lnTo>
                    <a:pt x="1604" y="13876"/>
                  </a:lnTo>
                  <a:lnTo>
                    <a:pt x="16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2027;p50">
              <a:extLst>
                <a:ext uri="{FF2B5EF4-FFF2-40B4-BE49-F238E27FC236}">
                  <a16:creationId xmlns:a16="http://schemas.microsoft.com/office/drawing/2014/main" id="{0944D00F-B77D-4904-B727-C4FCD05219B4}"/>
                </a:ext>
              </a:extLst>
            </p:cNvPr>
            <p:cNvSpPr/>
            <p:nvPr/>
          </p:nvSpPr>
          <p:spPr>
            <a:xfrm>
              <a:off x="6212688" y="3450575"/>
              <a:ext cx="37950" cy="377850"/>
            </a:xfrm>
            <a:custGeom>
              <a:avLst/>
              <a:gdLst/>
              <a:ahLst/>
              <a:cxnLst/>
              <a:rect l="l" t="t" r="r" b="b"/>
              <a:pathLst>
                <a:path w="1518" h="15114" extrusionOk="0">
                  <a:moveTo>
                    <a:pt x="1" y="1"/>
                  </a:moveTo>
                  <a:lnTo>
                    <a:pt x="1" y="15114"/>
                  </a:lnTo>
                  <a:lnTo>
                    <a:pt x="1517" y="15114"/>
                  </a:lnTo>
                  <a:lnTo>
                    <a:pt x="151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2028;p50">
              <a:extLst>
                <a:ext uri="{FF2B5EF4-FFF2-40B4-BE49-F238E27FC236}">
                  <a16:creationId xmlns:a16="http://schemas.microsoft.com/office/drawing/2014/main" id="{32CF8C81-B2E5-4948-90FA-7B59D52B8A67}"/>
                </a:ext>
              </a:extLst>
            </p:cNvPr>
            <p:cNvSpPr/>
            <p:nvPr/>
          </p:nvSpPr>
          <p:spPr>
            <a:xfrm>
              <a:off x="6250613" y="3420075"/>
              <a:ext cx="408775" cy="408350"/>
            </a:xfrm>
            <a:custGeom>
              <a:avLst/>
              <a:gdLst/>
              <a:ahLst/>
              <a:cxnLst/>
              <a:rect l="l" t="t" r="r" b="b"/>
              <a:pathLst>
                <a:path w="16351" h="16334" extrusionOk="0">
                  <a:moveTo>
                    <a:pt x="0" y="1"/>
                  </a:moveTo>
                  <a:lnTo>
                    <a:pt x="0" y="16334"/>
                  </a:lnTo>
                  <a:lnTo>
                    <a:pt x="16351" y="16334"/>
                  </a:lnTo>
                  <a:lnTo>
                    <a:pt x="163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29;p50">
              <a:extLst>
                <a:ext uri="{FF2B5EF4-FFF2-40B4-BE49-F238E27FC236}">
                  <a16:creationId xmlns:a16="http://schemas.microsoft.com/office/drawing/2014/main" id="{BFB564FF-B19F-4CA5-B601-0B3C3CDE6E7B}"/>
                </a:ext>
              </a:extLst>
            </p:cNvPr>
            <p:cNvSpPr/>
            <p:nvPr/>
          </p:nvSpPr>
          <p:spPr>
            <a:xfrm>
              <a:off x="6243213" y="3412675"/>
              <a:ext cx="230975" cy="415750"/>
            </a:xfrm>
            <a:custGeom>
              <a:avLst/>
              <a:gdLst/>
              <a:ahLst/>
              <a:cxnLst/>
              <a:rect l="l" t="t" r="r" b="b"/>
              <a:pathLst>
                <a:path w="9239" h="16630" extrusionOk="0">
                  <a:moveTo>
                    <a:pt x="0" y="0"/>
                  </a:moveTo>
                  <a:lnTo>
                    <a:pt x="0" y="16630"/>
                  </a:lnTo>
                  <a:lnTo>
                    <a:pt x="593" y="16630"/>
                  </a:lnTo>
                  <a:lnTo>
                    <a:pt x="593" y="575"/>
                  </a:lnTo>
                  <a:lnTo>
                    <a:pt x="9239" y="575"/>
                  </a:lnTo>
                  <a:lnTo>
                    <a:pt x="923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030;p50">
              <a:extLst>
                <a:ext uri="{FF2B5EF4-FFF2-40B4-BE49-F238E27FC236}">
                  <a16:creationId xmlns:a16="http://schemas.microsoft.com/office/drawing/2014/main" id="{D75CD7AD-DAF8-49A2-9A79-5E10030F6F82}"/>
                </a:ext>
              </a:extLst>
            </p:cNvPr>
            <p:cNvSpPr/>
            <p:nvPr/>
          </p:nvSpPr>
          <p:spPr>
            <a:xfrm>
              <a:off x="6504663" y="3412675"/>
              <a:ext cx="154725" cy="14400"/>
            </a:xfrm>
            <a:custGeom>
              <a:avLst/>
              <a:gdLst/>
              <a:ahLst/>
              <a:cxnLst/>
              <a:rect l="l" t="t" r="r" b="b"/>
              <a:pathLst>
                <a:path w="6189" h="576" extrusionOk="0">
                  <a:moveTo>
                    <a:pt x="1" y="0"/>
                  </a:moveTo>
                  <a:lnTo>
                    <a:pt x="1" y="575"/>
                  </a:lnTo>
                  <a:lnTo>
                    <a:pt x="6189" y="575"/>
                  </a:lnTo>
                  <a:lnTo>
                    <a:pt x="618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2031;p50">
              <a:extLst>
                <a:ext uri="{FF2B5EF4-FFF2-40B4-BE49-F238E27FC236}">
                  <a16:creationId xmlns:a16="http://schemas.microsoft.com/office/drawing/2014/main" id="{7D389FED-D6D0-4A79-8EF7-A724B79B5B82}"/>
                </a:ext>
              </a:extLst>
            </p:cNvPr>
            <p:cNvSpPr/>
            <p:nvPr/>
          </p:nvSpPr>
          <p:spPr>
            <a:xfrm>
              <a:off x="6205288" y="3443600"/>
              <a:ext cx="30975" cy="384825"/>
            </a:xfrm>
            <a:custGeom>
              <a:avLst/>
              <a:gdLst/>
              <a:ahLst/>
              <a:cxnLst/>
              <a:rect l="l" t="t" r="r" b="b"/>
              <a:pathLst>
                <a:path w="1239" h="15393" extrusionOk="0">
                  <a:moveTo>
                    <a:pt x="1" y="1"/>
                  </a:moveTo>
                  <a:lnTo>
                    <a:pt x="1" y="15393"/>
                  </a:lnTo>
                  <a:lnTo>
                    <a:pt x="576" y="15393"/>
                  </a:lnTo>
                  <a:lnTo>
                    <a:pt x="576" y="576"/>
                  </a:lnTo>
                  <a:lnTo>
                    <a:pt x="1238" y="576"/>
                  </a:lnTo>
                  <a:lnTo>
                    <a:pt x="123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032;p50">
              <a:extLst>
                <a:ext uri="{FF2B5EF4-FFF2-40B4-BE49-F238E27FC236}">
                  <a16:creationId xmlns:a16="http://schemas.microsoft.com/office/drawing/2014/main" id="{0149D78C-D80F-4576-A768-9A20C166B865}"/>
                </a:ext>
              </a:extLst>
            </p:cNvPr>
            <p:cNvSpPr/>
            <p:nvPr/>
          </p:nvSpPr>
          <p:spPr>
            <a:xfrm>
              <a:off x="6166938" y="3474550"/>
              <a:ext cx="30975" cy="353875"/>
            </a:xfrm>
            <a:custGeom>
              <a:avLst/>
              <a:gdLst/>
              <a:ahLst/>
              <a:cxnLst/>
              <a:rect l="l" t="t" r="r" b="b"/>
              <a:pathLst>
                <a:path w="1239" h="14155" extrusionOk="0">
                  <a:moveTo>
                    <a:pt x="1" y="0"/>
                  </a:moveTo>
                  <a:lnTo>
                    <a:pt x="1" y="14155"/>
                  </a:lnTo>
                  <a:lnTo>
                    <a:pt x="593" y="14155"/>
                  </a:lnTo>
                  <a:lnTo>
                    <a:pt x="593" y="576"/>
                  </a:lnTo>
                  <a:lnTo>
                    <a:pt x="1238" y="576"/>
                  </a:lnTo>
                  <a:lnTo>
                    <a:pt x="123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033;p50">
              <a:extLst>
                <a:ext uri="{FF2B5EF4-FFF2-40B4-BE49-F238E27FC236}">
                  <a16:creationId xmlns:a16="http://schemas.microsoft.com/office/drawing/2014/main" id="{71673DCE-81BD-4EFC-92CF-3DF68838012C}"/>
                </a:ext>
              </a:extLst>
            </p:cNvPr>
            <p:cNvSpPr/>
            <p:nvPr/>
          </p:nvSpPr>
          <p:spPr>
            <a:xfrm>
              <a:off x="6404888" y="3450575"/>
              <a:ext cx="14825" cy="231000"/>
            </a:xfrm>
            <a:custGeom>
              <a:avLst/>
              <a:gdLst/>
              <a:ahLst/>
              <a:cxnLst/>
              <a:rect l="l" t="t" r="r" b="b"/>
              <a:pathLst>
                <a:path w="593" h="9240" extrusionOk="0">
                  <a:moveTo>
                    <a:pt x="0" y="1"/>
                  </a:moveTo>
                  <a:lnTo>
                    <a:pt x="0" y="8803"/>
                  </a:lnTo>
                  <a:lnTo>
                    <a:pt x="593" y="9239"/>
                  </a:lnTo>
                  <a:lnTo>
                    <a:pt x="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034;p50">
              <a:extLst>
                <a:ext uri="{FF2B5EF4-FFF2-40B4-BE49-F238E27FC236}">
                  <a16:creationId xmlns:a16="http://schemas.microsoft.com/office/drawing/2014/main" id="{F7D5602A-8895-485D-AA31-EB9A93D56856}"/>
                </a:ext>
              </a:extLst>
            </p:cNvPr>
            <p:cNvSpPr/>
            <p:nvPr/>
          </p:nvSpPr>
          <p:spPr>
            <a:xfrm>
              <a:off x="6366963" y="3334675"/>
              <a:ext cx="130750" cy="370425"/>
            </a:xfrm>
            <a:custGeom>
              <a:avLst/>
              <a:gdLst/>
              <a:ahLst/>
              <a:cxnLst/>
              <a:rect l="l" t="t" r="r" b="b"/>
              <a:pathLst>
                <a:path w="5230" h="14817" extrusionOk="0">
                  <a:moveTo>
                    <a:pt x="2615" y="0"/>
                  </a:moveTo>
                  <a:cubicBezTo>
                    <a:pt x="1151" y="0"/>
                    <a:pt x="1" y="1151"/>
                    <a:pt x="1" y="2615"/>
                  </a:cubicBezTo>
                  <a:lnTo>
                    <a:pt x="1" y="2754"/>
                  </a:lnTo>
                  <a:lnTo>
                    <a:pt x="576" y="2754"/>
                  </a:lnTo>
                  <a:lnTo>
                    <a:pt x="576" y="2615"/>
                  </a:lnTo>
                  <a:cubicBezTo>
                    <a:pt x="576" y="1517"/>
                    <a:pt x="1517" y="645"/>
                    <a:pt x="2615" y="645"/>
                  </a:cubicBezTo>
                  <a:cubicBezTo>
                    <a:pt x="3696" y="645"/>
                    <a:pt x="4637" y="1517"/>
                    <a:pt x="4637" y="2615"/>
                  </a:cubicBezTo>
                  <a:lnTo>
                    <a:pt x="4637" y="12777"/>
                  </a:lnTo>
                  <a:cubicBezTo>
                    <a:pt x="4637" y="13579"/>
                    <a:pt x="3992" y="14224"/>
                    <a:pt x="3260" y="14224"/>
                  </a:cubicBezTo>
                  <a:cubicBezTo>
                    <a:pt x="2458" y="14224"/>
                    <a:pt x="1813" y="13579"/>
                    <a:pt x="1813" y="12777"/>
                  </a:cubicBezTo>
                  <a:lnTo>
                    <a:pt x="1813" y="4637"/>
                  </a:lnTo>
                  <a:lnTo>
                    <a:pt x="1238" y="4637"/>
                  </a:lnTo>
                  <a:lnTo>
                    <a:pt x="1238" y="12777"/>
                  </a:lnTo>
                  <a:cubicBezTo>
                    <a:pt x="1238" y="13945"/>
                    <a:pt x="2110" y="14816"/>
                    <a:pt x="3260" y="14816"/>
                  </a:cubicBezTo>
                  <a:cubicBezTo>
                    <a:pt x="4358" y="14816"/>
                    <a:pt x="5230" y="13945"/>
                    <a:pt x="5230" y="12777"/>
                  </a:cubicBezTo>
                  <a:lnTo>
                    <a:pt x="5230" y="2615"/>
                  </a:lnTo>
                  <a:cubicBezTo>
                    <a:pt x="5230" y="1151"/>
                    <a:pt x="4062" y="0"/>
                    <a:pt x="26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 name="Google Shape;1672;p50">
            <a:extLst>
              <a:ext uri="{FF2B5EF4-FFF2-40B4-BE49-F238E27FC236}">
                <a16:creationId xmlns:a16="http://schemas.microsoft.com/office/drawing/2014/main" id="{BE6D5ED6-B7FC-41F7-A519-A4223D87D1D5}"/>
              </a:ext>
            </a:extLst>
          </p:cNvPr>
          <p:cNvGrpSpPr/>
          <p:nvPr/>
        </p:nvGrpSpPr>
        <p:grpSpPr>
          <a:xfrm>
            <a:off x="1496692" y="2065529"/>
            <a:ext cx="1075076" cy="1373073"/>
            <a:chOff x="3303863" y="1883950"/>
            <a:chExt cx="324675" cy="492025"/>
          </a:xfrm>
        </p:grpSpPr>
        <p:sp>
          <p:nvSpPr>
            <p:cNvPr id="27" name="Google Shape;1673;p50">
              <a:extLst>
                <a:ext uri="{FF2B5EF4-FFF2-40B4-BE49-F238E27FC236}">
                  <a16:creationId xmlns:a16="http://schemas.microsoft.com/office/drawing/2014/main" id="{406A836F-F25D-4A98-810B-36A87C6DE538}"/>
                </a:ext>
              </a:extLst>
            </p:cNvPr>
            <p:cNvSpPr/>
            <p:nvPr/>
          </p:nvSpPr>
          <p:spPr>
            <a:xfrm>
              <a:off x="3312588" y="1914475"/>
              <a:ext cx="307250" cy="454100"/>
            </a:xfrm>
            <a:custGeom>
              <a:avLst/>
              <a:gdLst/>
              <a:ahLst/>
              <a:cxnLst/>
              <a:rect l="l" t="t" r="r" b="b"/>
              <a:pathLst>
                <a:path w="12290" h="18164" extrusionOk="0">
                  <a:moveTo>
                    <a:pt x="0" y="0"/>
                  </a:moveTo>
                  <a:lnTo>
                    <a:pt x="0" y="18163"/>
                  </a:lnTo>
                  <a:lnTo>
                    <a:pt x="12289" y="18163"/>
                  </a:lnTo>
                  <a:lnTo>
                    <a:pt x="122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1674;p50">
              <a:extLst>
                <a:ext uri="{FF2B5EF4-FFF2-40B4-BE49-F238E27FC236}">
                  <a16:creationId xmlns:a16="http://schemas.microsoft.com/office/drawing/2014/main" id="{4F3EA48F-3210-4A3E-B5F6-51D033EE07A0}"/>
                </a:ext>
              </a:extLst>
            </p:cNvPr>
            <p:cNvSpPr/>
            <p:nvPr/>
          </p:nvSpPr>
          <p:spPr>
            <a:xfrm>
              <a:off x="3374463" y="1890925"/>
              <a:ext cx="185225" cy="61925"/>
            </a:xfrm>
            <a:custGeom>
              <a:avLst/>
              <a:gdLst/>
              <a:ahLst/>
              <a:cxnLst/>
              <a:rect l="l" t="t" r="r" b="b"/>
              <a:pathLst>
                <a:path w="7409" h="2477" extrusionOk="0">
                  <a:moveTo>
                    <a:pt x="0" y="1"/>
                  </a:moveTo>
                  <a:lnTo>
                    <a:pt x="0" y="2476"/>
                  </a:lnTo>
                  <a:lnTo>
                    <a:pt x="7409" y="2476"/>
                  </a:lnTo>
                  <a:lnTo>
                    <a:pt x="74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1675;p50">
              <a:extLst>
                <a:ext uri="{FF2B5EF4-FFF2-40B4-BE49-F238E27FC236}">
                  <a16:creationId xmlns:a16="http://schemas.microsoft.com/office/drawing/2014/main" id="{5D6479A9-8C00-4615-A9BE-3E0600ECD139}"/>
                </a:ext>
              </a:extLst>
            </p:cNvPr>
            <p:cNvSpPr/>
            <p:nvPr/>
          </p:nvSpPr>
          <p:spPr>
            <a:xfrm>
              <a:off x="3343513" y="1945400"/>
              <a:ext cx="245375" cy="392225"/>
            </a:xfrm>
            <a:custGeom>
              <a:avLst/>
              <a:gdLst/>
              <a:ahLst/>
              <a:cxnLst/>
              <a:rect l="l" t="t" r="r" b="b"/>
              <a:pathLst>
                <a:path w="9815" h="15689" extrusionOk="0">
                  <a:moveTo>
                    <a:pt x="1" y="1"/>
                  </a:moveTo>
                  <a:lnTo>
                    <a:pt x="1" y="15689"/>
                  </a:lnTo>
                  <a:lnTo>
                    <a:pt x="9815" y="15689"/>
                  </a:lnTo>
                  <a:lnTo>
                    <a:pt x="981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1676;p50">
              <a:extLst>
                <a:ext uri="{FF2B5EF4-FFF2-40B4-BE49-F238E27FC236}">
                  <a16:creationId xmlns:a16="http://schemas.microsoft.com/office/drawing/2014/main" id="{C8EFB2F3-2415-491B-8B3E-222F8241D145}"/>
                </a:ext>
              </a:extLst>
            </p:cNvPr>
            <p:cNvSpPr/>
            <p:nvPr/>
          </p:nvSpPr>
          <p:spPr>
            <a:xfrm>
              <a:off x="3381863" y="2114475"/>
              <a:ext cx="45350" cy="45350"/>
            </a:xfrm>
            <a:custGeom>
              <a:avLst/>
              <a:gdLst/>
              <a:ahLst/>
              <a:cxnLst/>
              <a:rect l="l" t="t" r="r" b="b"/>
              <a:pathLst>
                <a:path w="1814" h="1814" extrusionOk="0">
                  <a:moveTo>
                    <a:pt x="1" y="1"/>
                  </a:moveTo>
                  <a:lnTo>
                    <a:pt x="1" y="1814"/>
                  </a:lnTo>
                  <a:lnTo>
                    <a:pt x="1814" y="1814"/>
                  </a:lnTo>
                  <a:lnTo>
                    <a:pt x="18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1677;p50">
              <a:extLst>
                <a:ext uri="{FF2B5EF4-FFF2-40B4-BE49-F238E27FC236}">
                  <a16:creationId xmlns:a16="http://schemas.microsoft.com/office/drawing/2014/main" id="{976CCB39-F6C7-4034-B79D-F3B6A4F5C7DD}"/>
                </a:ext>
              </a:extLst>
            </p:cNvPr>
            <p:cNvSpPr/>
            <p:nvPr/>
          </p:nvSpPr>
          <p:spPr>
            <a:xfrm>
              <a:off x="3381863" y="2221700"/>
              <a:ext cx="45350" cy="47075"/>
            </a:xfrm>
            <a:custGeom>
              <a:avLst/>
              <a:gdLst/>
              <a:ahLst/>
              <a:cxnLst/>
              <a:rect l="l" t="t" r="r" b="b"/>
              <a:pathLst>
                <a:path w="1814" h="1883" extrusionOk="0">
                  <a:moveTo>
                    <a:pt x="1" y="0"/>
                  </a:moveTo>
                  <a:lnTo>
                    <a:pt x="1" y="1883"/>
                  </a:lnTo>
                  <a:lnTo>
                    <a:pt x="1814" y="1883"/>
                  </a:lnTo>
                  <a:lnTo>
                    <a:pt x="18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1678;p50">
              <a:extLst>
                <a:ext uri="{FF2B5EF4-FFF2-40B4-BE49-F238E27FC236}">
                  <a16:creationId xmlns:a16="http://schemas.microsoft.com/office/drawing/2014/main" id="{D20A9727-552F-4A30-8F85-531ABCDD60B1}"/>
                </a:ext>
              </a:extLst>
            </p:cNvPr>
            <p:cNvSpPr/>
            <p:nvPr/>
          </p:nvSpPr>
          <p:spPr>
            <a:xfrm>
              <a:off x="3365313" y="1883950"/>
              <a:ext cx="201775" cy="76300"/>
            </a:xfrm>
            <a:custGeom>
              <a:avLst/>
              <a:gdLst/>
              <a:ahLst/>
              <a:cxnLst/>
              <a:rect l="l" t="t" r="r" b="b"/>
              <a:pathLst>
                <a:path w="8071" h="3052" extrusionOk="0">
                  <a:moveTo>
                    <a:pt x="7409" y="576"/>
                  </a:moveTo>
                  <a:lnTo>
                    <a:pt x="7409" y="2459"/>
                  </a:lnTo>
                  <a:lnTo>
                    <a:pt x="663" y="2459"/>
                  </a:lnTo>
                  <a:lnTo>
                    <a:pt x="663" y="576"/>
                  </a:lnTo>
                  <a:close/>
                  <a:moveTo>
                    <a:pt x="0" y="1"/>
                  </a:moveTo>
                  <a:lnTo>
                    <a:pt x="0" y="3051"/>
                  </a:lnTo>
                  <a:lnTo>
                    <a:pt x="8071" y="3051"/>
                  </a:lnTo>
                  <a:lnTo>
                    <a:pt x="807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1679;p50">
              <a:extLst>
                <a:ext uri="{FF2B5EF4-FFF2-40B4-BE49-F238E27FC236}">
                  <a16:creationId xmlns:a16="http://schemas.microsoft.com/office/drawing/2014/main" id="{9FDA9CE0-5E5F-470F-AA58-CF1064DB22B0}"/>
                </a:ext>
              </a:extLst>
            </p:cNvPr>
            <p:cNvSpPr/>
            <p:nvPr/>
          </p:nvSpPr>
          <p:spPr>
            <a:xfrm>
              <a:off x="3303863" y="1905750"/>
              <a:ext cx="324675" cy="470225"/>
            </a:xfrm>
            <a:custGeom>
              <a:avLst/>
              <a:gdLst/>
              <a:ahLst/>
              <a:cxnLst/>
              <a:rect l="l" t="t" r="r" b="b"/>
              <a:pathLst>
                <a:path w="12987" h="18809" extrusionOk="0">
                  <a:moveTo>
                    <a:pt x="1" y="0"/>
                  </a:moveTo>
                  <a:lnTo>
                    <a:pt x="1" y="18809"/>
                  </a:lnTo>
                  <a:lnTo>
                    <a:pt x="12987" y="18809"/>
                  </a:lnTo>
                  <a:lnTo>
                    <a:pt x="12987" y="0"/>
                  </a:lnTo>
                  <a:lnTo>
                    <a:pt x="10808" y="0"/>
                  </a:lnTo>
                  <a:lnTo>
                    <a:pt x="10808" y="645"/>
                  </a:lnTo>
                  <a:lnTo>
                    <a:pt x="12342" y="645"/>
                  </a:lnTo>
                  <a:lnTo>
                    <a:pt x="12342" y="18216"/>
                  </a:lnTo>
                  <a:lnTo>
                    <a:pt x="645" y="18216"/>
                  </a:lnTo>
                  <a:lnTo>
                    <a:pt x="645" y="645"/>
                  </a:lnTo>
                  <a:lnTo>
                    <a:pt x="2179" y="645"/>
                  </a:lnTo>
                  <a:lnTo>
                    <a:pt x="217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1680;p50">
              <a:extLst>
                <a:ext uri="{FF2B5EF4-FFF2-40B4-BE49-F238E27FC236}">
                  <a16:creationId xmlns:a16="http://schemas.microsoft.com/office/drawing/2014/main" id="{25EB3AEA-619B-4F5B-83DD-9A8EB14E63B2}"/>
                </a:ext>
              </a:extLst>
            </p:cNvPr>
            <p:cNvSpPr/>
            <p:nvPr/>
          </p:nvSpPr>
          <p:spPr>
            <a:xfrm>
              <a:off x="3396238" y="1914475"/>
              <a:ext cx="16600" cy="14825"/>
            </a:xfrm>
            <a:custGeom>
              <a:avLst/>
              <a:gdLst/>
              <a:ahLst/>
              <a:cxnLst/>
              <a:rect l="l" t="t" r="r" b="b"/>
              <a:pathLst>
                <a:path w="664" h="593" extrusionOk="0">
                  <a:moveTo>
                    <a:pt x="1" y="0"/>
                  </a:moveTo>
                  <a:lnTo>
                    <a:pt x="1" y="593"/>
                  </a:lnTo>
                  <a:lnTo>
                    <a:pt x="663" y="593"/>
                  </a:lnTo>
                  <a:lnTo>
                    <a:pt x="6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1681;p50">
              <a:extLst>
                <a:ext uri="{FF2B5EF4-FFF2-40B4-BE49-F238E27FC236}">
                  <a16:creationId xmlns:a16="http://schemas.microsoft.com/office/drawing/2014/main" id="{444EA002-12E8-467E-9CF4-86EF1CDDF1B8}"/>
                </a:ext>
              </a:extLst>
            </p:cNvPr>
            <p:cNvSpPr/>
            <p:nvPr/>
          </p:nvSpPr>
          <p:spPr>
            <a:xfrm>
              <a:off x="3519563" y="1914475"/>
              <a:ext cx="16600" cy="14825"/>
            </a:xfrm>
            <a:custGeom>
              <a:avLst/>
              <a:gdLst/>
              <a:ahLst/>
              <a:cxnLst/>
              <a:rect l="l" t="t" r="r" b="b"/>
              <a:pathLst>
                <a:path w="664" h="593" extrusionOk="0">
                  <a:moveTo>
                    <a:pt x="1" y="0"/>
                  </a:moveTo>
                  <a:lnTo>
                    <a:pt x="1" y="593"/>
                  </a:lnTo>
                  <a:lnTo>
                    <a:pt x="663" y="593"/>
                  </a:lnTo>
                  <a:lnTo>
                    <a:pt x="6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1682;p50">
              <a:extLst>
                <a:ext uri="{FF2B5EF4-FFF2-40B4-BE49-F238E27FC236}">
                  <a16:creationId xmlns:a16="http://schemas.microsoft.com/office/drawing/2014/main" id="{485F15E6-2CFE-47C1-96BD-623B0148D269}"/>
                </a:ext>
              </a:extLst>
            </p:cNvPr>
            <p:cNvSpPr/>
            <p:nvPr/>
          </p:nvSpPr>
          <p:spPr>
            <a:xfrm>
              <a:off x="3334363" y="1936250"/>
              <a:ext cx="263675" cy="408800"/>
            </a:xfrm>
            <a:custGeom>
              <a:avLst/>
              <a:gdLst/>
              <a:ahLst/>
              <a:cxnLst/>
              <a:rect l="l" t="t" r="r" b="b"/>
              <a:pathLst>
                <a:path w="10547" h="16352" extrusionOk="0">
                  <a:moveTo>
                    <a:pt x="1" y="1"/>
                  </a:moveTo>
                  <a:lnTo>
                    <a:pt x="1" y="16351"/>
                  </a:lnTo>
                  <a:lnTo>
                    <a:pt x="10547" y="16351"/>
                  </a:lnTo>
                  <a:lnTo>
                    <a:pt x="10547" y="1"/>
                  </a:lnTo>
                  <a:lnTo>
                    <a:pt x="9588" y="1"/>
                  </a:lnTo>
                  <a:lnTo>
                    <a:pt x="9588" y="663"/>
                  </a:lnTo>
                  <a:lnTo>
                    <a:pt x="9884" y="663"/>
                  </a:lnTo>
                  <a:lnTo>
                    <a:pt x="9884" y="15776"/>
                  </a:lnTo>
                  <a:lnTo>
                    <a:pt x="663" y="15776"/>
                  </a:lnTo>
                  <a:lnTo>
                    <a:pt x="663" y="663"/>
                  </a:lnTo>
                  <a:lnTo>
                    <a:pt x="959" y="663"/>
                  </a:lnTo>
                  <a:lnTo>
                    <a:pt x="9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1683;p50">
              <a:extLst>
                <a:ext uri="{FF2B5EF4-FFF2-40B4-BE49-F238E27FC236}">
                  <a16:creationId xmlns:a16="http://schemas.microsoft.com/office/drawing/2014/main" id="{28472CCA-971C-4533-B6DA-3018827FA710}"/>
                </a:ext>
              </a:extLst>
            </p:cNvPr>
            <p:cNvSpPr/>
            <p:nvPr/>
          </p:nvSpPr>
          <p:spPr>
            <a:xfrm>
              <a:off x="3376213" y="2009025"/>
              <a:ext cx="56225" cy="47100"/>
            </a:xfrm>
            <a:custGeom>
              <a:avLst/>
              <a:gdLst/>
              <a:ahLst/>
              <a:cxnLst/>
              <a:rect l="l" t="t" r="r" b="b"/>
              <a:pathLst>
                <a:path w="2249" h="1884" extrusionOk="0">
                  <a:moveTo>
                    <a:pt x="1813" y="1"/>
                  </a:moveTo>
                  <a:lnTo>
                    <a:pt x="802" y="1012"/>
                  </a:lnTo>
                  <a:lnTo>
                    <a:pt x="436" y="576"/>
                  </a:lnTo>
                  <a:lnTo>
                    <a:pt x="0" y="1012"/>
                  </a:lnTo>
                  <a:lnTo>
                    <a:pt x="802" y="1883"/>
                  </a:lnTo>
                  <a:lnTo>
                    <a:pt x="2249" y="436"/>
                  </a:lnTo>
                  <a:lnTo>
                    <a:pt x="18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1684;p50">
              <a:extLst>
                <a:ext uri="{FF2B5EF4-FFF2-40B4-BE49-F238E27FC236}">
                  <a16:creationId xmlns:a16="http://schemas.microsoft.com/office/drawing/2014/main" id="{783A38B5-F6DE-4DDD-B042-162A5A113F3A}"/>
                </a:ext>
              </a:extLst>
            </p:cNvPr>
            <p:cNvSpPr/>
            <p:nvPr/>
          </p:nvSpPr>
          <p:spPr>
            <a:xfrm>
              <a:off x="3458138" y="2014700"/>
              <a:ext cx="54500" cy="14400"/>
            </a:xfrm>
            <a:custGeom>
              <a:avLst/>
              <a:gdLst/>
              <a:ahLst/>
              <a:cxnLst/>
              <a:rect l="l" t="t" r="r" b="b"/>
              <a:pathLst>
                <a:path w="2180" h="576" extrusionOk="0">
                  <a:moveTo>
                    <a:pt x="0" y="0"/>
                  </a:moveTo>
                  <a:lnTo>
                    <a:pt x="0" y="575"/>
                  </a:lnTo>
                  <a:lnTo>
                    <a:pt x="2179" y="575"/>
                  </a:lnTo>
                  <a:lnTo>
                    <a:pt x="217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1685;p50">
              <a:extLst>
                <a:ext uri="{FF2B5EF4-FFF2-40B4-BE49-F238E27FC236}">
                  <a16:creationId xmlns:a16="http://schemas.microsoft.com/office/drawing/2014/main" id="{EA68C2F5-36AA-4934-A8AB-6E3C0732945B}"/>
                </a:ext>
              </a:extLst>
            </p:cNvPr>
            <p:cNvSpPr/>
            <p:nvPr/>
          </p:nvSpPr>
          <p:spPr>
            <a:xfrm>
              <a:off x="3458138" y="2045200"/>
              <a:ext cx="101550" cy="14850"/>
            </a:xfrm>
            <a:custGeom>
              <a:avLst/>
              <a:gdLst/>
              <a:ahLst/>
              <a:cxnLst/>
              <a:rect l="l" t="t" r="r" b="b"/>
              <a:pathLst>
                <a:path w="4062" h="594" extrusionOk="0">
                  <a:moveTo>
                    <a:pt x="0" y="0"/>
                  </a:moveTo>
                  <a:lnTo>
                    <a:pt x="0" y="593"/>
                  </a:lnTo>
                  <a:lnTo>
                    <a:pt x="4062" y="593"/>
                  </a:lnTo>
                  <a:lnTo>
                    <a:pt x="406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1686;p50">
              <a:extLst>
                <a:ext uri="{FF2B5EF4-FFF2-40B4-BE49-F238E27FC236}">
                  <a16:creationId xmlns:a16="http://schemas.microsoft.com/office/drawing/2014/main" id="{9DBD2E9A-769A-48E0-A6DE-661A06BA7CF3}"/>
                </a:ext>
              </a:extLst>
            </p:cNvPr>
            <p:cNvSpPr/>
            <p:nvPr/>
          </p:nvSpPr>
          <p:spPr>
            <a:xfrm>
              <a:off x="3458138" y="2121450"/>
              <a:ext cx="54500" cy="16600"/>
            </a:xfrm>
            <a:custGeom>
              <a:avLst/>
              <a:gdLst/>
              <a:ahLst/>
              <a:cxnLst/>
              <a:rect l="l" t="t" r="r" b="b"/>
              <a:pathLst>
                <a:path w="2180" h="664" extrusionOk="0">
                  <a:moveTo>
                    <a:pt x="0" y="1"/>
                  </a:moveTo>
                  <a:lnTo>
                    <a:pt x="0" y="663"/>
                  </a:lnTo>
                  <a:lnTo>
                    <a:pt x="2179" y="663"/>
                  </a:lnTo>
                  <a:lnTo>
                    <a:pt x="21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1687;p50">
              <a:extLst>
                <a:ext uri="{FF2B5EF4-FFF2-40B4-BE49-F238E27FC236}">
                  <a16:creationId xmlns:a16="http://schemas.microsoft.com/office/drawing/2014/main" id="{1FD93A40-B973-40E8-9B98-FD9E35713D8C}"/>
                </a:ext>
              </a:extLst>
            </p:cNvPr>
            <p:cNvSpPr/>
            <p:nvPr/>
          </p:nvSpPr>
          <p:spPr>
            <a:xfrm>
              <a:off x="3458138" y="2152400"/>
              <a:ext cx="101550" cy="16575"/>
            </a:xfrm>
            <a:custGeom>
              <a:avLst/>
              <a:gdLst/>
              <a:ahLst/>
              <a:cxnLst/>
              <a:rect l="l" t="t" r="r" b="b"/>
              <a:pathLst>
                <a:path w="4062" h="663" extrusionOk="0">
                  <a:moveTo>
                    <a:pt x="0" y="0"/>
                  </a:moveTo>
                  <a:lnTo>
                    <a:pt x="0" y="663"/>
                  </a:lnTo>
                  <a:lnTo>
                    <a:pt x="4062" y="663"/>
                  </a:lnTo>
                  <a:lnTo>
                    <a:pt x="406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1688;p50">
              <a:extLst>
                <a:ext uri="{FF2B5EF4-FFF2-40B4-BE49-F238E27FC236}">
                  <a16:creationId xmlns:a16="http://schemas.microsoft.com/office/drawing/2014/main" id="{C2333512-1956-48D2-818A-D277C8780CA7}"/>
                </a:ext>
              </a:extLst>
            </p:cNvPr>
            <p:cNvSpPr/>
            <p:nvPr/>
          </p:nvSpPr>
          <p:spPr>
            <a:xfrm>
              <a:off x="3458138" y="2230400"/>
              <a:ext cx="54500" cy="14850"/>
            </a:xfrm>
            <a:custGeom>
              <a:avLst/>
              <a:gdLst/>
              <a:ahLst/>
              <a:cxnLst/>
              <a:rect l="l" t="t" r="r" b="b"/>
              <a:pathLst>
                <a:path w="2180" h="594" extrusionOk="0">
                  <a:moveTo>
                    <a:pt x="0" y="1"/>
                  </a:moveTo>
                  <a:lnTo>
                    <a:pt x="0" y="593"/>
                  </a:lnTo>
                  <a:lnTo>
                    <a:pt x="2179" y="593"/>
                  </a:lnTo>
                  <a:lnTo>
                    <a:pt x="21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1689;p50">
              <a:extLst>
                <a:ext uri="{FF2B5EF4-FFF2-40B4-BE49-F238E27FC236}">
                  <a16:creationId xmlns:a16="http://schemas.microsoft.com/office/drawing/2014/main" id="{5A197B67-6D32-4A8D-98AD-E7EB54A782F5}"/>
                </a:ext>
              </a:extLst>
            </p:cNvPr>
            <p:cNvSpPr/>
            <p:nvPr/>
          </p:nvSpPr>
          <p:spPr>
            <a:xfrm>
              <a:off x="3458138" y="2261350"/>
              <a:ext cx="101550" cy="14825"/>
            </a:xfrm>
            <a:custGeom>
              <a:avLst/>
              <a:gdLst/>
              <a:ahLst/>
              <a:cxnLst/>
              <a:rect l="l" t="t" r="r" b="b"/>
              <a:pathLst>
                <a:path w="4062" h="593" extrusionOk="0">
                  <a:moveTo>
                    <a:pt x="0" y="0"/>
                  </a:moveTo>
                  <a:lnTo>
                    <a:pt x="0" y="593"/>
                  </a:lnTo>
                  <a:lnTo>
                    <a:pt x="4062" y="593"/>
                  </a:lnTo>
                  <a:lnTo>
                    <a:pt x="406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1690;p50">
              <a:extLst>
                <a:ext uri="{FF2B5EF4-FFF2-40B4-BE49-F238E27FC236}">
                  <a16:creationId xmlns:a16="http://schemas.microsoft.com/office/drawing/2014/main" id="{31000F0F-F0EA-4520-9D1D-DCB42796B0E0}"/>
                </a:ext>
              </a:extLst>
            </p:cNvPr>
            <p:cNvSpPr/>
            <p:nvPr/>
          </p:nvSpPr>
          <p:spPr>
            <a:xfrm>
              <a:off x="3374463" y="2107075"/>
              <a:ext cx="61900" cy="61900"/>
            </a:xfrm>
            <a:custGeom>
              <a:avLst/>
              <a:gdLst/>
              <a:ahLst/>
              <a:cxnLst/>
              <a:rect l="l" t="t" r="r" b="b"/>
              <a:pathLst>
                <a:path w="2476" h="2476" extrusionOk="0">
                  <a:moveTo>
                    <a:pt x="1813" y="576"/>
                  </a:moveTo>
                  <a:lnTo>
                    <a:pt x="1813" y="1813"/>
                  </a:lnTo>
                  <a:lnTo>
                    <a:pt x="576" y="1813"/>
                  </a:lnTo>
                  <a:lnTo>
                    <a:pt x="576" y="576"/>
                  </a:lnTo>
                  <a:close/>
                  <a:moveTo>
                    <a:pt x="0" y="1"/>
                  </a:moveTo>
                  <a:lnTo>
                    <a:pt x="0" y="2476"/>
                  </a:lnTo>
                  <a:lnTo>
                    <a:pt x="2476" y="2476"/>
                  </a:lnTo>
                  <a:lnTo>
                    <a:pt x="24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1691;p50">
              <a:extLst>
                <a:ext uri="{FF2B5EF4-FFF2-40B4-BE49-F238E27FC236}">
                  <a16:creationId xmlns:a16="http://schemas.microsoft.com/office/drawing/2014/main" id="{C129E07E-F428-414B-8455-8A314B2F5564}"/>
                </a:ext>
              </a:extLst>
            </p:cNvPr>
            <p:cNvSpPr/>
            <p:nvPr/>
          </p:nvSpPr>
          <p:spPr>
            <a:xfrm>
              <a:off x="3374463" y="2214275"/>
              <a:ext cx="61900" cy="61900"/>
            </a:xfrm>
            <a:custGeom>
              <a:avLst/>
              <a:gdLst/>
              <a:ahLst/>
              <a:cxnLst/>
              <a:rect l="l" t="t" r="r" b="b"/>
              <a:pathLst>
                <a:path w="2476" h="2476" extrusionOk="0">
                  <a:moveTo>
                    <a:pt x="1813" y="646"/>
                  </a:moveTo>
                  <a:lnTo>
                    <a:pt x="1813" y="1883"/>
                  </a:lnTo>
                  <a:lnTo>
                    <a:pt x="576" y="1883"/>
                  </a:lnTo>
                  <a:lnTo>
                    <a:pt x="576" y="646"/>
                  </a:lnTo>
                  <a:close/>
                  <a:moveTo>
                    <a:pt x="0" y="1"/>
                  </a:moveTo>
                  <a:lnTo>
                    <a:pt x="0" y="2476"/>
                  </a:lnTo>
                  <a:lnTo>
                    <a:pt x="2476" y="2476"/>
                  </a:lnTo>
                  <a:lnTo>
                    <a:pt x="24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46" name="Imagen 45">
            <a:extLst>
              <a:ext uri="{FF2B5EF4-FFF2-40B4-BE49-F238E27FC236}">
                <a16:creationId xmlns:a16="http://schemas.microsoft.com/office/drawing/2014/main" id="{4FBAC6EE-A269-49FE-B4D6-5E560EABB40B}"/>
              </a:ext>
            </a:extLst>
          </p:cNvPr>
          <p:cNvPicPr>
            <a:picLocks noChangeAspect="1"/>
          </p:cNvPicPr>
          <p:nvPr/>
        </p:nvPicPr>
        <p:blipFill>
          <a:blip r:embed="rId3"/>
          <a:stretch>
            <a:fillRect/>
          </a:stretch>
        </p:blipFill>
        <p:spPr>
          <a:xfrm>
            <a:off x="871771" y="641754"/>
            <a:ext cx="1106714" cy="66987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5" name="Google Shape;685;p32"/>
          <p:cNvSpPr/>
          <p:nvPr/>
        </p:nvSpPr>
        <p:spPr>
          <a:xfrm>
            <a:off x="3702060" y="1930419"/>
            <a:ext cx="1739885" cy="1739885"/>
          </a:xfrm>
          <a:custGeom>
            <a:avLst/>
            <a:gdLst/>
            <a:ahLst/>
            <a:cxnLst/>
            <a:rect l="l" t="t" r="r" b="b"/>
            <a:pathLst>
              <a:path w="27756" h="27756" extrusionOk="0">
                <a:moveTo>
                  <a:pt x="13878" y="0"/>
                </a:moveTo>
                <a:cubicBezTo>
                  <a:pt x="6217" y="0"/>
                  <a:pt x="0" y="6211"/>
                  <a:pt x="0" y="13878"/>
                </a:cubicBezTo>
                <a:cubicBezTo>
                  <a:pt x="0" y="21539"/>
                  <a:pt x="6217" y="27756"/>
                  <a:pt x="13878" y="27756"/>
                </a:cubicBezTo>
                <a:cubicBezTo>
                  <a:pt x="21545" y="27756"/>
                  <a:pt x="27756" y="21539"/>
                  <a:pt x="27756" y="13878"/>
                </a:cubicBezTo>
                <a:cubicBezTo>
                  <a:pt x="27756" y="6211"/>
                  <a:pt x="21545" y="0"/>
                  <a:pt x="138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6" name="Google Shape;686;p32"/>
          <p:cNvSpPr/>
          <p:nvPr/>
        </p:nvSpPr>
        <p:spPr>
          <a:xfrm>
            <a:off x="3545345" y="1773705"/>
            <a:ext cx="2053310" cy="2053310"/>
          </a:xfrm>
          <a:custGeom>
            <a:avLst/>
            <a:gdLst/>
            <a:ahLst/>
            <a:cxnLst/>
            <a:rect l="l" t="t" r="r" b="b"/>
            <a:pathLst>
              <a:path w="32756" h="32756" fill="none" extrusionOk="0">
                <a:moveTo>
                  <a:pt x="16378" y="32755"/>
                </a:moveTo>
                <a:lnTo>
                  <a:pt x="16378" y="32755"/>
                </a:lnTo>
                <a:cubicBezTo>
                  <a:pt x="7331" y="32755"/>
                  <a:pt x="1" y="25418"/>
                  <a:pt x="1" y="16378"/>
                </a:cubicBezTo>
                <a:lnTo>
                  <a:pt x="1" y="16378"/>
                </a:lnTo>
                <a:cubicBezTo>
                  <a:pt x="1" y="7331"/>
                  <a:pt x="7331" y="1"/>
                  <a:pt x="16378" y="1"/>
                </a:cubicBezTo>
                <a:lnTo>
                  <a:pt x="16378" y="1"/>
                </a:lnTo>
                <a:cubicBezTo>
                  <a:pt x="25425" y="1"/>
                  <a:pt x="32755" y="7331"/>
                  <a:pt x="32755" y="16378"/>
                </a:cubicBezTo>
                <a:lnTo>
                  <a:pt x="32755" y="16378"/>
                </a:lnTo>
                <a:cubicBezTo>
                  <a:pt x="32755" y="25418"/>
                  <a:pt x="25425" y="32755"/>
                  <a:pt x="16378" y="32755"/>
                </a:cubicBezTo>
                <a:close/>
              </a:path>
            </a:pathLst>
          </a:custGeom>
          <a:solidFill>
            <a:srgbClr val="FFFFFF"/>
          </a:solidFill>
          <a:ln w="28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7" name="Google Shape;687;p32"/>
          <p:cNvSpPr/>
          <p:nvPr/>
        </p:nvSpPr>
        <p:spPr>
          <a:xfrm>
            <a:off x="4040005" y="2403843"/>
            <a:ext cx="1063969" cy="674050"/>
          </a:xfrm>
          <a:custGeom>
            <a:avLst/>
            <a:gdLst/>
            <a:ahLst/>
            <a:cxnLst/>
            <a:rect l="l" t="t" r="r" b="b"/>
            <a:pathLst>
              <a:path w="13095" h="8296" extrusionOk="0">
                <a:moveTo>
                  <a:pt x="1289" y="0"/>
                </a:moveTo>
                <a:cubicBezTo>
                  <a:pt x="576" y="0"/>
                  <a:pt x="0" y="602"/>
                  <a:pt x="0" y="1341"/>
                </a:cubicBezTo>
                <a:lnTo>
                  <a:pt x="0" y="6955"/>
                </a:lnTo>
                <a:cubicBezTo>
                  <a:pt x="0" y="7693"/>
                  <a:pt x="576" y="8296"/>
                  <a:pt x="1289" y="8296"/>
                </a:cubicBezTo>
                <a:lnTo>
                  <a:pt x="11805" y="8296"/>
                </a:lnTo>
                <a:cubicBezTo>
                  <a:pt x="12518" y="8296"/>
                  <a:pt x="13094" y="7693"/>
                  <a:pt x="13094" y="6955"/>
                </a:cubicBezTo>
                <a:lnTo>
                  <a:pt x="13094" y="1341"/>
                </a:lnTo>
                <a:cubicBezTo>
                  <a:pt x="13094" y="602"/>
                  <a:pt x="12518" y="7"/>
                  <a:pt x="11805" y="0"/>
                </a:cubicBezTo>
                <a:close/>
              </a:path>
            </a:pathLst>
          </a:custGeom>
          <a:solidFill>
            <a:srgbClr val="FFFFFF"/>
          </a:solidFill>
          <a:ln w="975" cap="flat" cmpd="sng">
            <a:solidFill>
              <a:srgbClr val="507FB5"/>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8" name="Google Shape;688;p32"/>
          <p:cNvSpPr/>
          <p:nvPr/>
        </p:nvSpPr>
        <p:spPr>
          <a:xfrm>
            <a:off x="4040005" y="2404331"/>
            <a:ext cx="1063969" cy="673563"/>
          </a:xfrm>
          <a:custGeom>
            <a:avLst/>
            <a:gdLst/>
            <a:ahLst/>
            <a:cxnLst/>
            <a:rect l="l" t="t" r="r" b="b"/>
            <a:pathLst>
              <a:path w="13095" h="8290" extrusionOk="0">
                <a:moveTo>
                  <a:pt x="1289" y="1"/>
                </a:moveTo>
                <a:cubicBezTo>
                  <a:pt x="576" y="1"/>
                  <a:pt x="0" y="596"/>
                  <a:pt x="0" y="1341"/>
                </a:cubicBezTo>
                <a:lnTo>
                  <a:pt x="0" y="6949"/>
                </a:lnTo>
                <a:cubicBezTo>
                  <a:pt x="0" y="7687"/>
                  <a:pt x="576" y="8290"/>
                  <a:pt x="1289" y="8290"/>
                </a:cubicBezTo>
                <a:lnTo>
                  <a:pt x="11805" y="8290"/>
                </a:lnTo>
                <a:cubicBezTo>
                  <a:pt x="12518" y="8290"/>
                  <a:pt x="13094" y="7687"/>
                  <a:pt x="13094" y="6949"/>
                </a:cubicBezTo>
                <a:lnTo>
                  <a:pt x="13094" y="1341"/>
                </a:lnTo>
                <a:cubicBezTo>
                  <a:pt x="13094" y="596"/>
                  <a:pt x="12518" y="1"/>
                  <a:pt x="11805" y="1"/>
                </a:cubicBezTo>
                <a:close/>
              </a:path>
            </a:pathLst>
          </a:custGeom>
          <a:solidFill>
            <a:schemeClr val="accent1"/>
          </a:solidFill>
          <a:ln w="19050" cap="flat" cmpd="sng">
            <a:solidFill>
              <a:schemeClr val="accent5"/>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9" name="Google Shape;689;p32"/>
          <p:cNvSpPr/>
          <p:nvPr/>
        </p:nvSpPr>
        <p:spPr>
          <a:xfrm>
            <a:off x="4128895" y="2490132"/>
            <a:ext cx="886113" cy="506756"/>
          </a:xfrm>
          <a:custGeom>
            <a:avLst/>
            <a:gdLst/>
            <a:ahLst/>
            <a:cxnLst/>
            <a:rect l="l" t="t" r="r" b="b"/>
            <a:pathLst>
              <a:path w="10906" h="6237" extrusionOk="0">
                <a:moveTo>
                  <a:pt x="240" y="0"/>
                </a:moveTo>
                <a:cubicBezTo>
                  <a:pt x="104" y="0"/>
                  <a:pt x="0" y="110"/>
                  <a:pt x="0" y="240"/>
                </a:cubicBezTo>
                <a:lnTo>
                  <a:pt x="0" y="5997"/>
                </a:lnTo>
                <a:cubicBezTo>
                  <a:pt x="0" y="6126"/>
                  <a:pt x="104" y="6236"/>
                  <a:pt x="240" y="6236"/>
                </a:cubicBezTo>
                <a:lnTo>
                  <a:pt x="10673" y="6236"/>
                </a:lnTo>
                <a:cubicBezTo>
                  <a:pt x="10802" y="6236"/>
                  <a:pt x="10906" y="6126"/>
                  <a:pt x="10906" y="5997"/>
                </a:cubicBezTo>
                <a:lnTo>
                  <a:pt x="10906" y="240"/>
                </a:lnTo>
                <a:cubicBezTo>
                  <a:pt x="10906" y="110"/>
                  <a:pt x="10802" y="0"/>
                  <a:pt x="10673" y="0"/>
                </a:cubicBezTo>
                <a:close/>
              </a:path>
            </a:pathLst>
          </a:custGeom>
          <a:solidFill>
            <a:schemeClr val="accent6"/>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0" name="Google Shape;690;p32"/>
          <p:cNvSpPr/>
          <p:nvPr/>
        </p:nvSpPr>
        <p:spPr>
          <a:xfrm>
            <a:off x="4128895" y="2490132"/>
            <a:ext cx="886113" cy="506756"/>
          </a:xfrm>
          <a:custGeom>
            <a:avLst/>
            <a:gdLst/>
            <a:ahLst/>
            <a:cxnLst/>
            <a:rect l="l" t="t" r="r" b="b"/>
            <a:pathLst>
              <a:path w="10906" h="6237" fill="none" extrusionOk="0">
                <a:moveTo>
                  <a:pt x="10906" y="5997"/>
                </a:moveTo>
                <a:cubicBezTo>
                  <a:pt x="10906" y="6126"/>
                  <a:pt x="10802" y="6236"/>
                  <a:pt x="10673" y="6236"/>
                </a:cubicBezTo>
                <a:lnTo>
                  <a:pt x="240" y="6236"/>
                </a:lnTo>
                <a:cubicBezTo>
                  <a:pt x="104" y="6236"/>
                  <a:pt x="0" y="6126"/>
                  <a:pt x="0" y="5997"/>
                </a:cubicBezTo>
                <a:lnTo>
                  <a:pt x="0" y="240"/>
                </a:lnTo>
                <a:cubicBezTo>
                  <a:pt x="0" y="110"/>
                  <a:pt x="104" y="0"/>
                  <a:pt x="240" y="0"/>
                </a:cubicBezTo>
                <a:lnTo>
                  <a:pt x="10673" y="0"/>
                </a:lnTo>
                <a:cubicBezTo>
                  <a:pt x="10802" y="0"/>
                  <a:pt x="10906" y="110"/>
                  <a:pt x="10906" y="240"/>
                </a:cubicBezTo>
                <a:close/>
              </a:path>
            </a:pathLst>
          </a:custGeom>
          <a:noFill/>
          <a:ln w="19050" cap="flat" cmpd="sng">
            <a:solidFill>
              <a:schemeClr val="accent5"/>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1" name="Google Shape;691;p32"/>
          <p:cNvSpPr/>
          <p:nvPr/>
        </p:nvSpPr>
        <p:spPr>
          <a:xfrm>
            <a:off x="4424083" y="2564315"/>
            <a:ext cx="296319" cy="296319"/>
          </a:xfrm>
          <a:custGeom>
            <a:avLst/>
            <a:gdLst/>
            <a:ahLst/>
            <a:cxnLst/>
            <a:rect l="l" t="t" r="r" b="b"/>
            <a:pathLst>
              <a:path w="3647" h="3647" fill="none" extrusionOk="0">
                <a:moveTo>
                  <a:pt x="3646" y="1820"/>
                </a:moveTo>
                <a:cubicBezTo>
                  <a:pt x="3646" y="2830"/>
                  <a:pt x="2830" y="3646"/>
                  <a:pt x="1820" y="3646"/>
                </a:cubicBezTo>
                <a:cubicBezTo>
                  <a:pt x="816" y="3646"/>
                  <a:pt x="0" y="2830"/>
                  <a:pt x="0" y="1820"/>
                </a:cubicBezTo>
                <a:cubicBezTo>
                  <a:pt x="0" y="816"/>
                  <a:pt x="816" y="0"/>
                  <a:pt x="1820" y="0"/>
                </a:cubicBezTo>
                <a:cubicBezTo>
                  <a:pt x="2830" y="0"/>
                  <a:pt x="3646" y="816"/>
                  <a:pt x="3646" y="1820"/>
                </a:cubicBezTo>
                <a:close/>
              </a:path>
            </a:pathLst>
          </a:custGeom>
          <a:solidFill>
            <a:schemeClr val="accent3"/>
          </a:solidFill>
          <a:ln w="9525" cap="flat" cmpd="sng">
            <a:solidFill>
              <a:schemeClr val="accent3"/>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2" name="Google Shape;692;p32"/>
          <p:cNvSpPr/>
          <p:nvPr/>
        </p:nvSpPr>
        <p:spPr>
          <a:xfrm>
            <a:off x="4549861" y="2644754"/>
            <a:ext cx="85800" cy="135363"/>
          </a:xfrm>
          <a:custGeom>
            <a:avLst/>
            <a:gdLst/>
            <a:ahLst/>
            <a:cxnLst/>
            <a:rect l="l" t="t" r="r" b="b"/>
            <a:pathLst>
              <a:path w="1056" h="1666" extrusionOk="0">
                <a:moveTo>
                  <a:pt x="0" y="1"/>
                </a:moveTo>
                <a:lnTo>
                  <a:pt x="0" y="1665"/>
                </a:lnTo>
                <a:lnTo>
                  <a:pt x="1056" y="830"/>
                </a:lnTo>
                <a:lnTo>
                  <a:pt x="0" y="1"/>
                </a:lnTo>
                <a:close/>
              </a:path>
            </a:pathLst>
          </a:custGeom>
          <a:solidFill>
            <a:schemeClr val="accent3"/>
          </a:solidFill>
          <a:ln w="2925" cap="flat" cmpd="sng">
            <a:solidFill>
              <a:schemeClr val="accent3"/>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3" name="Google Shape;693;p32"/>
          <p:cNvSpPr/>
          <p:nvPr/>
        </p:nvSpPr>
        <p:spPr>
          <a:xfrm>
            <a:off x="4170983" y="2924179"/>
            <a:ext cx="802506" cy="81"/>
          </a:xfrm>
          <a:custGeom>
            <a:avLst/>
            <a:gdLst/>
            <a:ahLst/>
            <a:cxnLst/>
            <a:rect l="l" t="t" r="r" b="b"/>
            <a:pathLst>
              <a:path w="9877" h="1" fill="none" extrusionOk="0">
                <a:moveTo>
                  <a:pt x="1" y="1"/>
                </a:moveTo>
                <a:lnTo>
                  <a:pt x="9876" y="1"/>
                </a:lnTo>
              </a:path>
            </a:pathLst>
          </a:custGeom>
          <a:solidFill>
            <a:schemeClr val="accent3"/>
          </a:solidFill>
          <a:ln w="9525" cap="flat" cmpd="sng">
            <a:solidFill>
              <a:schemeClr val="accent3"/>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4" name="Google Shape;694;p32"/>
          <p:cNvSpPr/>
          <p:nvPr/>
        </p:nvSpPr>
        <p:spPr>
          <a:xfrm>
            <a:off x="4528817" y="2445363"/>
            <a:ext cx="86856" cy="81"/>
          </a:xfrm>
          <a:custGeom>
            <a:avLst/>
            <a:gdLst/>
            <a:ahLst/>
            <a:cxnLst/>
            <a:rect l="l" t="t" r="r" b="b"/>
            <a:pathLst>
              <a:path w="1069" h="1" fill="none" extrusionOk="0">
                <a:moveTo>
                  <a:pt x="0" y="1"/>
                </a:moveTo>
                <a:lnTo>
                  <a:pt x="1069" y="1"/>
                </a:lnTo>
              </a:path>
            </a:pathLst>
          </a:custGeom>
          <a:noFill/>
          <a:ln w="9525" cap="flat" cmpd="sng">
            <a:solidFill>
              <a:schemeClr val="accent3"/>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5" name="Google Shape;695;p32"/>
          <p:cNvSpPr/>
          <p:nvPr/>
        </p:nvSpPr>
        <p:spPr>
          <a:xfrm>
            <a:off x="4040005" y="3077826"/>
            <a:ext cx="1063969" cy="119031"/>
          </a:xfrm>
          <a:custGeom>
            <a:avLst/>
            <a:gdLst/>
            <a:ahLst/>
            <a:cxnLst/>
            <a:rect l="l" t="t" r="r" b="b"/>
            <a:pathLst>
              <a:path w="13095" h="1465" extrusionOk="0">
                <a:moveTo>
                  <a:pt x="732" y="1"/>
                </a:moveTo>
                <a:cubicBezTo>
                  <a:pt x="330" y="1"/>
                  <a:pt x="0" y="331"/>
                  <a:pt x="0" y="732"/>
                </a:cubicBezTo>
                <a:cubicBezTo>
                  <a:pt x="0" y="1134"/>
                  <a:pt x="330" y="1464"/>
                  <a:pt x="732" y="1464"/>
                </a:cubicBezTo>
                <a:lnTo>
                  <a:pt x="12362" y="1464"/>
                </a:lnTo>
                <a:cubicBezTo>
                  <a:pt x="12764" y="1464"/>
                  <a:pt x="13094" y="1134"/>
                  <a:pt x="13094" y="732"/>
                </a:cubicBezTo>
                <a:cubicBezTo>
                  <a:pt x="13094" y="331"/>
                  <a:pt x="12764" y="1"/>
                  <a:pt x="12362" y="1"/>
                </a:cubicBezTo>
                <a:close/>
              </a:path>
            </a:pathLst>
          </a:custGeom>
          <a:solidFill>
            <a:schemeClr val="accent1"/>
          </a:solidFill>
          <a:ln w="19050" cap="flat" cmpd="sng">
            <a:solidFill>
              <a:schemeClr val="accent5"/>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6" name="Google Shape;696;p32"/>
          <p:cNvSpPr/>
          <p:nvPr/>
        </p:nvSpPr>
        <p:spPr>
          <a:xfrm>
            <a:off x="4577719" y="3672008"/>
            <a:ext cx="81" cy="81"/>
          </a:xfrm>
          <a:custGeom>
            <a:avLst/>
            <a:gdLst/>
            <a:ahLst/>
            <a:cxnLst/>
            <a:rect l="l" t="t" r="r" b="b"/>
            <a:pathLst>
              <a:path w="1" h="1" fill="none" extrusionOk="0">
                <a:moveTo>
                  <a:pt x="1" y="1"/>
                </a:moveTo>
                <a:close/>
              </a:path>
            </a:pathLst>
          </a:custGeom>
          <a:noFill/>
          <a:ln w="2925" cap="flat" cmpd="sng">
            <a:solidFill>
              <a:srgbClr val="F1CB30"/>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7" name="Google Shape;697;p32"/>
          <p:cNvSpPr txBox="1"/>
          <p:nvPr/>
        </p:nvSpPr>
        <p:spPr>
          <a:xfrm>
            <a:off x="6087467" y="2150768"/>
            <a:ext cx="2079600" cy="59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ES" dirty="0">
                <a:solidFill>
                  <a:schemeClr val="accent5"/>
                </a:solidFill>
                <a:latin typeface="Didact Gothic"/>
                <a:ea typeface="Didact Gothic"/>
                <a:cs typeface="Didact Gothic"/>
                <a:sym typeface="Didact Gothic"/>
              </a:rPr>
              <a:t>https://cran.r-project.org/web/packages/pdftools/pdftools.pdf</a:t>
            </a:r>
          </a:p>
        </p:txBody>
      </p:sp>
      <p:sp>
        <p:nvSpPr>
          <p:cNvPr id="698" name="Google Shape;698;p32"/>
          <p:cNvSpPr txBox="1"/>
          <p:nvPr/>
        </p:nvSpPr>
        <p:spPr>
          <a:xfrm>
            <a:off x="6351494" y="1778946"/>
            <a:ext cx="2079600" cy="354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chemeClr val="accent5"/>
                </a:solidFill>
                <a:latin typeface="Aldrich"/>
                <a:ea typeface="Aldrich"/>
                <a:cs typeface="Aldrich"/>
                <a:sym typeface="Aldrich"/>
              </a:rPr>
              <a:t>PDFTOOLS</a:t>
            </a:r>
            <a:endParaRPr sz="1800" b="1" dirty="0">
              <a:solidFill>
                <a:schemeClr val="accent5"/>
              </a:solidFill>
              <a:latin typeface="Aldrich"/>
              <a:ea typeface="Aldrich"/>
              <a:cs typeface="Aldrich"/>
              <a:sym typeface="Aldrich"/>
            </a:endParaRPr>
          </a:p>
        </p:txBody>
      </p:sp>
      <p:sp>
        <p:nvSpPr>
          <p:cNvPr id="699" name="Google Shape;699;p32"/>
          <p:cNvSpPr txBox="1"/>
          <p:nvPr/>
        </p:nvSpPr>
        <p:spPr>
          <a:xfrm>
            <a:off x="976934" y="2151088"/>
            <a:ext cx="2079600" cy="59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CL" dirty="0">
                <a:solidFill>
                  <a:schemeClr val="accent5"/>
                </a:solidFill>
                <a:latin typeface="Didact Gothic"/>
                <a:ea typeface="Didact Gothic"/>
                <a:cs typeface="Didact Gothic"/>
                <a:sym typeface="Didact Gothic"/>
              </a:rPr>
              <a:t>https://cran.r-project.org/web/packages/tm/tm.pdf</a:t>
            </a:r>
            <a:endParaRPr dirty="0">
              <a:solidFill>
                <a:schemeClr val="accent5"/>
              </a:solidFill>
              <a:latin typeface="Didact Gothic"/>
              <a:ea typeface="Didact Gothic"/>
              <a:cs typeface="Didact Gothic"/>
              <a:sym typeface="Didact Gothic"/>
            </a:endParaRPr>
          </a:p>
        </p:txBody>
      </p:sp>
      <p:sp>
        <p:nvSpPr>
          <p:cNvPr id="700" name="Google Shape;700;p32"/>
          <p:cNvSpPr txBox="1"/>
          <p:nvPr/>
        </p:nvSpPr>
        <p:spPr>
          <a:xfrm>
            <a:off x="719925" y="1779174"/>
            <a:ext cx="2079600" cy="354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dirty="0">
                <a:solidFill>
                  <a:schemeClr val="accent5"/>
                </a:solidFill>
                <a:latin typeface="Aldrich"/>
                <a:ea typeface="Aldrich"/>
                <a:cs typeface="Aldrich"/>
                <a:sym typeface="Aldrich"/>
              </a:rPr>
              <a:t>TM</a:t>
            </a:r>
            <a:endParaRPr sz="1800" b="1" dirty="0">
              <a:solidFill>
                <a:schemeClr val="accent5"/>
              </a:solidFill>
              <a:latin typeface="Aldrich"/>
              <a:ea typeface="Aldrich"/>
              <a:cs typeface="Aldrich"/>
              <a:sym typeface="Aldrich"/>
            </a:endParaRPr>
          </a:p>
        </p:txBody>
      </p:sp>
      <p:sp>
        <p:nvSpPr>
          <p:cNvPr id="701" name="Google Shape;701;p32"/>
          <p:cNvSpPr txBox="1"/>
          <p:nvPr/>
        </p:nvSpPr>
        <p:spPr>
          <a:xfrm>
            <a:off x="6087467" y="3852374"/>
            <a:ext cx="2079600" cy="59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CL" dirty="0">
                <a:solidFill>
                  <a:schemeClr val="accent5"/>
                </a:solidFill>
                <a:latin typeface="Didact Gothic"/>
                <a:ea typeface="Didact Gothic"/>
                <a:cs typeface="Didact Gothic"/>
                <a:sym typeface="Didact Gothic"/>
              </a:rPr>
              <a:t>https://cran.r-project.org/web/packages/tesseract/tesseract.pdf</a:t>
            </a:r>
            <a:endParaRPr lang="en" dirty="0">
              <a:solidFill>
                <a:schemeClr val="accent5"/>
              </a:solidFill>
              <a:latin typeface="Didact Gothic"/>
              <a:ea typeface="Didact Gothic"/>
              <a:cs typeface="Didact Gothic"/>
              <a:sym typeface="Didact Gothic"/>
            </a:endParaRPr>
          </a:p>
        </p:txBody>
      </p:sp>
      <p:sp>
        <p:nvSpPr>
          <p:cNvPr id="702" name="Google Shape;702;p32"/>
          <p:cNvSpPr txBox="1"/>
          <p:nvPr/>
        </p:nvSpPr>
        <p:spPr>
          <a:xfrm>
            <a:off x="6351494" y="3463705"/>
            <a:ext cx="2079600" cy="354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chemeClr val="accent5"/>
                </a:solidFill>
                <a:latin typeface="Aldrich"/>
                <a:ea typeface="Aldrich"/>
                <a:cs typeface="Aldrich"/>
                <a:sym typeface="Aldrich"/>
              </a:rPr>
              <a:t>TESSERACT</a:t>
            </a:r>
          </a:p>
        </p:txBody>
      </p:sp>
      <p:sp>
        <p:nvSpPr>
          <p:cNvPr id="703" name="Google Shape;703;p32"/>
          <p:cNvSpPr txBox="1"/>
          <p:nvPr/>
        </p:nvSpPr>
        <p:spPr>
          <a:xfrm>
            <a:off x="976934" y="3852374"/>
            <a:ext cx="2079600" cy="59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CL" dirty="0">
                <a:solidFill>
                  <a:schemeClr val="accent5"/>
                </a:solidFill>
                <a:latin typeface="Didact Gothic"/>
                <a:ea typeface="Didact Gothic"/>
                <a:cs typeface="Didact Gothic"/>
                <a:sym typeface="Didact Gothic"/>
              </a:rPr>
              <a:t>https://cran.r-project.org/web/packages/tidyverse/tidyverse.pdf</a:t>
            </a:r>
            <a:endParaRPr lang="en" dirty="0">
              <a:solidFill>
                <a:schemeClr val="accent5"/>
              </a:solidFill>
              <a:latin typeface="Didact Gothic"/>
              <a:ea typeface="Didact Gothic"/>
              <a:cs typeface="Didact Gothic"/>
              <a:sym typeface="Didact Gothic"/>
            </a:endParaRPr>
          </a:p>
        </p:txBody>
      </p:sp>
      <p:sp>
        <p:nvSpPr>
          <p:cNvPr id="704" name="Google Shape;704;p32"/>
          <p:cNvSpPr txBox="1"/>
          <p:nvPr/>
        </p:nvSpPr>
        <p:spPr>
          <a:xfrm>
            <a:off x="719925" y="3463631"/>
            <a:ext cx="2079600" cy="354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dirty="0">
                <a:solidFill>
                  <a:schemeClr val="accent5"/>
                </a:solidFill>
                <a:latin typeface="Aldrich"/>
                <a:ea typeface="Aldrich"/>
                <a:cs typeface="Aldrich"/>
                <a:sym typeface="Aldrich"/>
              </a:rPr>
              <a:t>TIDYVERSE</a:t>
            </a:r>
            <a:endParaRPr sz="1800" b="1" dirty="0">
              <a:solidFill>
                <a:schemeClr val="accent5"/>
              </a:solidFill>
              <a:latin typeface="Aldrich"/>
              <a:ea typeface="Aldrich"/>
              <a:cs typeface="Aldrich"/>
              <a:sym typeface="Aldrich"/>
            </a:endParaRPr>
          </a:p>
        </p:txBody>
      </p:sp>
      <p:cxnSp>
        <p:nvCxnSpPr>
          <p:cNvPr id="705" name="Google Shape;705;p32"/>
          <p:cNvCxnSpPr>
            <a:stCxn id="700" idx="3"/>
          </p:cNvCxnSpPr>
          <p:nvPr/>
        </p:nvCxnSpPr>
        <p:spPr>
          <a:xfrm>
            <a:off x="2799525" y="1956474"/>
            <a:ext cx="781800" cy="0"/>
          </a:xfrm>
          <a:prstGeom prst="straightConnector1">
            <a:avLst/>
          </a:prstGeom>
          <a:noFill/>
          <a:ln w="28575" cap="flat" cmpd="sng">
            <a:solidFill>
              <a:schemeClr val="accent5"/>
            </a:solidFill>
            <a:prstDash val="solid"/>
            <a:round/>
            <a:headEnd type="none" w="med" len="med"/>
            <a:tailEnd type="oval" w="med" len="med"/>
          </a:ln>
        </p:spPr>
      </p:cxnSp>
      <p:sp>
        <p:nvSpPr>
          <p:cNvPr id="706" name="Google Shape;706;p32"/>
          <p:cNvSpPr/>
          <p:nvPr/>
        </p:nvSpPr>
        <p:spPr>
          <a:xfrm>
            <a:off x="3838538" y="1838325"/>
            <a:ext cx="238200" cy="238200"/>
          </a:xfrm>
          <a:prstGeom prst="ellipse">
            <a:avLst/>
          </a:prstGeom>
          <a:solidFill>
            <a:schemeClr val="accen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7" name="Google Shape;707;p32"/>
          <p:cNvSpPr/>
          <p:nvPr/>
        </p:nvSpPr>
        <p:spPr>
          <a:xfrm>
            <a:off x="5067263" y="1838325"/>
            <a:ext cx="238200" cy="238200"/>
          </a:xfrm>
          <a:prstGeom prst="ellipse">
            <a:avLst/>
          </a:pr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708" name="Google Shape;708;p32"/>
          <p:cNvCxnSpPr/>
          <p:nvPr/>
        </p:nvCxnSpPr>
        <p:spPr>
          <a:xfrm rot="10800000">
            <a:off x="5569700" y="1956474"/>
            <a:ext cx="781800" cy="0"/>
          </a:xfrm>
          <a:prstGeom prst="straightConnector1">
            <a:avLst/>
          </a:prstGeom>
          <a:noFill/>
          <a:ln w="28575" cap="flat" cmpd="sng">
            <a:solidFill>
              <a:schemeClr val="accent5"/>
            </a:solidFill>
            <a:prstDash val="solid"/>
            <a:round/>
            <a:headEnd type="none" w="med" len="med"/>
            <a:tailEnd type="oval" w="med" len="med"/>
          </a:ln>
        </p:spPr>
      </p:cxnSp>
      <p:cxnSp>
        <p:nvCxnSpPr>
          <p:cNvPr id="709" name="Google Shape;709;p32"/>
          <p:cNvCxnSpPr/>
          <p:nvPr/>
        </p:nvCxnSpPr>
        <p:spPr>
          <a:xfrm>
            <a:off x="2799525" y="3651924"/>
            <a:ext cx="781800" cy="0"/>
          </a:xfrm>
          <a:prstGeom prst="straightConnector1">
            <a:avLst/>
          </a:prstGeom>
          <a:noFill/>
          <a:ln w="28575" cap="flat" cmpd="sng">
            <a:solidFill>
              <a:schemeClr val="accent5"/>
            </a:solidFill>
            <a:prstDash val="solid"/>
            <a:round/>
            <a:headEnd type="none" w="med" len="med"/>
            <a:tailEnd type="oval" w="med" len="med"/>
          </a:ln>
        </p:spPr>
      </p:cxnSp>
      <p:cxnSp>
        <p:nvCxnSpPr>
          <p:cNvPr id="710" name="Google Shape;710;p32"/>
          <p:cNvCxnSpPr/>
          <p:nvPr/>
        </p:nvCxnSpPr>
        <p:spPr>
          <a:xfrm rot="10800000">
            <a:off x="5569700" y="3651924"/>
            <a:ext cx="781800" cy="0"/>
          </a:xfrm>
          <a:prstGeom prst="straightConnector1">
            <a:avLst/>
          </a:prstGeom>
          <a:noFill/>
          <a:ln w="28575" cap="flat" cmpd="sng">
            <a:solidFill>
              <a:schemeClr val="accent5"/>
            </a:solidFill>
            <a:prstDash val="solid"/>
            <a:round/>
            <a:headEnd type="none" w="med" len="med"/>
            <a:tailEnd type="oval" w="med" len="med"/>
          </a:ln>
        </p:spPr>
      </p:cxnSp>
      <p:sp>
        <p:nvSpPr>
          <p:cNvPr id="711" name="Google Shape;711;p32"/>
          <p:cNvSpPr/>
          <p:nvPr/>
        </p:nvSpPr>
        <p:spPr>
          <a:xfrm>
            <a:off x="3838538" y="3533775"/>
            <a:ext cx="238200" cy="238200"/>
          </a:xfrm>
          <a:prstGeom prst="ellipse">
            <a:avLst/>
          </a:pr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2" name="Google Shape;712;p32"/>
          <p:cNvSpPr/>
          <p:nvPr/>
        </p:nvSpPr>
        <p:spPr>
          <a:xfrm>
            <a:off x="5067263" y="3533775"/>
            <a:ext cx="238200" cy="238200"/>
          </a:xfrm>
          <a:prstGeom prst="ellipse">
            <a:avLst/>
          </a:pr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585;p31">
            <a:extLst>
              <a:ext uri="{FF2B5EF4-FFF2-40B4-BE49-F238E27FC236}">
                <a16:creationId xmlns:a16="http://schemas.microsoft.com/office/drawing/2014/main" id="{F34518A8-7D2C-4CCD-806D-FAA98EB881B7}"/>
              </a:ext>
            </a:extLst>
          </p:cNvPr>
          <p:cNvSpPr txBox="1">
            <a:spLocks/>
          </p:cNvSpPr>
          <p:nvPr/>
        </p:nvSpPr>
        <p:spPr>
          <a:xfrm>
            <a:off x="2703583" y="533047"/>
            <a:ext cx="3441000" cy="4269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2800"/>
              <a:buFont typeface="Aldrich"/>
              <a:buNone/>
              <a:defRPr sz="2800" b="0" i="0" u="none" strike="noStrike" cap="none">
                <a:solidFill>
                  <a:schemeClr val="accent5"/>
                </a:solidFill>
                <a:latin typeface="Aldrich"/>
                <a:ea typeface="Aldrich"/>
                <a:cs typeface="Aldrich"/>
                <a:sym typeface="Aldrich"/>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s-CL" dirty="0"/>
              <a:t>Paquetes necesarios</a:t>
            </a:r>
          </a:p>
        </p:txBody>
      </p:sp>
      <p:pic>
        <p:nvPicPr>
          <p:cNvPr id="34" name="Imagen 33">
            <a:extLst>
              <a:ext uri="{FF2B5EF4-FFF2-40B4-BE49-F238E27FC236}">
                <a16:creationId xmlns:a16="http://schemas.microsoft.com/office/drawing/2014/main" id="{36D00239-D96C-4405-BD06-24C35E0E85DB}"/>
              </a:ext>
            </a:extLst>
          </p:cNvPr>
          <p:cNvPicPr>
            <a:picLocks noChangeAspect="1"/>
          </p:cNvPicPr>
          <p:nvPr/>
        </p:nvPicPr>
        <p:blipFill>
          <a:blip r:embed="rId3"/>
          <a:stretch>
            <a:fillRect/>
          </a:stretch>
        </p:blipFill>
        <p:spPr>
          <a:xfrm>
            <a:off x="519549" y="392730"/>
            <a:ext cx="1106714" cy="66987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84"/>
        <p:cNvGrpSpPr/>
        <p:nvPr/>
      </p:nvGrpSpPr>
      <p:grpSpPr>
        <a:xfrm>
          <a:off x="0" y="0"/>
          <a:ext cx="0" cy="0"/>
          <a:chOff x="0" y="0"/>
          <a:chExt cx="0" cy="0"/>
        </a:xfrm>
      </p:grpSpPr>
      <p:sp>
        <p:nvSpPr>
          <p:cNvPr id="679" name="Google Shape;679;p31"/>
          <p:cNvSpPr txBox="1">
            <a:spLocks noGrp="1"/>
          </p:cNvSpPr>
          <p:nvPr>
            <p:ph type="subTitle" idx="1"/>
          </p:nvPr>
        </p:nvSpPr>
        <p:spPr>
          <a:xfrm>
            <a:off x="910590" y="1160503"/>
            <a:ext cx="7322820" cy="2337077"/>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1600"/>
              </a:spcAft>
              <a:buFont typeface="Arial" panose="020B0604020202020204" pitchFamily="34" charset="0"/>
              <a:buChar char="•"/>
            </a:pPr>
            <a:r>
              <a:rPr lang="es-ES" dirty="0"/>
              <a:t>Corpus(): La función Corpus es un alias de conveniencia para </a:t>
            </a:r>
            <a:r>
              <a:rPr lang="es-ES" dirty="0" err="1"/>
              <a:t>SimpleCorpus</a:t>
            </a:r>
            <a:r>
              <a:rPr lang="es-ES" dirty="0"/>
              <a:t> o </a:t>
            </a:r>
            <a:r>
              <a:rPr lang="es-ES" dirty="0" err="1"/>
              <a:t>VCorpus</a:t>
            </a:r>
            <a:r>
              <a:rPr lang="es-ES" dirty="0"/>
              <a:t>, dependiendo de los argumentos proporcionados. En este caso se utiliza </a:t>
            </a:r>
            <a:r>
              <a:rPr lang="es-ES" dirty="0" err="1"/>
              <a:t>VCorpus</a:t>
            </a:r>
            <a:r>
              <a:rPr lang="es-ES" dirty="0"/>
              <a:t>.</a:t>
            </a:r>
          </a:p>
          <a:p>
            <a:pPr marL="285750" lvl="0" indent="-285750" algn="just" rtl="0">
              <a:spcBef>
                <a:spcPts val="0"/>
              </a:spcBef>
              <a:spcAft>
                <a:spcPts val="1600"/>
              </a:spcAft>
              <a:buFont typeface="Arial" panose="020B0604020202020204" pitchFamily="34" charset="0"/>
              <a:buChar char="•"/>
            </a:pPr>
            <a:endParaRPr lang="es-ES" dirty="0"/>
          </a:p>
          <a:p>
            <a:pPr marL="285750" lvl="0" indent="-285750" algn="just" rtl="0">
              <a:spcBef>
                <a:spcPts val="0"/>
              </a:spcBef>
              <a:spcAft>
                <a:spcPts val="1600"/>
              </a:spcAft>
              <a:buFont typeface="Arial" panose="020B0604020202020204" pitchFamily="34" charset="0"/>
              <a:buChar char="•"/>
            </a:pPr>
            <a:r>
              <a:rPr lang="es-ES" dirty="0" err="1"/>
              <a:t>Vcorpus</a:t>
            </a:r>
            <a:r>
              <a:rPr lang="es-ES" dirty="0"/>
              <a:t>(): Crea un corpus volátil.</a:t>
            </a:r>
          </a:p>
          <a:p>
            <a:pPr marL="285750" lvl="0" indent="-285750" algn="just" rtl="0">
              <a:spcBef>
                <a:spcPts val="0"/>
              </a:spcBef>
              <a:spcAft>
                <a:spcPts val="1600"/>
              </a:spcAft>
              <a:buFont typeface="Arial" panose="020B0604020202020204" pitchFamily="34" charset="0"/>
              <a:buChar char="•"/>
            </a:pPr>
            <a:endParaRPr lang="es-ES" dirty="0"/>
          </a:p>
          <a:p>
            <a:pPr marL="285750" indent="-285750" algn="just">
              <a:spcAft>
                <a:spcPts val="1600"/>
              </a:spcAft>
              <a:buFont typeface="Arial" panose="020B0604020202020204" pitchFamily="34" charset="0"/>
              <a:buChar char="•"/>
            </a:pPr>
            <a:r>
              <a:rPr lang="es-ES" dirty="0"/>
              <a:t>URISource(): Sirve para indicar que el vector de archivos es una fuente URI. URI son las siglas de </a:t>
            </a:r>
            <a:r>
              <a:rPr lang="es-ES" dirty="0" err="1"/>
              <a:t>Uniform</a:t>
            </a:r>
            <a:r>
              <a:rPr lang="es-ES" dirty="0"/>
              <a:t> </a:t>
            </a:r>
            <a:r>
              <a:rPr lang="es-ES" dirty="0" err="1"/>
              <a:t>Resource</a:t>
            </a:r>
            <a:r>
              <a:rPr lang="es-ES" dirty="0"/>
              <a:t> </a:t>
            </a:r>
            <a:r>
              <a:rPr lang="es-ES" dirty="0" err="1"/>
              <a:t>Identifier</a:t>
            </a:r>
            <a:r>
              <a:rPr lang="es-ES" dirty="0"/>
              <a:t>. En otras palabras, le estamos diciendo a la función Corpus() que el vector de nombres de archivo identifica nuestros recursos</a:t>
            </a:r>
            <a:r>
              <a:rPr lang="es-CL" dirty="0"/>
              <a:t>.</a:t>
            </a:r>
            <a:endParaRPr lang="es-ES" dirty="0"/>
          </a:p>
          <a:p>
            <a:pPr marL="0" lvl="0" indent="0" algn="just" rtl="0">
              <a:spcBef>
                <a:spcPts val="0"/>
              </a:spcBef>
              <a:spcAft>
                <a:spcPts val="1600"/>
              </a:spcAft>
            </a:pPr>
            <a:r>
              <a:rPr lang="en-US" dirty="0"/>
              <a:t>          </a:t>
            </a:r>
            <a:endParaRPr lang="es-CL" dirty="0"/>
          </a:p>
        </p:txBody>
      </p:sp>
      <p:sp>
        <p:nvSpPr>
          <p:cNvPr id="100" name="Google Shape;585;p31">
            <a:extLst>
              <a:ext uri="{FF2B5EF4-FFF2-40B4-BE49-F238E27FC236}">
                <a16:creationId xmlns:a16="http://schemas.microsoft.com/office/drawing/2014/main" id="{D155A811-3667-42A9-98E3-EB64A331EB3C}"/>
              </a:ext>
            </a:extLst>
          </p:cNvPr>
          <p:cNvSpPr txBox="1">
            <a:spLocks noGrp="1"/>
          </p:cNvSpPr>
          <p:nvPr>
            <p:ph type="ctrTitle"/>
          </p:nvPr>
        </p:nvSpPr>
        <p:spPr>
          <a:xfrm>
            <a:off x="2381250" y="619255"/>
            <a:ext cx="4381500" cy="4269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t>Tm: funciones importantes</a:t>
            </a:r>
            <a:endParaRPr dirty="0"/>
          </a:p>
        </p:txBody>
      </p:sp>
      <p:sp>
        <p:nvSpPr>
          <p:cNvPr id="13" name="Rectangle 5">
            <a:extLst>
              <a:ext uri="{FF2B5EF4-FFF2-40B4-BE49-F238E27FC236}">
                <a16:creationId xmlns:a16="http://schemas.microsoft.com/office/drawing/2014/main" id="{F3628ED9-82B2-4EC8-9B7A-9E70E9DE3C68}"/>
              </a:ext>
            </a:extLst>
          </p:cNvPr>
          <p:cNvSpPr>
            <a:spLocks noChangeArrowheads="1"/>
          </p:cNvSpPr>
          <p:nvPr/>
        </p:nvSpPr>
        <p:spPr bwMode="auto">
          <a:xfrm>
            <a:off x="1953048" y="3387465"/>
            <a:ext cx="703326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L" altLang="es-CL" sz="1800" b="0" i="0" u="none" strike="noStrike" cap="none" normalizeH="0" baseline="0" dirty="0">
                <a:ln>
                  <a:noFill/>
                </a:ln>
                <a:solidFill>
                  <a:schemeClr val="tx1"/>
                </a:solidFill>
                <a:effectLst/>
                <a:latin typeface="Arial" panose="020B0604020202020204" pitchFamily="34" charset="0"/>
              </a:rPr>
              <a:t> </a:t>
            </a:r>
          </a:p>
        </p:txBody>
      </p:sp>
      <p:pic>
        <p:nvPicPr>
          <p:cNvPr id="6" name="Imagen 5">
            <a:extLst>
              <a:ext uri="{FF2B5EF4-FFF2-40B4-BE49-F238E27FC236}">
                <a16:creationId xmlns:a16="http://schemas.microsoft.com/office/drawing/2014/main" id="{2A460E94-6F52-4F81-AFB2-588676498BC2}"/>
              </a:ext>
            </a:extLst>
          </p:cNvPr>
          <p:cNvPicPr>
            <a:picLocks noChangeAspect="1"/>
          </p:cNvPicPr>
          <p:nvPr/>
        </p:nvPicPr>
        <p:blipFill>
          <a:blip r:embed="rId3"/>
          <a:stretch>
            <a:fillRect/>
          </a:stretch>
        </p:blipFill>
        <p:spPr>
          <a:xfrm>
            <a:off x="519549" y="392730"/>
            <a:ext cx="1106714" cy="669879"/>
          </a:xfrm>
          <a:prstGeom prst="rect">
            <a:avLst/>
          </a:prstGeom>
        </p:spPr>
      </p:pic>
      <p:grpSp>
        <p:nvGrpSpPr>
          <p:cNvPr id="7" name="Google Shape;5633;p66">
            <a:extLst>
              <a:ext uri="{FF2B5EF4-FFF2-40B4-BE49-F238E27FC236}">
                <a16:creationId xmlns:a16="http://schemas.microsoft.com/office/drawing/2014/main" id="{72D9D6E8-8D5B-4FFE-9610-51DFE8E1207B}"/>
              </a:ext>
            </a:extLst>
          </p:cNvPr>
          <p:cNvGrpSpPr/>
          <p:nvPr/>
        </p:nvGrpSpPr>
        <p:grpSpPr>
          <a:xfrm>
            <a:off x="5684520" y="2098259"/>
            <a:ext cx="998220" cy="946982"/>
            <a:chOff x="-40748275" y="3238700"/>
            <a:chExt cx="322600" cy="316950"/>
          </a:xfrm>
        </p:grpSpPr>
        <p:sp>
          <p:nvSpPr>
            <p:cNvPr id="8" name="Google Shape;5634;p66">
              <a:extLst>
                <a:ext uri="{FF2B5EF4-FFF2-40B4-BE49-F238E27FC236}">
                  <a16:creationId xmlns:a16="http://schemas.microsoft.com/office/drawing/2014/main" id="{370BF17E-880A-4769-AF80-0A2E202157B6}"/>
                </a:ext>
              </a:extLst>
            </p:cNvPr>
            <p:cNvSpPr/>
            <p:nvPr/>
          </p:nvSpPr>
          <p:spPr>
            <a:xfrm>
              <a:off x="-40709675" y="3273750"/>
              <a:ext cx="84300" cy="84300"/>
            </a:xfrm>
            <a:custGeom>
              <a:avLst/>
              <a:gdLst/>
              <a:ahLst/>
              <a:cxnLst/>
              <a:rect l="l" t="t" r="r" b="b"/>
              <a:pathLst>
                <a:path w="3372" h="3372" extrusionOk="0">
                  <a:moveTo>
                    <a:pt x="2710" y="0"/>
                  </a:moveTo>
                  <a:lnTo>
                    <a:pt x="1" y="2710"/>
                  </a:lnTo>
                  <a:lnTo>
                    <a:pt x="694" y="3371"/>
                  </a:lnTo>
                  <a:lnTo>
                    <a:pt x="3372" y="662"/>
                  </a:lnTo>
                  <a:lnTo>
                    <a:pt x="271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635;p66">
              <a:extLst>
                <a:ext uri="{FF2B5EF4-FFF2-40B4-BE49-F238E27FC236}">
                  <a16:creationId xmlns:a16="http://schemas.microsoft.com/office/drawing/2014/main" id="{DD64E963-CC52-4EF0-AD7E-3A822A65D3FA}"/>
                </a:ext>
              </a:extLst>
            </p:cNvPr>
            <p:cNvSpPr/>
            <p:nvPr/>
          </p:nvSpPr>
          <p:spPr>
            <a:xfrm>
              <a:off x="-40578925" y="3247175"/>
              <a:ext cx="151250" cy="149475"/>
            </a:xfrm>
            <a:custGeom>
              <a:avLst/>
              <a:gdLst/>
              <a:ahLst/>
              <a:cxnLst/>
              <a:rect l="l" t="t" r="r" b="b"/>
              <a:pathLst>
                <a:path w="6050" h="5979" extrusionOk="0">
                  <a:moveTo>
                    <a:pt x="2663" y="0"/>
                  </a:moveTo>
                  <a:cubicBezTo>
                    <a:pt x="2552" y="0"/>
                    <a:pt x="2442" y="39"/>
                    <a:pt x="2363" y="118"/>
                  </a:cubicBezTo>
                  <a:lnTo>
                    <a:pt x="1261" y="1221"/>
                  </a:lnTo>
                  <a:lnTo>
                    <a:pt x="2678" y="2639"/>
                  </a:lnTo>
                  <a:cubicBezTo>
                    <a:pt x="2836" y="2796"/>
                    <a:pt x="2836" y="3080"/>
                    <a:pt x="2678" y="3237"/>
                  </a:cubicBezTo>
                  <a:cubicBezTo>
                    <a:pt x="2637" y="3278"/>
                    <a:pt x="2560" y="3302"/>
                    <a:pt x="2473" y="3302"/>
                  </a:cubicBezTo>
                  <a:cubicBezTo>
                    <a:pt x="2360" y="3302"/>
                    <a:pt x="2232" y="3263"/>
                    <a:pt x="2143" y="3174"/>
                  </a:cubicBezTo>
                  <a:lnTo>
                    <a:pt x="725" y="1756"/>
                  </a:lnTo>
                  <a:lnTo>
                    <a:pt x="0" y="2481"/>
                  </a:lnTo>
                  <a:lnTo>
                    <a:pt x="3529" y="5978"/>
                  </a:lnTo>
                  <a:lnTo>
                    <a:pt x="5892" y="3615"/>
                  </a:lnTo>
                  <a:cubicBezTo>
                    <a:pt x="6049" y="3458"/>
                    <a:pt x="6049" y="3174"/>
                    <a:pt x="5892" y="3017"/>
                  </a:cubicBezTo>
                  <a:lnTo>
                    <a:pt x="2962" y="118"/>
                  </a:lnTo>
                  <a:cubicBezTo>
                    <a:pt x="2883" y="39"/>
                    <a:pt x="2773" y="0"/>
                    <a:pt x="266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636;p66">
              <a:extLst>
                <a:ext uri="{FF2B5EF4-FFF2-40B4-BE49-F238E27FC236}">
                  <a16:creationId xmlns:a16="http://schemas.microsoft.com/office/drawing/2014/main" id="{C61192BF-AA4D-45A9-9E48-21A7C712EBF5}"/>
                </a:ext>
              </a:extLst>
            </p:cNvPr>
            <p:cNvSpPr/>
            <p:nvPr/>
          </p:nvSpPr>
          <p:spPr>
            <a:xfrm>
              <a:off x="-40678175" y="3305250"/>
              <a:ext cx="213475" cy="213475"/>
            </a:xfrm>
            <a:custGeom>
              <a:avLst/>
              <a:gdLst/>
              <a:ahLst/>
              <a:cxnLst/>
              <a:rect l="l" t="t" r="r" b="b"/>
              <a:pathLst>
                <a:path w="8539" h="8539" extrusionOk="0">
                  <a:moveTo>
                    <a:pt x="2679" y="0"/>
                  </a:moveTo>
                  <a:lnTo>
                    <a:pt x="1" y="2678"/>
                  </a:lnTo>
                  <a:lnTo>
                    <a:pt x="5861" y="8538"/>
                  </a:lnTo>
                  <a:lnTo>
                    <a:pt x="8539" y="5860"/>
                  </a:lnTo>
                  <a:lnTo>
                    <a:pt x="2679"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637;p66">
              <a:extLst>
                <a:ext uri="{FF2B5EF4-FFF2-40B4-BE49-F238E27FC236}">
                  <a16:creationId xmlns:a16="http://schemas.microsoft.com/office/drawing/2014/main" id="{5C09EDEB-6AE8-4D3F-8481-EA77839A4F63}"/>
                </a:ext>
              </a:extLst>
            </p:cNvPr>
            <p:cNvSpPr/>
            <p:nvPr/>
          </p:nvSpPr>
          <p:spPr>
            <a:xfrm>
              <a:off x="-40513550" y="3469850"/>
              <a:ext cx="87875" cy="85800"/>
            </a:xfrm>
            <a:custGeom>
              <a:avLst/>
              <a:gdLst/>
              <a:ahLst/>
              <a:cxnLst/>
              <a:rect l="l" t="t" r="r" b="b"/>
              <a:pathLst>
                <a:path w="3515" h="3432" extrusionOk="0">
                  <a:moveTo>
                    <a:pt x="2426" y="1"/>
                  </a:moveTo>
                  <a:lnTo>
                    <a:pt x="0" y="2427"/>
                  </a:lnTo>
                  <a:lnTo>
                    <a:pt x="2899" y="3404"/>
                  </a:lnTo>
                  <a:cubicBezTo>
                    <a:pt x="2948" y="3423"/>
                    <a:pt x="2996" y="3432"/>
                    <a:pt x="3044" y="3432"/>
                  </a:cubicBezTo>
                  <a:cubicBezTo>
                    <a:pt x="3302" y="3432"/>
                    <a:pt x="3514" y="3166"/>
                    <a:pt x="3434" y="2899"/>
                  </a:cubicBezTo>
                  <a:lnTo>
                    <a:pt x="2426"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638;p66">
              <a:extLst>
                <a:ext uri="{FF2B5EF4-FFF2-40B4-BE49-F238E27FC236}">
                  <a16:creationId xmlns:a16="http://schemas.microsoft.com/office/drawing/2014/main" id="{DCDC7EAE-CE63-412F-82C7-048299A0418E}"/>
                </a:ext>
              </a:extLst>
            </p:cNvPr>
            <p:cNvSpPr/>
            <p:nvPr/>
          </p:nvSpPr>
          <p:spPr>
            <a:xfrm>
              <a:off x="-40738025" y="3404500"/>
              <a:ext cx="150450" cy="149475"/>
            </a:xfrm>
            <a:custGeom>
              <a:avLst/>
              <a:gdLst/>
              <a:ahLst/>
              <a:cxnLst/>
              <a:rect l="l" t="t" r="r" b="b"/>
              <a:pathLst>
                <a:path w="6018" h="5979" extrusionOk="0">
                  <a:moveTo>
                    <a:pt x="2521" y="0"/>
                  </a:moveTo>
                  <a:lnTo>
                    <a:pt x="1796" y="725"/>
                  </a:lnTo>
                  <a:lnTo>
                    <a:pt x="3308" y="2205"/>
                  </a:lnTo>
                  <a:cubicBezTo>
                    <a:pt x="3466" y="2363"/>
                    <a:pt x="3466" y="2646"/>
                    <a:pt x="3308" y="2804"/>
                  </a:cubicBezTo>
                  <a:cubicBezTo>
                    <a:pt x="3230" y="2883"/>
                    <a:pt x="3119" y="2922"/>
                    <a:pt x="3009" y="2922"/>
                  </a:cubicBezTo>
                  <a:cubicBezTo>
                    <a:pt x="2899" y="2922"/>
                    <a:pt x="2789" y="2883"/>
                    <a:pt x="2710" y="2804"/>
                  </a:cubicBezTo>
                  <a:lnTo>
                    <a:pt x="1229" y="1292"/>
                  </a:lnTo>
                  <a:lnTo>
                    <a:pt x="158" y="2363"/>
                  </a:lnTo>
                  <a:cubicBezTo>
                    <a:pt x="0" y="2520"/>
                    <a:pt x="0" y="2804"/>
                    <a:pt x="158" y="2962"/>
                  </a:cubicBezTo>
                  <a:lnTo>
                    <a:pt x="3056" y="5860"/>
                  </a:lnTo>
                  <a:cubicBezTo>
                    <a:pt x="3135" y="5939"/>
                    <a:pt x="3245" y="5978"/>
                    <a:pt x="3356" y="5978"/>
                  </a:cubicBezTo>
                  <a:cubicBezTo>
                    <a:pt x="3466" y="5978"/>
                    <a:pt x="3576" y="5939"/>
                    <a:pt x="3655" y="5860"/>
                  </a:cubicBezTo>
                  <a:lnTo>
                    <a:pt x="6018" y="3497"/>
                  </a:lnTo>
                  <a:lnTo>
                    <a:pt x="252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639;p66">
              <a:extLst>
                <a:ext uri="{FF2B5EF4-FFF2-40B4-BE49-F238E27FC236}">
                  <a16:creationId xmlns:a16="http://schemas.microsoft.com/office/drawing/2014/main" id="{543BAC9C-0A8C-43CE-A458-C5FB3D342691}"/>
                </a:ext>
              </a:extLst>
            </p:cNvPr>
            <p:cNvSpPr/>
            <p:nvPr/>
          </p:nvSpPr>
          <p:spPr>
            <a:xfrm>
              <a:off x="-40748275" y="3238700"/>
              <a:ext cx="92175" cy="87850"/>
            </a:xfrm>
            <a:custGeom>
              <a:avLst/>
              <a:gdLst/>
              <a:ahLst/>
              <a:cxnLst/>
              <a:rect l="l" t="t" r="r" b="b"/>
              <a:pathLst>
                <a:path w="3687" h="3514" extrusionOk="0">
                  <a:moveTo>
                    <a:pt x="2281" y="0"/>
                  </a:moveTo>
                  <a:cubicBezTo>
                    <a:pt x="1915" y="0"/>
                    <a:pt x="1545" y="142"/>
                    <a:pt x="1261" y="426"/>
                  </a:cubicBezTo>
                  <a:lnTo>
                    <a:pt x="568" y="1119"/>
                  </a:lnTo>
                  <a:cubicBezTo>
                    <a:pt x="1" y="1686"/>
                    <a:pt x="1" y="2568"/>
                    <a:pt x="568" y="3135"/>
                  </a:cubicBezTo>
                  <a:lnTo>
                    <a:pt x="946" y="3513"/>
                  </a:lnTo>
                  <a:lnTo>
                    <a:pt x="3687" y="804"/>
                  </a:lnTo>
                  <a:lnTo>
                    <a:pt x="3277" y="426"/>
                  </a:lnTo>
                  <a:cubicBezTo>
                    <a:pt x="3010" y="142"/>
                    <a:pt x="2647" y="0"/>
                    <a:pt x="228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935;p59">
            <a:extLst>
              <a:ext uri="{FF2B5EF4-FFF2-40B4-BE49-F238E27FC236}">
                <a16:creationId xmlns:a16="http://schemas.microsoft.com/office/drawing/2014/main" id="{A9433C78-3D52-4CF2-849B-C909A676825E}"/>
              </a:ext>
            </a:extLst>
          </p:cNvPr>
          <p:cNvGrpSpPr/>
          <p:nvPr/>
        </p:nvGrpSpPr>
        <p:grpSpPr>
          <a:xfrm>
            <a:off x="6762750" y="4524245"/>
            <a:ext cx="1970333" cy="208784"/>
            <a:chOff x="6336019" y="3733725"/>
            <a:chExt cx="2566206" cy="351310"/>
          </a:xfrm>
        </p:grpSpPr>
        <p:sp>
          <p:nvSpPr>
            <p:cNvPr id="16" name="Google Shape;936;p59">
              <a:extLst>
                <a:ext uri="{FF2B5EF4-FFF2-40B4-BE49-F238E27FC236}">
                  <a16:creationId xmlns:a16="http://schemas.microsoft.com/office/drawing/2014/main" id="{668601F1-3ABA-4670-85BA-D62EB937932D}"/>
                </a:ext>
              </a:extLst>
            </p:cNvPr>
            <p:cNvSpPr/>
            <p:nvPr/>
          </p:nvSpPr>
          <p:spPr>
            <a:xfrm>
              <a:off x="6336019" y="3733735"/>
              <a:ext cx="1881300" cy="351300"/>
            </a:xfrm>
            <a:prstGeom prst="homePlate">
              <a:avLst>
                <a:gd name="adj"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37;p59">
              <a:extLst>
                <a:ext uri="{FF2B5EF4-FFF2-40B4-BE49-F238E27FC236}">
                  <a16:creationId xmlns:a16="http://schemas.microsoft.com/office/drawing/2014/main" id="{3B29472F-3C5A-4404-9194-78925F53AA04}"/>
                </a:ext>
              </a:extLst>
            </p:cNvPr>
            <p:cNvSpPr/>
            <p:nvPr/>
          </p:nvSpPr>
          <p:spPr>
            <a:xfrm>
              <a:off x="8098525" y="3733725"/>
              <a:ext cx="346500" cy="351300"/>
            </a:xfrm>
            <a:prstGeom prst="chevron">
              <a:avLst>
                <a:gd name="adj"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38;p59">
              <a:extLst>
                <a:ext uri="{FF2B5EF4-FFF2-40B4-BE49-F238E27FC236}">
                  <a16:creationId xmlns:a16="http://schemas.microsoft.com/office/drawing/2014/main" id="{D854AF09-2707-4549-8EDE-FD7F2AC09E97}"/>
                </a:ext>
              </a:extLst>
            </p:cNvPr>
            <p:cNvSpPr/>
            <p:nvPr/>
          </p:nvSpPr>
          <p:spPr>
            <a:xfrm>
              <a:off x="8327125" y="3733725"/>
              <a:ext cx="346500" cy="351300"/>
            </a:xfrm>
            <a:prstGeom prst="chevron">
              <a:avLst>
                <a:gd name="adj"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39;p59">
              <a:extLst>
                <a:ext uri="{FF2B5EF4-FFF2-40B4-BE49-F238E27FC236}">
                  <a16:creationId xmlns:a16="http://schemas.microsoft.com/office/drawing/2014/main" id="{C87E2471-9857-48CB-9783-E0F792D5B643}"/>
                </a:ext>
              </a:extLst>
            </p:cNvPr>
            <p:cNvSpPr/>
            <p:nvPr/>
          </p:nvSpPr>
          <p:spPr>
            <a:xfrm>
              <a:off x="8555725" y="3733725"/>
              <a:ext cx="346500" cy="351300"/>
            </a:xfrm>
            <a:prstGeom prst="chevron">
              <a:avLst>
                <a:gd name="adj"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CuadroTexto 1">
            <a:extLst>
              <a:ext uri="{FF2B5EF4-FFF2-40B4-BE49-F238E27FC236}">
                <a16:creationId xmlns:a16="http://schemas.microsoft.com/office/drawing/2014/main" id="{319252CF-A818-4BFB-A35D-514829CF92B9}"/>
              </a:ext>
            </a:extLst>
          </p:cNvPr>
          <p:cNvSpPr txBox="1"/>
          <p:nvPr/>
        </p:nvSpPr>
        <p:spPr>
          <a:xfrm>
            <a:off x="6762750" y="4474745"/>
            <a:ext cx="1528771" cy="307777"/>
          </a:xfrm>
          <a:prstGeom prst="rect">
            <a:avLst/>
          </a:prstGeom>
          <a:noFill/>
        </p:spPr>
        <p:txBody>
          <a:bodyPr wrap="square" rtlCol="0">
            <a:spAutoFit/>
          </a:bodyPr>
          <a:lstStyle/>
          <a:p>
            <a:r>
              <a:rPr lang="es-ES" dirty="0"/>
              <a:t>A continuación</a:t>
            </a:r>
            <a:endParaRPr lang="es-CL"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79;p31">
            <a:extLst>
              <a:ext uri="{FF2B5EF4-FFF2-40B4-BE49-F238E27FC236}">
                <a16:creationId xmlns:a16="http://schemas.microsoft.com/office/drawing/2014/main" id="{B5668534-1108-48A5-ADE1-D05371D54D4C}"/>
              </a:ext>
            </a:extLst>
          </p:cNvPr>
          <p:cNvSpPr txBox="1">
            <a:spLocks/>
          </p:cNvSpPr>
          <p:nvPr/>
        </p:nvSpPr>
        <p:spPr>
          <a:xfrm>
            <a:off x="1363980" y="1123950"/>
            <a:ext cx="6416040" cy="10706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1pPr>
            <a:lvl2pPr marL="914400" marR="0" lvl="1" indent="-317500" algn="ctr" rtl="0">
              <a:lnSpc>
                <a:spcPct val="100000"/>
              </a:lnSpc>
              <a:spcBef>
                <a:spcPts val="1600"/>
              </a:spcBef>
              <a:spcAft>
                <a:spcPts val="0"/>
              </a:spcAft>
              <a:buClr>
                <a:schemeClr val="accent5"/>
              </a:buClr>
              <a:buSzPts val="1400"/>
              <a:buFont typeface="Didact Gothic"/>
              <a:buNone/>
              <a:defRPr sz="1400" b="0" i="0" u="none" strike="noStrike" cap="none">
                <a:solidFill>
                  <a:schemeClr val="accent5"/>
                </a:solidFill>
                <a:latin typeface="Didact Gothic"/>
                <a:ea typeface="Didact Gothic"/>
                <a:cs typeface="Didact Gothic"/>
                <a:sym typeface="Didact Gothic"/>
              </a:defRPr>
            </a:lvl2pPr>
            <a:lvl3pPr marL="1371600" marR="0" lvl="2" indent="-317500" algn="ctr" rtl="0">
              <a:lnSpc>
                <a:spcPct val="100000"/>
              </a:lnSpc>
              <a:spcBef>
                <a:spcPts val="1600"/>
              </a:spcBef>
              <a:spcAft>
                <a:spcPts val="0"/>
              </a:spcAft>
              <a:buClr>
                <a:schemeClr val="accent5"/>
              </a:buClr>
              <a:buSzPts val="1400"/>
              <a:buFont typeface="Didact Gothic"/>
              <a:buNone/>
              <a:defRPr sz="1400" b="0" i="0" u="none" strike="noStrike" cap="none">
                <a:solidFill>
                  <a:schemeClr val="accent5"/>
                </a:solidFill>
                <a:latin typeface="Didact Gothic"/>
                <a:ea typeface="Didact Gothic"/>
                <a:cs typeface="Didact Gothic"/>
                <a:sym typeface="Didact Gothic"/>
              </a:defRPr>
            </a:lvl3pPr>
            <a:lvl4pPr marL="1828800" marR="0" lvl="3" indent="-317500" algn="ctr" rtl="0">
              <a:lnSpc>
                <a:spcPct val="100000"/>
              </a:lnSpc>
              <a:spcBef>
                <a:spcPts val="1600"/>
              </a:spcBef>
              <a:spcAft>
                <a:spcPts val="0"/>
              </a:spcAft>
              <a:buClr>
                <a:schemeClr val="accent5"/>
              </a:buClr>
              <a:buSzPts val="1400"/>
              <a:buFont typeface="Didact Gothic"/>
              <a:buNone/>
              <a:defRPr sz="1400" b="0" i="0" u="none" strike="noStrike" cap="none">
                <a:solidFill>
                  <a:schemeClr val="accent5"/>
                </a:solidFill>
                <a:latin typeface="Didact Gothic"/>
                <a:ea typeface="Didact Gothic"/>
                <a:cs typeface="Didact Gothic"/>
                <a:sym typeface="Didact Gothic"/>
              </a:defRPr>
            </a:lvl4pPr>
            <a:lvl5pPr marL="2286000" marR="0" lvl="4" indent="-317500" algn="ctr" rtl="0">
              <a:lnSpc>
                <a:spcPct val="100000"/>
              </a:lnSpc>
              <a:spcBef>
                <a:spcPts val="1600"/>
              </a:spcBef>
              <a:spcAft>
                <a:spcPts val="0"/>
              </a:spcAft>
              <a:buClr>
                <a:schemeClr val="accent5"/>
              </a:buClr>
              <a:buSzPts val="1400"/>
              <a:buFont typeface="Didact Gothic"/>
              <a:buNone/>
              <a:defRPr sz="1400" b="0" i="0" u="none" strike="noStrike" cap="none">
                <a:solidFill>
                  <a:schemeClr val="accent5"/>
                </a:solidFill>
                <a:latin typeface="Didact Gothic"/>
                <a:ea typeface="Didact Gothic"/>
                <a:cs typeface="Didact Gothic"/>
                <a:sym typeface="Didact Gothic"/>
              </a:defRPr>
            </a:lvl5pPr>
            <a:lvl6pPr marL="2743200" marR="0" lvl="5" indent="-317500" algn="ctr" rtl="0">
              <a:lnSpc>
                <a:spcPct val="100000"/>
              </a:lnSpc>
              <a:spcBef>
                <a:spcPts val="1600"/>
              </a:spcBef>
              <a:spcAft>
                <a:spcPts val="0"/>
              </a:spcAft>
              <a:buClr>
                <a:schemeClr val="accent5"/>
              </a:buClr>
              <a:buSzPts val="1400"/>
              <a:buFont typeface="Didact Gothic"/>
              <a:buNone/>
              <a:defRPr sz="1400" b="0" i="0" u="none" strike="noStrike" cap="none">
                <a:solidFill>
                  <a:schemeClr val="accent5"/>
                </a:solidFill>
                <a:latin typeface="Didact Gothic"/>
                <a:ea typeface="Didact Gothic"/>
                <a:cs typeface="Didact Gothic"/>
                <a:sym typeface="Didact Gothic"/>
              </a:defRPr>
            </a:lvl6pPr>
            <a:lvl7pPr marL="3200400" marR="0" lvl="6" indent="-317500" algn="ctr" rtl="0">
              <a:lnSpc>
                <a:spcPct val="100000"/>
              </a:lnSpc>
              <a:spcBef>
                <a:spcPts val="1600"/>
              </a:spcBef>
              <a:spcAft>
                <a:spcPts val="0"/>
              </a:spcAft>
              <a:buClr>
                <a:schemeClr val="accent5"/>
              </a:buClr>
              <a:buSzPts val="1400"/>
              <a:buFont typeface="Didact Gothic"/>
              <a:buNone/>
              <a:defRPr sz="1400" b="0" i="0" u="none" strike="noStrike" cap="none">
                <a:solidFill>
                  <a:schemeClr val="accent5"/>
                </a:solidFill>
                <a:latin typeface="Didact Gothic"/>
                <a:ea typeface="Didact Gothic"/>
                <a:cs typeface="Didact Gothic"/>
                <a:sym typeface="Didact Gothic"/>
              </a:defRPr>
            </a:lvl7pPr>
            <a:lvl8pPr marL="3657600" marR="0" lvl="7" indent="-317500" algn="ctr" rtl="0">
              <a:lnSpc>
                <a:spcPct val="100000"/>
              </a:lnSpc>
              <a:spcBef>
                <a:spcPts val="1600"/>
              </a:spcBef>
              <a:spcAft>
                <a:spcPts val="0"/>
              </a:spcAft>
              <a:buClr>
                <a:schemeClr val="accent5"/>
              </a:buClr>
              <a:buSzPts val="1400"/>
              <a:buFont typeface="Didact Gothic"/>
              <a:buNone/>
              <a:defRPr sz="1400" b="0" i="0" u="none" strike="noStrike" cap="none">
                <a:solidFill>
                  <a:schemeClr val="accent5"/>
                </a:solidFill>
                <a:latin typeface="Didact Gothic"/>
                <a:ea typeface="Didact Gothic"/>
                <a:cs typeface="Didact Gothic"/>
                <a:sym typeface="Didact Gothic"/>
              </a:defRPr>
            </a:lvl8pPr>
            <a:lvl9pPr marL="4114800" marR="0" lvl="8" indent="-317500" algn="ctr" rtl="0">
              <a:lnSpc>
                <a:spcPct val="100000"/>
              </a:lnSpc>
              <a:spcBef>
                <a:spcPts val="1600"/>
              </a:spcBef>
              <a:spcAft>
                <a:spcPts val="1600"/>
              </a:spcAft>
              <a:buClr>
                <a:schemeClr val="accent5"/>
              </a:buClr>
              <a:buSzPts val="1400"/>
              <a:buFont typeface="Didact Gothic"/>
              <a:buNone/>
              <a:defRPr sz="1400" b="0" i="0" u="none" strike="noStrike" cap="none">
                <a:solidFill>
                  <a:schemeClr val="accent5"/>
                </a:solidFill>
                <a:latin typeface="Didact Gothic"/>
                <a:ea typeface="Didact Gothic"/>
                <a:cs typeface="Didact Gothic"/>
                <a:sym typeface="Didact Gothic"/>
              </a:defRPr>
            </a:lvl9pPr>
          </a:lstStyle>
          <a:p>
            <a:pPr marL="285750" indent="-285750" algn="just">
              <a:spcAft>
                <a:spcPts val="1600"/>
              </a:spcAft>
              <a:buFont typeface="Arial" panose="020B0604020202020204" pitchFamily="34" charset="0"/>
              <a:buChar char="•"/>
            </a:pPr>
            <a:r>
              <a:rPr lang="fr-FR" b="1" dirty="0" err="1"/>
              <a:t>URISource</a:t>
            </a:r>
            <a:r>
              <a:rPr lang="fr-FR" b="1" dirty="0"/>
              <a:t>(x, </a:t>
            </a:r>
            <a:r>
              <a:rPr lang="fr-FR" b="1" dirty="0" err="1"/>
              <a:t>encoding</a:t>
            </a:r>
            <a:r>
              <a:rPr lang="fr-FR" b="1" dirty="0"/>
              <a:t> = )</a:t>
            </a:r>
          </a:p>
          <a:p>
            <a:pPr marL="285750" indent="-285750" algn="just">
              <a:spcAft>
                <a:spcPts val="1600"/>
              </a:spcAft>
              <a:buFont typeface="Arial" panose="020B0604020202020204" pitchFamily="34" charset="0"/>
              <a:buChar char="•"/>
            </a:pPr>
            <a:r>
              <a:rPr lang="en-US" b="1" dirty="0"/>
              <a:t>Corpus(x, </a:t>
            </a:r>
            <a:r>
              <a:rPr lang="en-US" b="1" dirty="0" err="1"/>
              <a:t>readerControl</a:t>
            </a:r>
            <a:r>
              <a:rPr lang="en-US" b="1" dirty="0"/>
              <a:t> = list(reader = reader(x), language = "</a:t>
            </a:r>
            <a:r>
              <a:rPr lang="en-US" b="1" dirty="0" err="1"/>
              <a:t>en</a:t>
            </a:r>
            <a:r>
              <a:rPr lang="en-US" b="1" dirty="0"/>
              <a:t> ")</a:t>
            </a:r>
          </a:p>
        </p:txBody>
      </p:sp>
      <p:sp>
        <p:nvSpPr>
          <p:cNvPr id="5" name="CuadroTexto 4">
            <a:extLst>
              <a:ext uri="{FF2B5EF4-FFF2-40B4-BE49-F238E27FC236}">
                <a16:creationId xmlns:a16="http://schemas.microsoft.com/office/drawing/2014/main" id="{41806BA0-1E56-425A-8946-B57188E8575A}"/>
              </a:ext>
            </a:extLst>
          </p:cNvPr>
          <p:cNvSpPr txBox="1"/>
          <p:nvPr/>
        </p:nvSpPr>
        <p:spPr>
          <a:xfrm>
            <a:off x="1897380" y="2065656"/>
            <a:ext cx="5349240" cy="728405"/>
          </a:xfrm>
          <a:prstGeom prst="rect">
            <a:avLst/>
          </a:prstGeom>
          <a:noFill/>
        </p:spPr>
        <p:txBody>
          <a:bodyPr wrap="square" rtlCol="0">
            <a:spAutoFit/>
          </a:bodyPr>
          <a:lstStyle/>
          <a:p>
            <a:pPr marL="0" indent="0">
              <a:spcAft>
                <a:spcPts val="1600"/>
              </a:spcAft>
            </a:pPr>
            <a:r>
              <a:rPr lang="es-CL" b="1"/>
              <a:t>reader: </a:t>
            </a:r>
            <a:r>
              <a:rPr lang="es-CL"/>
              <a:t> Una función capaz de leer y procesar, tales como: </a:t>
            </a:r>
          </a:p>
          <a:p>
            <a:pPr marL="0" indent="0">
              <a:spcAft>
                <a:spcPts val="1600"/>
              </a:spcAft>
            </a:pPr>
            <a:r>
              <a:rPr lang="es-CL"/>
              <a:t>                 </a:t>
            </a:r>
            <a:endParaRPr lang="es-CL" b="1"/>
          </a:p>
        </p:txBody>
      </p:sp>
      <p:sp>
        <p:nvSpPr>
          <p:cNvPr id="7" name="Google Shape;679;p31">
            <a:extLst>
              <a:ext uri="{FF2B5EF4-FFF2-40B4-BE49-F238E27FC236}">
                <a16:creationId xmlns:a16="http://schemas.microsoft.com/office/drawing/2014/main" id="{A1741220-3FC5-48D0-B221-578B2189E7F2}"/>
              </a:ext>
            </a:extLst>
          </p:cNvPr>
          <p:cNvSpPr txBox="1">
            <a:spLocks noGrp="1"/>
          </p:cNvSpPr>
          <p:nvPr>
            <p:ph type="subTitle" idx="1"/>
          </p:nvPr>
        </p:nvSpPr>
        <p:spPr>
          <a:xfrm>
            <a:off x="2348918" y="2459069"/>
            <a:ext cx="3029100" cy="1354394"/>
          </a:xfrm>
          <a:prstGeom prst="rect">
            <a:avLst/>
          </a:prstGeom>
        </p:spPr>
        <p:txBody>
          <a:bodyPr spcFirstLastPara="1" wrap="square" lIns="91425" tIns="91425" rIns="91425" bIns="91425" anchor="t" anchorCtr="0">
            <a:noAutofit/>
          </a:bodyPr>
          <a:lstStyle/>
          <a:p>
            <a:pPr marL="285750" lvl="0" indent="-285750" algn="l" rtl="0">
              <a:spcBef>
                <a:spcPts val="0"/>
              </a:spcBef>
              <a:spcAft>
                <a:spcPts val="1600"/>
              </a:spcAft>
              <a:buFont typeface="Arial" panose="020B0604020202020204" pitchFamily="34" charset="0"/>
              <a:buChar char="•"/>
            </a:pPr>
            <a:r>
              <a:rPr lang="es-ES" u="sng" dirty="0" err="1"/>
              <a:t>ReadPDF</a:t>
            </a:r>
            <a:endParaRPr lang="es-ES" u="sng" dirty="0"/>
          </a:p>
          <a:p>
            <a:pPr marL="285750" lvl="0" indent="-285750" algn="l" rtl="0">
              <a:spcBef>
                <a:spcPts val="0"/>
              </a:spcBef>
              <a:spcAft>
                <a:spcPts val="1600"/>
              </a:spcAft>
              <a:buFont typeface="Arial" panose="020B0604020202020204" pitchFamily="34" charset="0"/>
              <a:buChar char="•"/>
            </a:pPr>
            <a:r>
              <a:rPr lang="es-ES" dirty="0" err="1"/>
              <a:t>ReadBing</a:t>
            </a:r>
            <a:endParaRPr lang="es-ES" dirty="0"/>
          </a:p>
          <a:p>
            <a:pPr marL="285750" lvl="0" indent="-285750" algn="l" rtl="0">
              <a:spcBef>
                <a:spcPts val="0"/>
              </a:spcBef>
              <a:spcAft>
                <a:spcPts val="1600"/>
              </a:spcAft>
              <a:buFont typeface="Arial" panose="020B0604020202020204" pitchFamily="34" charset="0"/>
              <a:buChar char="•"/>
            </a:pPr>
            <a:r>
              <a:rPr lang="es-ES" dirty="0" err="1"/>
              <a:t>ReadXML</a:t>
            </a:r>
            <a:endParaRPr lang="es-ES" dirty="0"/>
          </a:p>
        </p:txBody>
      </p:sp>
      <p:sp>
        <p:nvSpPr>
          <p:cNvPr id="8" name="Google Shape;679;p31">
            <a:extLst>
              <a:ext uri="{FF2B5EF4-FFF2-40B4-BE49-F238E27FC236}">
                <a16:creationId xmlns:a16="http://schemas.microsoft.com/office/drawing/2014/main" id="{0D847E2D-DB8B-4AF1-AD9E-BEF98744CE30}"/>
              </a:ext>
            </a:extLst>
          </p:cNvPr>
          <p:cNvSpPr txBox="1">
            <a:spLocks/>
          </p:cNvSpPr>
          <p:nvPr/>
        </p:nvSpPr>
        <p:spPr>
          <a:xfrm>
            <a:off x="4375838" y="2429858"/>
            <a:ext cx="3029100" cy="13543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1pPr>
            <a:lvl2pPr marL="914400" marR="0" lvl="1" indent="-317500" algn="ctr" rtl="0">
              <a:lnSpc>
                <a:spcPct val="100000"/>
              </a:lnSpc>
              <a:spcBef>
                <a:spcPts val="1600"/>
              </a:spcBef>
              <a:spcAft>
                <a:spcPts val="0"/>
              </a:spcAft>
              <a:buClr>
                <a:schemeClr val="accent5"/>
              </a:buClr>
              <a:buSzPts val="1400"/>
              <a:buFont typeface="Didact Gothic"/>
              <a:buNone/>
              <a:defRPr sz="1400" b="0" i="0" u="none" strike="noStrike" cap="none">
                <a:solidFill>
                  <a:schemeClr val="accent5"/>
                </a:solidFill>
                <a:latin typeface="Didact Gothic"/>
                <a:ea typeface="Didact Gothic"/>
                <a:cs typeface="Didact Gothic"/>
                <a:sym typeface="Didact Gothic"/>
              </a:defRPr>
            </a:lvl2pPr>
            <a:lvl3pPr marL="1371600" marR="0" lvl="2" indent="-317500" algn="ctr" rtl="0">
              <a:lnSpc>
                <a:spcPct val="100000"/>
              </a:lnSpc>
              <a:spcBef>
                <a:spcPts val="1600"/>
              </a:spcBef>
              <a:spcAft>
                <a:spcPts val="0"/>
              </a:spcAft>
              <a:buClr>
                <a:schemeClr val="accent5"/>
              </a:buClr>
              <a:buSzPts val="1400"/>
              <a:buFont typeface="Didact Gothic"/>
              <a:buNone/>
              <a:defRPr sz="1400" b="0" i="0" u="none" strike="noStrike" cap="none">
                <a:solidFill>
                  <a:schemeClr val="accent5"/>
                </a:solidFill>
                <a:latin typeface="Didact Gothic"/>
                <a:ea typeface="Didact Gothic"/>
                <a:cs typeface="Didact Gothic"/>
                <a:sym typeface="Didact Gothic"/>
              </a:defRPr>
            </a:lvl3pPr>
            <a:lvl4pPr marL="1828800" marR="0" lvl="3" indent="-317500" algn="ctr" rtl="0">
              <a:lnSpc>
                <a:spcPct val="100000"/>
              </a:lnSpc>
              <a:spcBef>
                <a:spcPts val="1600"/>
              </a:spcBef>
              <a:spcAft>
                <a:spcPts val="0"/>
              </a:spcAft>
              <a:buClr>
                <a:schemeClr val="accent5"/>
              </a:buClr>
              <a:buSzPts val="1400"/>
              <a:buFont typeface="Didact Gothic"/>
              <a:buNone/>
              <a:defRPr sz="1400" b="0" i="0" u="none" strike="noStrike" cap="none">
                <a:solidFill>
                  <a:schemeClr val="accent5"/>
                </a:solidFill>
                <a:latin typeface="Didact Gothic"/>
                <a:ea typeface="Didact Gothic"/>
                <a:cs typeface="Didact Gothic"/>
                <a:sym typeface="Didact Gothic"/>
              </a:defRPr>
            </a:lvl4pPr>
            <a:lvl5pPr marL="2286000" marR="0" lvl="4" indent="-317500" algn="ctr" rtl="0">
              <a:lnSpc>
                <a:spcPct val="100000"/>
              </a:lnSpc>
              <a:spcBef>
                <a:spcPts val="1600"/>
              </a:spcBef>
              <a:spcAft>
                <a:spcPts val="0"/>
              </a:spcAft>
              <a:buClr>
                <a:schemeClr val="accent5"/>
              </a:buClr>
              <a:buSzPts val="1400"/>
              <a:buFont typeface="Didact Gothic"/>
              <a:buNone/>
              <a:defRPr sz="1400" b="0" i="0" u="none" strike="noStrike" cap="none">
                <a:solidFill>
                  <a:schemeClr val="accent5"/>
                </a:solidFill>
                <a:latin typeface="Didact Gothic"/>
                <a:ea typeface="Didact Gothic"/>
                <a:cs typeface="Didact Gothic"/>
                <a:sym typeface="Didact Gothic"/>
              </a:defRPr>
            </a:lvl5pPr>
            <a:lvl6pPr marL="2743200" marR="0" lvl="5" indent="-317500" algn="ctr" rtl="0">
              <a:lnSpc>
                <a:spcPct val="100000"/>
              </a:lnSpc>
              <a:spcBef>
                <a:spcPts val="1600"/>
              </a:spcBef>
              <a:spcAft>
                <a:spcPts val="0"/>
              </a:spcAft>
              <a:buClr>
                <a:schemeClr val="accent5"/>
              </a:buClr>
              <a:buSzPts val="1400"/>
              <a:buFont typeface="Didact Gothic"/>
              <a:buNone/>
              <a:defRPr sz="1400" b="0" i="0" u="none" strike="noStrike" cap="none">
                <a:solidFill>
                  <a:schemeClr val="accent5"/>
                </a:solidFill>
                <a:latin typeface="Didact Gothic"/>
                <a:ea typeface="Didact Gothic"/>
                <a:cs typeface="Didact Gothic"/>
                <a:sym typeface="Didact Gothic"/>
              </a:defRPr>
            </a:lvl6pPr>
            <a:lvl7pPr marL="3200400" marR="0" lvl="6" indent="-317500" algn="ctr" rtl="0">
              <a:lnSpc>
                <a:spcPct val="100000"/>
              </a:lnSpc>
              <a:spcBef>
                <a:spcPts val="1600"/>
              </a:spcBef>
              <a:spcAft>
                <a:spcPts val="0"/>
              </a:spcAft>
              <a:buClr>
                <a:schemeClr val="accent5"/>
              </a:buClr>
              <a:buSzPts val="1400"/>
              <a:buFont typeface="Didact Gothic"/>
              <a:buNone/>
              <a:defRPr sz="1400" b="0" i="0" u="none" strike="noStrike" cap="none">
                <a:solidFill>
                  <a:schemeClr val="accent5"/>
                </a:solidFill>
                <a:latin typeface="Didact Gothic"/>
                <a:ea typeface="Didact Gothic"/>
                <a:cs typeface="Didact Gothic"/>
                <a:sym typeface="Didact Gothic"/>
              </a:defRPr>
            </a:lvl7pPr>
            <a:lvl8pPr marL="3657600" marR="0" lvl="7" indent="-317500" algn="ctr" rtl="0">
              <a:lnSpc>
                <a:spcPct val="100000"/>
              </a:lnSpc>
              <a:spcBef>
                <a:spcPts val="1600"/>
              </a:spcBef>
              <a:spcAft>
                <a:spcPts val="0"/>
              </a:spcAft>
              <a:buClr>
                <a:schemeClr val="accent5"/>
              </a:buClr>
              <a:buSzPts val="1400"/>
              <a:buFont typeface="Didact Gothic"/>
              <a:buNone/>
              <a:defRPr sz="1400" b="0" i="0" u="none" strike="noStrike" cap="none">
                <a:solidFill>
                  <a:schemeClr val="accent5"/>
                </a:solidFill>
                <a:latin typeface="Didact Gothic"/>
                <a:ea typeface="Didact Gothic"/>
                <a:cs typeface="Didact Gothic"/>
                <a:sym typeface="Didact Gothic"/>
              </a:defRPr>
            </a:lvl8pPr>
            <a:lvl9pPr marL="4114800" marR="0" lvl="8" indent="-317500" algn="ctr" rtl="0">
              <a:lnSpc>
                <a:spcPct val="100000"/>
              </a:lnSpc>
              <a:spcBef>
                <a:spcPts val="1600"/>
              </a:spcBef>
              <a:spcAft>
                <a:spcPts val="1600"/>
              </a:spcAft>
              <a:buClr>
                <a:schemeClr val="accent5"/>
              </a:buClr>
              <a:buSzPts val="1400"/>
              <a:buFont typeface="Didact Gothic"/>
              <a:buNone/>
              <a:defRPr sz="1400" b="0" i="0" u="none" strike="noStrike" cap="none">
                <a:solidFill>
                  <a:schemeClr val="accent5"/>
                </a:solidFill>
                <a:latin typeface="Didact Gothic"/>
                <a:ea typeface="Didact Gothic"/>
                <a:cs typeface="Didact Gothic"/>
                <a:sym typeface="Didact Gothic"/>
              </a:defRPr>
            </a:lvl9pPr>
          </a:lstStyle>
          <a:p>
            <a:pPr marL="285750" indent="-285750" algn="l">
              <a:spcAft>
                <a:spcPts val="1600"/>
              </a:spcAft>
              <a:buFont typeface="Arial" panose="020B0604020202020204" pitchFamily="34" charset="0"/>
              <a:buChar char="•"/>
            </a:pPr>
            <a:r>
              <a:rPr lang="es-ES" dirty="0" err="1"/>
              <a:t>ReadLines</a:t>
            </a:r>
            <a:endParaRPr lang="es-ES" dirty="0"/>
          </a:p>
          <a:p>
            <a:pPr marL="285750" indent="-285750" algn="l">
              <a:spcAft>
                <a:spcPts val="1600"/>
              </a:spcAft>
              <a:buFont typeface="Arial" panose="020B0604020202020204" pitchFamily="34" charset="0"/>
              <a:buChar char="•"/>
            </a:pPr>
            <a:r>
              <a:rPr lang="es-ES" dirty="0" err="1"/>
              <a:t>ReadDataframe</a:t>
            </a:r>
            <a:endParaRPr lang="es-ES" dirty="0"/>
          </a:p>
          <a:p>
            <a:pPr marL="285750" indent="-285750" algn="l">
              <a:spcAft>
                <a:spcPts val="1600"/>
              </a:spcAft>
              <a:buFont typeface="Arial" panose="020B0604020202020204" pitchFamily="34" charset="0"/>
              <a:buChar char="•"/>
            </a:pPr>
            <a:r>
              <a:rPr lang="es-ES" dirty="0" err="1"/>
              <a:t>ReadDoc</a:t>
            </a:r>
            <a:endParaRPr lang="es-CL" dirty="0"/>
          </a:p>
          <a:p>
            <a:pPr marL="0" indent="0" algn="l">
              <a:spcAft>
                <a:spcPts val="1600"/>
              </a:spcAft>
            </a:pPr>
            <a:endParaRPr lang="es-CL" dirty="0"/>
          </a:p>
        </p:txBody>
      </p:sp>
      <p:sp>
        <p:nvSpPr>
          <p:cNvPr id="9" name="Google Shape;679;p31">
            <a:extLst>
              <a:ext uri="{FF2B5EF4-FFF2-40B4-BE49-F238E27FC236}">
                <a16:creationId xmlns:a16="http://schemas.microsoft.com/office/drawing/2014/main" id="{8D043C14-8F99-4B03-A5C8-DFB2257756C7}"/>
              </a:ext>
            </a:extLst>
          </p:cNvPr>
          <p:cNvSpPr txBox="1">
            <a:spLocks/>
          </p:cNvSpPr>
          <p:nvPr/>
        </p:nvSpPr>
        <p:spPr>
          <a:xfrm>
            <a:off x="1897380" y="3848103"/>
            <a:ext cx="5349240" cy="7284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1600"/>
              <a:buFont typeface="Didact Gothic"/>
              <a:buNone/>
              <a:defRPr sz="1600" b="0" i="0" u="none" strike="noStrike" cap="none">
                <a:solidFill>
                  <a:schemeClr val="accent5"/>
                </a:solidFill>
                <a:latin typeface="Didact Gothic"/>
                <a:ea typeface="Didact Gothic"/>
                <a:cs typeface="Didact Gothic"/>
                <a:sym typeface="Didact Gothic"/>
              </a:defRPr>
            </a:lvl1pPr>
            <a:lvl2pPr marL="914400" marR="0" lvl="1" indent="-317500" algn="ctr" rtl="0">
              <a:lnSpc>
                <a:spcPct val="100000"/>
              </a:lnSpc>
              <a:spcBef>
                <a:spcPts val="1600"/>
              </a:spcBef>
              <a:spcAft>
                <a:spcPts val="0"/>
              </a:spcAft>
              <a:buClr>
                <a:schemeClr val="accent5"/>
              </a:buClr>
              <a:buSzPts val="1400"/>
              <a:buFont typeface="Didact Gothic"/>
              <a:buNone/>
              <a:defRPr sz="1400" b="0" i="0" u="none" strike="noStrike" cap="none">
                <a:solidFill>
                  <a:schemeClr val="accent5"/>
                </a:solidFill>
                <a:latin typeface="Didact Gothic"/>
                <a:ea typeface="Didact Gothic"/>
                <a:cs typeface="Didact Gothic"/>
                <a:sym typeface="Didact Gothic"/>
              </a:defRPr>
            </a:lvl2pPr>
            <a:lvl3pPr marL="1371600" marR="0" lvl="2" indent="-317500" algn="ctr" rtl="0">
              <a:lnSpc>
                <a:spcPct val="100000"/>
              </a:lnSpc>
              <a:spcBef>
                <a:spcPts val="1600"/>
              </a:spcBef>
              <a:spcAft>
                <a:spcPts val="0"/>
              </a:spcAft>
              <a:buClr>
                <a:schemeClr val="accent5"/>
              </a:buClr>
              <a:buSzPts val="1400"/>
              <a:buFont typeface="Didact Gothic"/>
              <a:buNone/>
              <a:defRPr sz="1400" b="0" i="0" u="none" strike="noStrike" cap="none">
                <a:solidFill>
                  <a:schemeClr val="accent5"/>
                </a:solidFill>
                <a:latin typeface="Didact Gothic"/>
                <a:ea typeface="Didact Gothic"/>
                <a:cs typeface="Didact Gothic"/>
                <a:sym typeface="Didact Gothic"/>
              </a:defRPr>
            </a:lvl3pPr>
            <a:lvl4pPr marL="1828800" marR="0" lvl="3" indent="-317500" algn="ctr" rtl="0">
              <a:lnSpc>
                <a:spcPct val="100000"/>
              </a:lnSpc>
              <a:spcBef>
                <a:spcPts val="1600"/>
              </a:spcBef>
              <a:spcAft>
                <a:spcPts val="0"/>
              </a:spcAft>
              <a:buClr>
                <a:schemeClr val="accent5"/>
              </a:buClr>
              <a:buSzPts val="1400"/>
              <a:buFont typeface="Didact Gothic"/>
              <a:buNone/>
              <a:defRPr sz="1400" b="0" i="0" u="none" strike="noStrike" cap="none">
                <a:solidFill>
                  <a:schemeClr val="accent5"/>
                </a:solidFill>
                <a:latin typeface="Didact Gothic"/>
                <a:ea typeface="Didact Gothic"/>
                <a:cs typeface="Didact Gothic"/>
                <a:sym typeface="Didact Gothic"/>
              </a:defRPr>
            </a:lvl4pPr>
            <a:lvl5pPr marL="2286000" marR="0" lvl="4" indent="-317500" algn="ctr" rtl="0">
              <a:lnSpc>
                <a:spcPct val="100000"/>
              </a:lnSpc>
              <a:spcBef>
                <a:spcPts val="1600"/>
              </a:spcBef>
              <a:spcAft>
                <a:spcPts val="0"/>
              </a:spcAft>
              <a:buClr>
                <a:schemeClr val="accent5"/>
              </a:buClr>
              <a:buSzPts val="1400"/>
              <a:buFont typeface="Didact Gothic"/>
              <a:buNone/>
              <a:defRPr sz="1400" b="0" i="0" u="none" strike="noStrike" cap="none">
                <a:solidFill>
                  <a:schemeClr val="accent5"/>
                </a:solidFill>
                <a:latin typeface="Didact Gothic"/>
                <a:ea typeface="Didact Gothic"/>
                <a:cs typeface="Didact Gothic"/>
                <a:sym typeface="Didact Gothic"/>
              </a:defRPr>
            </a:lvl5pPr>
            <a:lvl6pPr marL="2743200" marR="0" lvl="5" indent="-317500" algn="ctr" rtl="0">
              <a:lnSpc>
                <a:spcPct val="100000"/>
              </a:lnSpc>
              <a:spcBef>
                <a:spcPts val="1600"/>
              </a:spcBef>
              <a:spcAft>
                <a:spcPts val="0"/>
              </a:spcAft>
              <a:buClr>
                <a:schemeClr val="accent5"/>
              </a:buClr>
              <a:buSzPts val="1400"/>
              <a:buFont typeface="Didact Gothic"/>
              <a:buNone/>
              <a:defRPr sz="1400" b="0" i="0" u="none" strike="noStrike" cap="none">
                <a:solidFill>
                  <a:schemeClr val="accent5"/>
                </a:solidFill>
                <a:latin typeface="Didact Gothic"/>
                <a:ea typeface="Didact Gothic"/>
                <a:cs typeface="Didact Gothic"/>
                <a:sym typeface="Didact Gothic"/>
              </a:defRPr>
            </a:lvl6pPr>
            <a:lvl7pPr marL="3200400" marR="0" lvl="6" indent="-317500" algn="ctr" rtl="0">
              <a:lnSpc>
                <a:spcPct val="100000"/>
              </a:lnSpc>
              <a:spcBef>
                <a:spcPts val="1600"/>
              </a:spcBef>
              <a:spcAft>
                <a:spcPts val="0"/>
              </a:spcAft>
              <a:buClr>
                <a:schemeClr val="accent5"/>
              </a:buClr>
              <a:buSzPts val="1400"/>
              <a:buFont typeface="Didact Gothic"/>
              <a:buNone/>
              <a:defRPr sz="1400" b="0" i="0" u="none" strike="noStrike" cap="none">
                <a:solidFill>
                  <a:schemeClr val="accent5"/>
                </a:solidFill>
                <a:latin typeface="Didact Gothic"/>
                <a:ea typeface="Didact Gothic"/>
                <a:cs typeface="Didact Gothic"/>
                <a:sym typeface="Didact Gothic"/>
              </a:defRPr>
            </a:lvl7pPr>
            <a:lvl8pPr marL="3657600" marR="0" lvl="7" indent="-317500" algn="ctr" rtl="0">
              <a:lnSpc>
                <a:spcPct val="100000"/>
              </a:lnSpc>
              <a:spcBef>
                <a:spcPts val="1600"/>
              </a:spcBef>
              <a:spcAft>
                <a:spcPts val="0"/>
              </a:spcAft>
              <a:buClr>
                <a:schemeClr val="accent5"/>
              </a:buClr>
              <a:buSzPts val="1400"/>
              <a:buFont typeface="Didact Gothic"/>
              <a:buNone/>
              <a:defRPr sz="1400" b="0" i="0" u="none" strike="noStrike" cap="none">
                <a:solidFill>
                  <a:schemeClr val="accent5"/>
                </a:solidFill>
                <a:latin typeface="Didact Gothic"/>
                <a:ea typeface="Didact Gothic"/>
                <a:cs typeface="Didact Gothic"/>
                <a:sym typeface="Didact Gothic"/>
              </a:defRPr>
            </a:lvl8pPr>
            <a:lvl9pPr marL="4114800" marR="0" lvl="8" indent="-317500" algn="ctr" rtl="0">
              <a:lnSpc>
                <a:spcPct val="100000"/>
              </a:lnSpc>
              <a:spcBef>
                <a:spcPts val="1600"/>
              </a:spcBef>
              <a:spcAft>
                <a:spcPts val="1600"/>
              </a:spcAft>
              <a:buClr>
                <a:schemeClr val="accent5"/>
              </a:buClr>
              <a:buSzPts val="1400"/>
              <a:buFont typeface="Didact Gothic"/>
              <a:buNone/>
              <a:defRPr sz="1400" b="0" i="0" u="none" strike="noStrike" cap="none">
                <a:solidFill>
                  <a:schemeClr val="accent5"/>
                </a:solidFill>
                <a:latin typeface="Didact Gothic"/>
                <a:ea typeface="Didact Gothic"/>
                <a:cs typeface="Didact Gothic"/>
                <a:sym typeface="Didact Gothic"/>
              </a:defRPr>
            </a:lvl9pPr>
          </a:lstStyle>
          <a:p>
            <a:pPr marL="0" indent="0" algn="l">
              <a:spcAft>
                <a:spcPts val="1600"/>
              </a:spcAft>
            </a:pPr>
            <a:r>
              <a:rPr lang="en-US" b="1" dirty="0"/>
              <a:t>language: </a:t>
            </a:r>
            <a:r>
              <a:rPr lang="es-CL" dirty="0"/>
              <a:t>Etiquetas</a:t>
            </a:r>
            <a:r>
              <a:rPr lang="en-US" dirty="0"/>
              <a:t> de </a:t>
            </a:r>
            <a:r>
              <a:rPr lang="es-CL" dirty="0"/>
              <a:t>idioma</a:t>
            </a:r>
            <a:r>
              <a:rPr lang="en-US" dirty="0"/>
              <a:t> IEFT; </a:t>
            </a:r>
            <a:r>
              <a:rPr lang="es-ES" dirty="0"/>
              <a:t>algunas</a:t>
            </a:r>
            <a:r>
              <a:rPr lang="en-US" dirty="0"/>
              <a:t> </a:t>
            </a:r>
            <a:r>
              <a:rPr lang="es-CL" dirty="0"/>
              <a:t>etiquetas</a:t>
            </a:r>
            <a:r>
              <a:rPr lang="en-US" dirty="0"/>
              <a:t>:  https://gist.github.com/traysr/2001377</a:t>
            </a:r>
            <a:endParaRPr lang="es-CL" dirty="0"/>
          </a:p>
          <a:p>
            <a:pPr marL="0" indent="0" algn="l">
              <a:spcAft>
                <a:spcPts val="1600"/>
              </a:spcAft>
            </a:pPr>
            <a:endParaRPr lang="es-CL" dirty="0"/>
          </a:p>
        </p:txBody>
      </p:sp>
      <p:pic>
        <p:nvPicPr>
          <p:cNvPr id="10" name="Imagen 9">
            <a:extLst>
              <a:ext uri="{FF2B5EF4-FFF2-40B4-BE49-F238E27FC236}">
                <a16:creationId xmlns:a16="http://schemas.microsoft.com/office/drawing/2014/main" id="{7807E85D-543A-41E6-BDDF-8C26EE099639}"/>
              </a:ext>
            </a:extLst>
          </p:cNvPr>
          <p:cNvPicPr>
            <a:picLocks noChangeAspect="1"/>
          </p:cNvPicPr>
          <p:nvPr/>
        </p:nvPicPr>
        <p:blipFill>
          <a:blip r:embed="rId2"/>
          <a:stretch>
            <a:fillRect/>
          </a:stretch>
        </p:blipFill>
        <p:spPr>
          <a:xfrm>
            <a:off x="519549" y="392730"/>
            <a:ext cx="1172092" cy="709451"/>
          </a:xfrm>
          <a:prstGeom prst="rect">
            <a:avLst/>
          </a:prstGeom>
        </p:spPr>
      </p:pic>
    </p:spTree>
    <p:extLst>
      <p:ext uri="{BB962C8B-B14F-4D97-AF65-F5344CB8AC3E}">
        <p14:creationId xmlns:p14="http://schemas.microsoft.com/office/powerpoint/2010/main" val="2146318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679" name="Google Shape;679;p31"/>
          <p:cNvSpPr txBox="1">
            <a:spLocks noGrp="1"/>
          </p:cNvSpPr>
          <p:nvPr>
            <p:ph type="subTitle" idx="1"/>
          </p:nvPr>
        </p:nvSpPr>
        <p:spPr>
          <a:xfrm>
            <a:off x="1532471" y="1363980"/>
            <a:ext cx="6079058" cy="3142950"/>
          </a:xfrm>
          <a:prstGeom prst="rect">
            <a:avLst/>
          </a:prstGeom>
        </p:spPr>
        <p:txBody>
          <a:bodyPr spcFirstLastPara="1" wrap="square" lIns="91425" tIns="91425" rIns="91425" bIns="91425" anchor="t" anchorCtr="0">
            <a:noAutofit/>
          </a:bodyPr>
          <a:lstStyle/>
          <a:p>
            <a:pPr marL="285750" lvl="0" indent="-285750" algn="l" rtl="0">
              <a:spcBef>
                <a:spcPts val="0"/>
              </a:spcBef>
              <a:spcAft>
                <a:spcPts val="1600"/>
              </a:spcAft>
              <a:buFont typeface="Arial" panose="020B0604020202020204" pitchFamily="34" charset="0"/>
              <a:buChar char="•"/>
            </a:pPr>
            <a:r>
              <a:rPr lang="es-ES" dirty="0" err="1"/>
              <a:t>Str_replace_all</a:t>
            </a:r>
            <a:r>
              <a:rPr lang="es-ES" dirty="0"/>
              <a:t>(): Reemplaza todas las apariciones de un patrón coincidente en una cadena.</a:t>
            </a:r>
          </a:p>
          <a:p>
            <a:pPr marL="285750" lvl="0" indent="-285750" algn="l" rtl="0">
              <a:spcBef>
                <a:spcPts val="0"/>
              </a:spcBef>
              <a:spcAft>
                <a:spcPts val="1600"/>
              </a:spcAft>
              <a:buFont typeface="Arial" panose="020B0604020202020204" pitchFamily="34" charset="0"/>
              <a:buChar char="•"/>
            </a:pPr>
            <a:endParaRPr lang="es-ES" dirty="0"/>
          </a:p>
          <a:p>
            <a:pPr marL="285750" lvl="0" indent="-285750" algn="l" rtl="0">
              <a:spcBef>
                <a:spcPts val="0"/>
              </a:spcBef>
              <a:spcAft>
                <a:spcPts val="1600"/>
              </a:spcAft>
              <a:buFont typeface="Arial" panose="020B0604020202020204" pitchFamily="34" charset="0"/>
              <a:buChar char="•"/>
            </a:pPr>
            <a:r>
              <a:rPr lang="es-ES" dirty="0"/>
              <a:t>%&gt;%= Se llama el operador "tubería". Este operador enviará un valor, o el resultado de una expresión, a la siguiente llamada / expresión de función.</a:t>
            </a:r>
          </a:p>
          <a:p>
            <a:pPr marL="285750" lvl="0" indent="-285750" algn="l" rtl="0">
              <a:spcBef>
                <a:spcPts val="0"/>
              </a:spcBef>
              <a:spcAft>
                <a:spcPts val="1600"/>
              </a:spcAft>
              <a:buFont typeface="Arial" panose="020B0604020202020204" pitchFamily="34" charset="0"/>
              <a:buChar char="•"/>
            </a:pPr>
            <a:endParaRPr lang="es-ES" dirty="0"/>
          </a:p>
          <a:p>
            <a:pPr marL="285750" lvl="0" indent="-285750" algn="l" rtl="0">
              <a:spcBef>
                <a:spcPts val="0"/>
              </a:spcBef>
              <a:spcAft>
                <a:spcPts val="1600"/>
              </a:spcAft>
              <a:buFont typeface="Arial" panose="020B0604020202020204" pitchFamily="34" charset="0"/>
              <a:buChar char="•"/>
            </a:pPr>
            <a:r>
              <a:rPr lang="es-ES" dirty="0" err="1"/>
              <a:t>Fixed</a:t>
            </a:r>
            <a:r>
              <a:rPr lang="es-ES" dirty="0"/>
              <a:t>() = Compara bytes literales en la cadena de texto.</a:t>
            </a:r>
          </a:p>
        </p:txBody>
      </p:sp>
      <p:sp>
        <p:nvSpPr>
          <p:cNvPr id="100" name="Google Shape;585;p31">
            <a:extLst>
              <a:ext uri="{FF2B5EF4-FFF2-40B4-BE49-F238E27FC236}">
                <a16:creationId xmlns:a16="http://schemas.microsoft.com/office/drawing/2014/main" id="{D155A811-3667-42A9-98E3-EB64A331EB3C}"/>
              </a:ext>
            </a:extLst>
          </p:cNvPr>
          <p:cNvSpPr txBox="1">
            <a:spLocks noGrp="1"/>
          </p:cNvSpPr>
          <p:nvPr>
            <p:ph type="ctrTitle"/>
          </p:nvPr>
        </p:nvSpPr>
        <p:spPr>
          <a:xfrm>
            <a:off x="1821180" y="694865"/>
            <a:ext cx="5501640" cy="4269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t>Tidyverse: funciones importantes</a:t>
            </a:r>
            <a:endParaRPr dirty="0"/>
          </a:p>
        </p:txBody>
      </p:sp>
      <p:pic>
        <p:nvPicPr>
          <p:cNvPr id="99" name="Imagen 98">
            <a:extLst>
              <a:ext uri="{FF2B5EF4-FFF2-40B4-BE49-F238E27FC236}">
                <a16:creationId xmlns:a16="http://schemas.microsoft.com/office/drawing/2014/main" id="{8BAF6EF2-23EA-4A20-89A8-095B1076538F}"/>
              </a:ext>
            </a:extLst>
          </p:cNvPr>
          <p:cNvPicPr>
            <a:picLocks noChangeAspect="1"/>
          </p:cNvPicPr>
          <p:nvPr/>
        </p:nvPicPr>
        <p:blipFill>
          <a:blip r:embed="rId3"/>
          <a:stretch>
            <a:fillRect/>
          </a:stretch>
        </p:blipFill>
        <p:spPr>
          <a:xfrm>
            <a:off x="519549" y="392730"/>
            <a:ext cx="1106714" cy="669879"/>
          </a:xfrm>
          <a:prstGeom prst="rect">
            <a:avLst/>
          </a:prstGeom>
        </p:spPr>
      </p:pic>
      <p:sp>
        <p:nvSpPr>
          <p:cNvPr id="101" name="Google Shape;5665;p66">
            <a:extLst>
              <a:ext uri="{FF2B5EF4-FFF2-40B4-BE49-F238E27FC236}">
                <a16:creationId xmlns:a16="http://schemas.microsoft.com/office/drawing/2014/main" id="{A5689C7B-D93D-4C3A-B622-966E4480E6C2}"/>
              </a:ext>
            </a:extLst>
          </p:cNvPr>
          <p:cNvSpPr/>
          <p:nvPr/>
        </p:nvSpPr>
        <p:spPr>
          <a:xfrm>
            <a:off x="7140143" y="3249654"/>
            <a:ext cx="708457" cy="888006"/>
          </a:xfrm>
          <a:custGeom>
            <a:avLst/>
            <a:gdLst/>
            <a:ahLst/>
            <a:cxnLst/>
            <a:rect l="l" t="t" r="r" b="b"/>
            <a:pathLst>
              <a:path w="10776" h="12729" extrusionOk="0">
                <a:moveTo>
                  <a:pt x="1670" y="851"/>
                </a:moveTo>
                <a:lnTo>
                  <a:pt x="1670" y="9326"/>
                </a:lnTo>
                <a:cubicBezTo>
                  <a:pt x="1355" y="9326"/>
                  <a:pt x="1072" y="9421"/>
                  <a:pt x="851" y="9578"/>
                </a:cubicBezTo>
                <a:lnTo>
                  <a:pt x="851" y="2049"/>
                </a:lnTo>
                <a:cubicBezTo>
                  <a:pt x="851" y="1481"/>
                  <a:pt x="1198" y="1072"/>
                  <a:pt x="1670" y="851"/>
                </a:cubicBezTo>
                <a:close/>
                <a:moveTo>
                  <a:pt x="9925" y="10177"/>
                </a:moveTo>
                <a:lnTo>
                  <a:pt x="9925" y="10208"/>
                </a:lnTo>
                <a:lnTo>
                  <a:pt x="9925" y="11846"/>
                </a:lnTo>
                <a:lnTo>
                  <a:pt x="1670" y="11846"/>
                </a:lnTo>
                <a:cubicBezTo>
                  <a:pt x="1229" y="11846"/>
                  <a:pt x="851" y="11468"/>
                  <a:pt x="851" y="11027"/>
                </a:cubicBezTo>
                <a:cubicBezTo>
                  <a:pt x="851" y="10586"/>
                  <a:pt x="1229" y="10177"/>
                  <a:pt x="1670" y="10177"/>
                </a:cubicBezTo>
                <a:close/>
                <a:moveTo>
                  <a:pt x="2111" y="1"/>
                </a:moveTo>
                <a:cubicBezTo>
                  <a:pt x="914" y="1"/>
                  <a:pt x="1" y="946"/>
                  <a:pt x="1" y="2080"/>
                </a:cubicBezTo>
                <a:lnTo>
                  <a:pt x="1" y="11059"/>
                </a:lnTo>
                <a:cubicBezTo>
                  <a:pt x="1" y="11973"/>
                  <a:pt x="757" y="12729"/>
                  <a:pt x="1670" y="12729"/>
                </a:cubicBezTo>
                <a:lnTo>
                  <a:pt x="10334" y="12729"/>
                </a:lnTo>
                <a:cubicBezTo>
                  <a:pt x="10586" y="12729"/>
                  <a:pt x="10775" y="12508"/>
                  <a:pt x="10775" y="12319"/>
                </a:cubicBezTo>
                <a:lnTo>
                  <a:pt x="10775" y="473"/>
                </a:lnTo>
                <a:cubicBezTo>
                  <a:pt x="10775" y="221"/>
                  <a:pt x="10586" y="64"/>
                  <a:pt x="10334" y="64"/>
                </a:cubicBezTo>
                <a:lnTo>
                  <a:pt x="9105" y="64"/>
                </a:lnTo>
                <a:lnTo>
                  <a:pt x="9105" y="3781"/>
                </a:lnTo>
                <a:cubicBezTo>
                  <a:pt x="9105" y="4011"/>
                  <a:pt x="8912" y="4171"/>
                  <a:pt x="8708" y="4171"/>
                </a:cubicBezTo>
                <a:cubicBezTo>
                  <a:pt x="8604" y="4171"/>
                  <a:pt x="8498" y="4129"/>
                  <a:pt x="8412" y="4033"/>
                </a:cubicBezTo>
                <a:lnTo>
                  <a:pt x="7845" y="3498"/>
                </a:lnTo>
                <a:lnTo>
                  <a:pt x="7310" y="4033"/>
                </a:lnTo>
                <a:cubicBezTo>
                  <a:pt x="7214" y="4129"/>
                  <a:pt x="7100" y="4171"/>
                  <a:pt x="6991" y="4171"/>
                </a:cubicBezTo>
                <a:cubicBezTo>
                  <a:pt x="6778" y="4171"/>
                  <a:pt x="6585" y="4011"/>
                  <a:pt x="6585" y="3781"/>
                </a:cubicBezTo>
                <a:lnTo>
                  <a:pt x="6585" y="64"/>
                </a:lnTo>
                <a:lnTo>
                  <a:pt x="2111" y="64"/>
                </a:lnTo>
                <a:lnTo>
                  <a:pt x="211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 name="Google Shape;935;p59">
            <a:extLst>
              <a:ext uri="{FF2B5EF4-FFF2-40B4-BE49-F238E27FC236}">
                <a16:creationId xmlns:a16="http://schemas.microsoft.com/office/drawing/2014/main" id="{30A1ABBC-1D78-4A52-92C2-009E8A4DB198}"/>
              </a:ext>
            </a:extLst>
          </p:cNvPr>
          <p:cNvGrpSpPr/>
          <p:nvPr/>
        </p:nvGrpSpPr>
        <p:grpSpPr>
          <a:xfrm>
            <a:off x="6762750" y="4524245"/>
            <a:ext cx="1970333" cy="208784"/>
            <a:chOff x="6336019" y="3733725"/>
            <a:chExt cx="2566206" cy="351310"/>
          </a:xfrm>
        </p:grpSpPr>
        <p:sp>
          <p:nvSpPr>
            <p:cNvPr id="103" name="Google Shape;936;p59">
              <a:extLst>
                <a:ext uri="{FF2B5EF4-FFF2-40B4-BE49-F238E27FC236}">
                  <a16:creationId xmlns:a16="http://schemas.microsoft.com/office/drawing/2014/main" id="{25E12061-084D-4B4C-A933-28D8D5EFD1FD}"/>
                </a:ext>
              </a:extLst>
            </p:cNvPr>
            <p:cNvSpPr/>
            <p:nvPr/>
          </p:nvSpPr>
          <p:spPr>
            <a:xfrm>
              <a:off x="6336019" y="3733735"/>
              <a:ext cx="1881300" cy="351300"/>
            </a:xfrm>
            <a:prstGeom prst="homePlate">
              <a:avLst>
                <a:gd name="adj"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937;p59">
              <a:extLst>
                <a:ext uri="{FF2B5EF4-FFF2-40B4-BE49-F238E27FC236}">
                  <a16:creationId xmlns:a16="http://schemas.microsoft.com/office/drawing/2014/main" id="{F3E19BD1-7C74-4D30-8275-2A0C8841A4F0}"/>
                </a:ext>
              </a:extLst>
            </p:cNvPr>
            <p:cNvSpPr/>
            <p:nvPr/>
          </p:nvSpPr>
          <p:spPr>
            <a:xfrm>
              <a:off x="8098525" y="3733725"/>
              <a:ext cx="346500" cy="351300"/>
            </a:xfrm>
            <a:prstGeom prst="chevron">
              <a:avLst>
                <a:gd name="adj"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938;p59">
              <a:extLst>
                <a:ext uri="{FF2B5EF4-FFF2-40B4-BE49-F238E27FC236}">
                  <a16:creationId xmlns:a16="http://schemas.microsoft.com/office/drawing/2014/main" id="{41BE2B6F-1D3E-4786-9A83-386F260A7F47}"/>
                </a:ext>
              </a:extLst>
            </p:cNvPr>
            <p:cNvSpPr/>
            <p:nvPr/>
          </p:nvSpPr>
          <p:spPr>
            <a:xfrm>
              <a:off x="8327125" y="3733725"/>
              <a:ext cx="346500" cy="351300"/>
            </a:xfrm>
            <a:prstGeom prst="chevron">
              <a:avLst>
                <a:gd name="adj"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939;p59">
              <a:extLst>
                <a:ext uri="{FF2B5EF4-FFF2-40B4-BE49-F238E27FC236}">
                  <a16:creationId xmlns:a16="http://schemas.microsoft.com/office/drawing/2014/main" id="{62FDC79B-CEE5-42F2-9134-407205B8D33C}"/>
                </a:ext>
              </a:extLst>
            </p:cNvPr>
            <p:cNvSpPr/>
            <p:nvPr/>
          </p:nvSpPr>
          <p:spPr>
            <a:xfrm>
              <a:off x="8555725" y="3733725"/>
              <a:ext cx="346500" cy="351300"/>
            </a:xfrm>
            <a:prstGeom prst="chevron">
              <a:avLst>
                <a:gd name="adj"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 name="CuadroTexto 106">
            <a:extLst>
              <a:ext uri="{FF2B5EF4-FFF2-40B4-BE49-F238E27FC236}">
                <a16:creationId xmlns:a16="http://schemas.microsoft.com/office/drawing/2014/main" id="{41AFF2D2-379D-44B2-A135-5E431FE17B48}"/>
              </a:ext>
            </a:extLst>
          </p:cNvPr>
          <p:cNvSpPr txBox="1"/>
          <p:nvPr/>
        </p:nvSpPr>
        <p:spPr>
          <a:xfrm>
            <a:off x="6762750" y="4474745"/>
            <a:ext cx="1528771" cy="307777"/>
          </a:xfrm>
          <a:prstGeom prst="rect">
            <a:avLst/>
          </a:prstGeom>
          <a:noFill/>
        </p:spPr>
        <p:txBody>
          <a:bodyPr wrap="square" rtlCol="0">
            <a:spAutoFit/>
          </a:bodyPr>
          <a:lstStyle/>
          <a:p>
            <a:r>
              <a:rPr lang="es-ES" dirty="0"/>
              <a:t>A continuación</a:t>
            </a:r>
            <a:endParaRPr lang="es-CL" dirty="0"/>
          </a:p>
        </p:txBody>
      </p:sp>
    </p:spTree>
    <p:extLst>
      <p:ext uri="{BB962C8B-B14F-4D97-AF65-F5344CB8AC3E}">
        <p14:creationId xmlns:p14="http://schemas.microsoft.com/office/powerpoint/2010/main" val="1770619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99805D-A982-45A7-A5A9-06141B282F36}"/>
              </a:ext>
            </a:extLst>
          </p:cNvPr>
          <p:cNvSpPr>
            <a:spLocks noGrp="1"/>
          </p:cNvSpPr>
          <p:nvPr>
            <p:ph type="ctrTitle"/>
          </p:nvPr>
        </p:nvSpPr>
        <p:spPr>
          <a:xfrm>
            <a:off x="1101692" y="1062609"/>
            <a:ext cx="6940615" cy="970050"/>
          </a:xfrm>
        </p:spPr>
        <p:txBody>
          <a:bodyPr/>
          <a:lstStyle/>
          <a:p>
            <a:r>
              <a:rPr lang="en-US" dirty="0" err="1"/>
              <a:t>stringr</a:t>
            </a:r>
            <a:r>
              <a:rPr lang="en-US" dirty="0"/>
              <a:t>::</a:t>
            </a:r>
            <a:r>
              <a:rPr lang="en-US" dirty="0" err="1"/>
              <a:t>str_replace_all</a:t>
            </a:r>
            <a:r>
              <a:rPr lang="en-US" dirty="0"/>
              <a:t>(fixed("\n"), " ") %&gt;%</a:t>
            </a:r>
            <a:br>
              <a:rPr lang="en-US" dirty="0"/>
            </a:br>
            <a:r>
              <a:rPr lang="en-US" dirty="0" err="1"/>
              <a:t>stringr</a:t>
            </a:r>
            <a:r>
              <a:rPr lang="en-US" dirty="0"/>
              <a:t>::</a:t>
            </a:r>
            <a:r>
              <a:rPr lang="en-US" dirty="0" err="1"/>
              <a:t>str_replace_all</a:t>
            </a:r>
            <a:r>
              <a:rPr lang="en-US" dirty="0"/>
              <a:t>(fixed("\r"), " ")</a:t>
            </a:r>
            <a:endParaRPr lang="es-CL" dirty="0"/>
          </a:p>
        </p:txBody>
      </p:sp>
      <p:sp>
        <p:nvSpPr>
          <p:cNvPr id="3" name="Subtítulo 2">
            <a:extLst>
              <a:ext uri="{FF2B5EF4-FFF2-40B4-BE49-F238E27FC236}">
                <a16:creationId xmlns:a16="http://schemas.microsoft.com/office/drawing/2014/main" id="{2130DF83-A39A-4FF6-AB09-BF2B87FFAF15}"/>
              </a:ext>
            </a:extLst>
          </p:cNvPr>
          <p:cNvSpPr>
            <a:spLocks noGrp="1"/>
          </p:cNvSpPr>
          <p:nvPr>
            <p:ph type="subTitle" idx="1"/>
          </p:nvPr>
        </p:nvSpPr>
        <p:spPr>
          <a:xfrm>
            <a:off x="839405" y="2860191"/>
            <a:ext cx="7066495" cy="1220700"/>
          </a:xfrm>
        </p:spPr>
        <p:txBody>
          <a:bodyPr/>
          <a:lstStyle/>
          <a:p>
            <a:pPr algn="l">
              <a:buFont typeface="Arial" panose="020B0604020202020204" pitchFamily="34" charset="0"/>
              <a:buChar char="•"/>
            </a:pPr>
            <a:r>
              <a:rPr lang="en-US" dirty="0"/>
              <a:t>\n </a:t>
            </a:r>
          </a:p>
          <a:p>
            <a:pPr algn="l">
              <a:buFont typeface="Arial" panose="020B0604020202020204" pitchFamily="34" charset="0"/>
              <a:buChar char="•"/>
            </a:pPr>
            <a:endParaRPr lang="en-US" dirty="0"/>
          </a:p>
          <a:p>
            <a:pPr algn="l">
              <a:buFont typeface="Arial" panose="020B0604020202020204" pitchFamily="34" charset="0"/>
              <a:buChar char="•"/>
            </a:pPr>
            <a:r>
              <a:rPr lang="en-US" dirty="0"/>
              <a:t>\r</a:t>
            </a:r>
            <a:endParaRPr lang="es-CL" dirty="0"/>
          </a:p>
        </p:txBody>
      </p:sp>
      <p:pic>
        <p:nvPicPr>
          <p:cNvPr id="4" name="Imagen 3">
            <a:extLst>
              <a:ext uri="{FF2B5EF4-FFF2-40B4-BE49-F238E27FC236}">
                <a16:creationId xmlns:a16="http://schemas.microsoft.com/office/drawing/2014/main" id="{87D73D43-8D50-42BF-B6C1-156F573038EF}"/>
              </a:ext>
            </a:extLst>
          </p:cNvPr>
          <p:cNvPicPr>
            <a:picLocks noChangeAspect="1"/>
          </p:cNvPicPr>
          <p:nvPr/>
        </p:nvPicPr>
        <p:blipFill>
          <a:blip r:embed="rId2"/>
          <a:stretch>
            <a:fillRect/>
          </a:stretch>
        </p:blipFill>
        <p:spPr>
          <a:xfrm>
            <a:off x="519549" y="392730"/>
            <a:ext cx="1106714" cy="669879"/>
          </a:xfrm>
          <a:prstGeom prst="rect">
            <a:avLst/>
          </a:prstGeom>
        </p:spPr>
      </p:pic>
      <p:sp>
        <p:nvSpPr>
          <p:cNvPr id="5" name="Cerrar llave 4">
            <a:extLst>
              <a:ext uri="{FF2B5EF4-FFF2-40B4-BE49-F238E27FC236}">
                <a16:creationId xmlns:a16="http://schemas.microsoft.com/office/drawing/2014/main" id="{901E3072-A48C-4F04-BA36-10281201EFF3}"/>
              </a:ext>
            </a:extLst>
          </p:cNvPr>
          <p:cNvSpPr/>
          <p:nvPr/>
        </p:nvSpPr>
        <p:spPr>
          <a:xfrm>
            <a:off x="2095500" y="3032760"/>
            <a:ext cx="236220" cy="571500"/>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s-CL">
              <a:ln w="0"/>
              <a:effectLst>
                <a:outerShdw blurRad="38100" dist="19050" dir="2700000" algn="tl" rotWithShape="0">
                  <a:schemeClr val="dk1">
                    <a:alpha val="40000"/>
                  </a:schemeClr>
                </a:outerShdw>
              </a:effectLst>
            </a:endParaRPr>
          </a:p>
        </p:txBody>
      </p:sp>
      <p:sp>
        <p:nvSpPr>
          <p:cNvPr id="6" name="CuadroTexto 5">
            <a:extLst>
              <a:ext uri="{FF2B5EF4-FFF2-40B4-BE49-F238E27FC236}">
                <a16:creationId xmlns:a16="http://schemas.microsoft.com/office/drawing/2014/main" id="{F1EA4A6A-676D-484D-9A6C-71E7846327EC}"/>
              </a:ext>
            </a:extLst>
          </p:cNvPr>
          <p:cNvSpPr txBox="1"/>
          <p:nvPr/>
        </p:nvSpPr>
        <p:spPr>
          <a:xfrm>
            <a:off x="2564130" y="2993487"/>
            <a:ext cx="4015740" cy="954107"/>
          </a:xfrm>
          <a:prstGeom prst="rect">
            <a:avLst/>
          </a:prstGeom>
          <a:noFill/>
        </p:spPr>
        <p:txBody>
          <a:bodyPr wrap="square" rtlCol="0">
            <a:spAutoFit/>
          </a:bodyPr>
          <a:lstStyle/>
          <a:p>
            <a:r>
              <a:rPr lang="es-ES" dirty="0"/>
              <a:t>Caracteres que se van a “reemplazar” por vacío “ ” Es decir, se eliminan. En este caso </a:t>
            </a:r>
            <a:r>
              <a:rPr lang="en-US" dirty="0"/>
              <a:t>\n y \r</a:t>
            </a:r>
            <a:r>
              <a:rPr lang="es-CL" dirty="0"/>
              <a:t> son saltos de pagina.</a:t>
            </a:r>
            <a:endParaRPr lang="en-US" dirty="0"/>
          </a:p>
          <a:p>
            <a:endParaRPr lang="es-CL" dirty="0"/>
          </a:p>
        </p:txBody>
      </p:sp>
      <p:grpSp>
        <p:nvGrpSpPr>
          <p:cNvPr id="7" name="Google Shape;1025;p40">
            <a:extLst>
              <a:ext uri="{FF2B5EF4-FFF2-40B4-BE49-F238E27FC236}">
                <a16:creationId xmlns:a16="http://schemas.microsoft.com/office/drawing/2014/main" id="{CF40BC68-727D-4556-AEB6-71D28C1060E4}"/>
              </a:ext>
            </a:extLst>
          </p:cNvPr>
          <p:cNvGrpSpPr/>
          <p:nvPr/>
        </p:nvGrpSpPr>
        <p:grpSpPr>
          <a:xfrm>
            <a:off x="7366390" y="3318510"/>
            <a:ext cx="771920" cy="771920"/>
            <a:chOff x="1190625" y="238125"/>
            <a:chExt cx="5219200" cy="5219200"/>
          </a:xfrm>
        </p:grpSpPr>
        <p:sp>
          <p:nvSpPr>
            <p:cNvPr id="8" name="Google Shape;1026;p40">
              <a:extLst>
                <a:ext uri="{FF2B5EF4-FFF2-40B4-BE49-F238E27FC236}">
                  <a16:creationId xmlns:a16="http://schemas.microsoft.com/office/drawing/2014/main" id="{D10CE9FE-48A5-403F-AFAF-DD05EB062241}"/>
                </a:ext>
              </a:extLst>
            </p:cNvPr>
            <p:cNvSpPr/>
            <p:nvPr/>
          </p:nvSpPr>
          <p:spPr>
            <a:xfrm>
              <a:off x="3147000" y="2112950"/>
              <a:ext cx="2939075" cy="1632650"/>
            </a:xfrm>
            <a:custGeom>
              <a:avLst/>
              <a:gdLst/>
              <a:ahLst/>
              <a:cxnLst/>
              <a:rect l="l" t="t" r="r" b="b"/>
              <a:pathLst>
                <a:path w="117563" h="65306" extrusionOk="0">
                  <a:moveTo>
                    <a:pt x="32653" y="0"/>
                  </a:moveTo>
                  <a:cubicBezTo>
                    <a:pt x="14614" y="0"/>
                    <a:pt x="0" y="14614"/>
                    <a:pt x="0" y="32653"/>
                  </a:cubicBezTo>
                  <a:cubicBezTo>
                    <a:pt x="0" y="50691"/>
                    <a:pt x="14614" y="65305"/>
                    <a:pt x="32653" y="65305"/>
                  </a:cubicBezTo>
                  <a:lnTo>
                    <a:pt x="117562" y="65305"/>
                  </a:lnTo>
                  <a:lnTo>
                    <a:pt x="117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27;p40">
              <a:extLst>
                <a:ext uri="{FF2B5EF4-FFF2-40B4-BE49-F238E27FC236}">
                  <a16:creationId xmlns:a16="http://schemas.microsoft.com/office/drawing/2014/main" id="{A4FC50F1-A8E9-4DE6-8B54-EB995AB02EBA}"/>
                </a:ext>
              </a:extLst>
            </p:cNvPr>
            <p:cNvSpPr/>
            <p:nvPr/>
          </p:nvSpPr>
          <p:spPr>
            <a:xfrm>
              <a:off x="1269725" y="317225"/>
              <a:ext cx="1714200" cy="5061000"/>
            </a:xfrm>
            <a:custGeom>
              <a:avLst/>
              <a:gdLst/>
              <a:ahLst/>
              <a:cxnLst/>
              <a:rect l="l" t="t" r="r" b="b"/>
              <a:pathLst>
                <a:path w="68568" h="202440" extrusionOk="0">
                  <a:moveTo>
                    <a:pt x="0" y="0"/>
                  </a:moveTo>
                  <a:lnTo>
                    <a:pt x="0" y="202439"/>
                  </a:lnTo>
                  <a:lnTo>
                    <a:pt x="68567" y="202439"/>
                  </a:lnTo>
                  <a:lnTo>
                    <a:pt x="685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28;p40">
              <a:extLst>
                <a:ext uri="{FF2B5EF4-FFF2-40B4-BE49-F238E27FC236}">
                  <a16:creationId xmlns:a16="http://schemas.microsoft.com/office/drawing/2014/main" id="{0599FA40-AEE9-41B1-844A-16620273B66B}"/>
                </a:ext>
              </a:extLst>
            </p:cNvPr>
            <p:cNvSpPr/>
            <p:nvPr/>
          </p:nvSpPr>
          <p:spPr>
            <a:xfrm>
              <a:off x="3147000" y="2194500"/>
              <a:ext cx="408575" cy="1469550"/>
            </a:xfrm>
            <a:custGeom>
              <a:avLst/>
              <a:gdLst/>
              <a:ahLst/>
              <a:cxnLst/>
              <a:rect l="l" t="t" r="r" b="b"/>
              <a:pathLst>
                <a:path w="16343" h="58782" extrusionOk="0">
                  <a:moveTo>
                    <a:pt x="16343" y="0"/>
                  </a:moveTo>
                  <a:lnTo>
                    <a:pt x="9786" y="6524"/>
                  </a:lnTo>
                  <a:lnTo>
                    <a:pt x="0" y="26129"/>
                  </a:lnTo>
                  <a:lnTo>
                    <a:pt x="3262" y="42471"/>
                  </a:lnTo>
                  <a:lnTo>
                    <a:pt x="16343" y="58781"/>
                  </a:lnTo>
                  <a:lnTo>
                    <a:pt x="16343" y="9786"/>
                  </a:lnTo>
                  <a:lnTo>
                    <a:pt x="163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29;p40">
              <a:extLst>
                <a:ext uri="{FF2B5EF4-FFF2-40B4-BE49-F238E27FC236}">
                  <a16:creationId xmlns:a16="http://schemas.microsoft.com/office/drawing/2014/main" id="{689CDCE0-EA43-4DA3-9174-DF244D5AEAF6}"/>
                </a:ext>
              </a:extLst>
            </p:cNvPr>
            <p:cNvSpPr/>
            <p:nvPr/>
          </p:nvSpPr>
          <p:spPr>
            <a:xfrm>
              <a:off x="3391650" y="3745575"/>
              <a:ext cx="2939050" cy="1632625"/>
            </a:xfrm>
            <a:custGeom>
              <a:avLst/>
              <a:gdLst/>
              <a:ahLst/>
              <a:cxnLst/>
              <a:rect l="l" t="t" r="r" b="b"/>
              <a:pathLst>
                <a:path w="117562" h="65305" extrusionOk="0">
                  <a:moveTo>
                    <a:pt x="0" y="0"/>
                  </a:moveTo>
                  <a:lnTo>
                    <a:pt x="0" y="65305"/>
                  </a:lnTo>
                  <a:lnTo>
                    <a:pt x="84910" y="65305"/>
                  </a:lnTo>
                  <a:cubicBezTo>
                    <a:pt x="102948" y="65305"/>
                    <a:pt x="117562" y="50691"/>
                    <a:pt x="117562" y="32653"/>
                  </a:cubicBezTo>
                  <a:cubicBezTo>
                    <a:pt x="117562" y="14614"/>
                    <a:pt x="102948" y="0"/>
                    <a:pt x="849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30;p40">
              <a:extLst>
                <a:ext uri="{FF2B5EF4-FFF2-40B4-BE49-F238E27FC236}">
                  <a16:creationId xmlns:a16="http://schemas.microsoft.com/office/drawing/2014/main" id="{CC81736F-E35C-467A-811A-11E461708BBC}"/>
                </a:ext>
              </a:extLst>
            </p:cNvPr>
            <p:cNvSpPr/>
            <p:nvPr/>
          </p:nvSpPr>
          <p:spPr>
            <a:xfrm>
              <a:off x="5922950" y="3827125"/>
              <a:ext cx="407750" cy="1469550"/>
            </a:xfrm>
            <a:custGeom>
              <a:avLst/>
              <a:gdLst/>
              <a:ahLst/>
              <a:cxnLst/>
              <a:rect l="l" t="t" r="r" b="b"/>
              <a:pathLst>
                <a:path w="16310" h="58782" extrusionOk="0">
                  <a:moveTo>
                    <a:pt x="0" y="0"/>
                  </a:moveTo>
                  <a:lnTo>
                    <a:pt x="0" y="9819"/>
                  </a:lnTo>
                  <a:lnTo>
                    <a:pt x="0" y="58781"/>
                  </a:lnTo>
                  <a:lnTo>
                    <a:pt x="13048" y="42471"/>
                  </a:lnTo>
                  <a:lnTo>
                    <a:pt x="16310" y="26129"/>
                  </a:lnTo>
                  <a:lnTo>
                    <a:pt x="6524" y="6557"/>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31;p40">
              <a:extLst>
                <a:ext uri="{FF2B5EF4-FFF2-40B4-BE49-F238E27FC236}">
                  <a16:creationId xmlns:a16="http://schemas.microsoft.com/office/drawing/2014/main" id="{7BD9BEE3-19DE-4214-9570-1AB5C7F42DA1}"/>
                </a:ext>
              </a:extLst>
            </p:cNvPr>
            <p:cNvSpPr/>
            <p:nvPr/>
          </p:nvSpPr>
          <p:spPr>
            <a:xfrm>
              <a:off x="5595925" y="3745575"/>
              <a:ext cx="327050" cy="1632625"/>
            </a:xfrm>
            <a:custGeom>
              <a:avLst/>
              <a:gdLst/>
              <a:ahLst/>
              <a:cxnLst/>
              <a:rect l="l" t="t" r="r" b="b"/>
              <a:pathLst>
                <a:path w="13082" h="65305" extrusionOk="0">
                  <a:moveTo>
                    <a:pt x="1" y="0"/>
                  </a:moveTo>
                  <a:lnTo>
                    <a:pt x="1" y="65305"/>
                  </a:lnTo>
                  <a:lnTo>
                    <a:pt x="13081" y="62043"/>
                  </a:lnTo>
                  <a:lnTo>
                    <a:pt x="13081" y="3262"/>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32;p40">
              <a:extLst>
                <a:ext uri="{FF2B5EF4-FFF2-40B4-BE49-F238E27FC236}">
                  <a16:creationId xmlns:a16="http://schemas.microsoft.com/office/drawing/2014/main" id="{B4B811C8-1681-472D-AD24-14AD681F97C9}"/>
                </a:ext>
              </a:extLst>
            </p:cNvPr>
            <p:cNvSpPr/>
            <p:nvPr/>
          </p:nvSpPr>
          <p:spPr>
            <a:xfrm>
              <a:off x="1269725" y="317225"/>
              <a:ext cx="1142525" cy="5061000"/>
            </a:xfrm>
            <a:custGeom>
              <a:avLst/>
              <a:gdLst/>
              <a:ahLst/>
              <a:cxnLst/>
              <a:rect l="l" t="t" r="r" b="b"/>
              <a:pathLst>
                <a:path w="45701" h="202440" extrusionOk="0">
                  <a:moveTo>
                    <a:pt x="0" y="0"/>
                  </a:moveTo>
                  <a:lnTo>
                    <a:pt x="0" y="202439"/>
                  </a:lnTo>
                  <a:lnTo>
                    <a:pt x="45701" y="202439"/>
                  </a:lnTo>
                  <a:lnTo>
                    <a:pt x="457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33;p40">
              <a:extLst>
                <a:ext uri="{FF2B5EF4-FFF2-40B4-BE49-F238E27FC236}">
                  <a16:creationId xmlns:a16="http://schemas.microsoft.com/office/drawing/2014/main" id="{81378392-CCC4-4DAD-B308-A5D58B851581}"/>
                </a:ext>
              </a:extLst>
            </p:cNvPr>
            <p:cNvSpPr/>
            <p:nvPr/>
          </p:nvSpPr>
          <p:spPr>
            <a:xfrm>
              <a:off x="3555550" y="2112950"/>
              <a:ext cx="407775" cy="1632650"/>
            </a:xfrm>
            <a:custGeom>
              <a:avLst/>
              <a:gdLst/>
              <a:ahLst/>
              <a:cxnLst/>
              <a:rect l="l" t="t" r="r" b="b"/>
              <a:pathLst>
                <a:path w="16311" h="65306" extrusionOk="0">
                  <a:moveTo>
                    <a:pt x="16311" y="0"/>
                  </a:moveTo>
                  <a:lnTo>
                    <a:pt x="1" y="3262"/>
                  </a:lnTo>
                  <a:lnTo>
                    <a:pt x="1" y="65305"/>
                  </a:lnTo>
                  <a:lnTo>
                    <a:pt x="16311" y="65305"/>
                  </a:lnTo>
                  <a:lnTo>
                    <a:pt x="163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34;p40">
              <a:extLst>
                <a:ext uri="{FF2B5EF4-FFF2-40B4-BE49-F238E27FC236}">
                  <a16:creationId xmlns:a16="http://schemas.microsoft.com/office/drawing/2014/main" id="{8F4AE23B-2550-4F8B-9C4C-7E4F7375452C}"/>
                </a:ext>
              </a:extLst>
            </p:cNvPr>
            <p:cNvSpPr/>
            <p:nvPr/>
          </p:nvSpPr>
          <p:spPr>
            <a:xfrm>
              <a:off x="2167575" y="317225"/>
              <a:ext cx="244675" cy="5061000"/>
            </a:xfrm>
            <a:custGeom>
              <a:avLst/>
              <a:gdLst/>
              <a:ahLst/>
              <a:cxnLst/>
              <a:rect l="l" t="t" r="r" b="b"/>
              <a:pathLst>
                <a:path w="9787" h="202440" extrusionOk="0">
                  <a:moveTo>
                    <a:pt x="1" y="0"/>
                  </a:moveTo>
                  <a:lnTo>
                    <a:pt x="1" y="202439"/>
                  </a:lnTo>
                  <a:lnTo>
                    <a:pt x="9787" y="202439"/>
                  </a:lnTo>
                  <a:lnTo>
                    <a:pt x="978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35;p40">
              <a:extLst>
                <a:ext uri="{FF2B5EF4-FFF2-40B4-BE49-F238E27FC236}">
                  <a16:creationId xmlns:a16="http://schemas.microsoft.com/office/drawing/2014/main" id="{E288FFC6-78DB-45B5-8489-51D224D9728F}"/>
                </a:ext>
              </a:extLst>
            </p:cNvPr>
            <p:cNvSpPr/>
            <p:nvPr/>
          </p:nvSpPr>
          <p:spPr>
            <a:xfrm>
              <a:off x="1840575" y="3991025"/>
              <a:ext cx="571675" cy="570875"/>
            </a:xfrm>
            <a:custGeom>
              <a:avLst/>
              <a:gdLst/>
              <a:ahLst/>
              <a:cxnLst/>
              <a:rect l="l" t="t" r="r" b="b"/>
              <a:pathLst>
                <a:path w="22867" h="22835" extrusionOk="0">
                  <a:moveTo>
                    <a:pt x="11450" y="1"/>
                  </a:moveTo>
                  <a:cubicBezTo>
                    <a:pt x="5121" y="1"/>
                    <a:pt x="0" y="5089"/>
                    <a:pt x="0" y="11418"/>
                  </a:cubicBezTo>
                  <a:cubicBezTo>
                    <a:pt x="0" y="17713"/>
                    <a:pt x="5121" y="22835"/>
                    <a:pt x="11450" y="22835"/>
                  </a:cubicBezTo>
                  <a:cubicBezTo>
                    <a:pt x="17745" y="22835"/>
                    <a:pt x="22867" y="17713"/>
                    <a:pt x="22867" y="11418"/>
                  </a:cubicBezTo>
                  <a:cubicBezTo>
                    <a:pt x="22867" y="5089"/>
                    <a:pt x="17745" y="1"/>
                    <a:pt x="114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36;p40">
              <a:extLst>
                <a:ext uri="{FF2B5EF4-FFF2-40B4-BE49-F238E27FC236}">
                  <a16:creationId xmlns:a16="http://schemas.microsoft.com/office/drawing/2014/main" id="{ED146A1F-27E9-437F-A70B-2BBCAED6AFE0}"/>
                </a:ext>
              </a:extLst>
            </p:cNvPr>
            <p:cNvSpPr/>
            <p:nvPr/>
          </p:nvSpPr>
          <p:spPr>
            <a:xfrm>
              <a:off x="1190625" y="238125"/>
              <a:ext cx="1870750" cy="5219200"/>
            </a:xfrm>
            <a:custGeom>
              <a:avLst/>
              <a:gdLst/>
              <a:ahLst/>
              <a:cxnLst/>
              <a:rect l="l" t="t" r="r" b="b"/>
              <a:pathLst>
                <a:path w="74830" h="208768" extrusionOk="0">
                  <a:moveTo>
                    <a:pt x="68534" y="6296"/>
                  </a:moveTo>
                  <a:lnTo>
                    <a:pt x="68534" y="202471"/>
                  </a:lnTo>
                  <a:lnTo>
                    <a:pt x="6296" y="202471"/>
                  </a:lnTo>
                  <a:lnTo>
                    <a:pt x="6296" y="6296"/>
                  </a:lnTo>
                  <a:close/>
                  <a:moveTo>
                    <a:pt x="0" y="0"/>
                  </a:moveTo>
                  <a:lnTo>
                    <a:pt x="0" y="208767"/>
                  </a:lnTo>
                  <a:lnTo>
                    <a:pt x="74830" y="208767"/>
                  </a:lnTo>
                  <a:lnTo>
                    <a:pt x="7483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37;p40">
              <a:extLst>
                <a:ext uri="{FF2B5EF4-FFF2-40B4-BE49-F238E27FC236}">
                  <a16:creationId xmlns:a16="http://schemas.microsoft.com/office/drawing/2014/main" id="{A3010781-B817-4068-8F32-CDD80121F757}"/>
                </a:ext>
              </a:extLst>
            </p:cNvPr>
            <p:cNvSpPr/>
            <p:nvPr/>
          </p:nvSpPr>
          <p:spPr>
            <a:xfrm>
              <a:off x="1595100" y="646675"/>
              <a:ext cx="1061800" cy="157425"/>
            </a:xfrm>
            <a:custGeom>
              <a:avLst/>
              <a:gdLst/>
              <a:ahLst/>
              <a:cxnLst/>
              <a:rect l="l" t="t" r="r" b="b"/>
              <a:pathLst>
                <a:path w="42472" h="6297" extrusionOk="0">
                  <a:moveTo>
                    <a:pt x="0" y="1"/>
                  </a:moveTo>
                  <a:lnTo>
                    <a:pt x="0" y="6296"/>
                  </a:lnTo>
                  <a:lnTo>
                    <a:pt x="42472" y="6296"/>
                  </a:lnTo>
                  <a:lnTo>
                    <a:pt x="424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38;p40">
              <a:extLst>
                <a:ext uri="{FF2B5EF4-FFF2-40B4-BE49-F238E27FC236}">
                  <a16:creationId xmlns:a16="http://schemas.microsoft.com/office/drawing/2014/main" id="{1ED39ECA-D264-4064-BD3A-5B84DA2147D3}"/>
                </a:ext>
              </a:extLst>
            </p:cNvPr>
            <p:cNvSpPr/>
            <p:nvPr/>
          </p:nvSpPr>
          <p:spPr>
            <a:xfrm>
              <a:off x="1595100" y="4891325"/>
              <a:ext cx="1061800" cy="157425"/>
            </a:xfrm>
            <a:custGeom>
              <a:avLst/>
              <a:gdLst/>
              <a:ahLst/>
              <a:cxnLst/>
              <a:rect l="l" t="t" r="r" b="b"/>
              <a:pathLst>
                <a:path w="42472" h="6297" extrusionOk="0">
                  <a:moveTo>
                    <a:pt x="0" y="1"/>
                  </a:moveTo>
                  <a:lnTo>
                    <a:pt x="0" y="6297"/>
                  </a:lnTo>
                  <a:lnTo>
                    <a:pt x="42472" y="6297"/>
                  </a:lnTo>
                  <a:lnTo>
                    <a:pt x="424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039;p40">
              <a:extLst>
                <a:ext uri="{FF2B5EF4-FFF2-40B4-BE49-F238E27FC236}">
                  <a16:creationId xmlns:a16="http://schemas.microsoft.com/office/drawing/2014/main" id="{1C0D1E29-0858-4231-9B1C-754E819D8867}"/>
                </a:ext>
              </a:extLst>
            </p:cNvPr>
            <p:cNvSpPr/>
            <p:nvPr/>
          </p:nvSpPr>
          <p:spPr>
            <a:xfrm>
              <a:off x="1595100" y="972875"/>
              <a:ext cx="1061800" cy="157425"/>
            </a:xfrm>
            <a:custGeom>
              <a:avLst/>
              <a:gdLst/>
              <a:ahLst/>
              <a:cxnLst/>
              <a:rect l="l" t="t" r="r" b="b"/>
              <a:pathLst>
                <a:path w="42472" h="6297" extrusionOk="0">
                  <a:moveTo>
                    <a:pt x="0" y="0"/>
                  </a:moveTo>
                  <a:lnTo>
                    <a:pt x="0" y="6296"/>
                  </a:lnTo>
                  <a:lnTo>
                    <a:pt x="42472" y="6296"/>
                  </a:lnTo>
                  <a:lnTo>
                    <a:pt x="424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040;p40">
              <a:extLst>
                <a:ext uri="{FF2B5EF4-FFF2-40B4-BE49-F238E27FC236}">
                  <a16:creationId xmlns:a16="http://schemas.microsoft.com/office/drawing/2014/main" id="{D8A98AAE-BE4C-4B50-ACFF-73DCF1BA4D79}"/>
                </a:ext>
              </a:extLst>
            </p:cNvPr>
            <p:cNvSpPr/>
            <p:nvPr/>
          </p:nvSpPr>
          <p:spPr>
            <a:xfrm>
              <a:off x="1922125" y="1299075"/>
              <a:ext cx="407750" cy="158225"/>
            </a:xfrm>
            <a:custGeom>
              <a:avLst/>
              <a:gdLst/>
              <a:ahLst/>
              <a:cxnLst/>
              <a:rect l="l" t="t" r="r" b="b"/>
              <a:pathLst>
                <a:path w="16310" h="6329" extrusionOk="0">
                  <a:moveTo>
                    <a:pt x="0" y="0"/>
                  </a:moveTo>
                  <a:lnTo>
                    <a:pt x="0" y="6329"/>
                  </a:lnTo>
                  <a:lnTo>
                    <a:pt x="16310" y="6329"/>
                  </a:lnTo>
                  <a:lnTo>
                    <a:pt x="163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41;p40">
              <a:extLst>
                <a:ext uri="{FF2B5EF4-FFF2-40B4-BE49-F238E27FC236}">
                  <a16:creationId xmlns:a16="http://schemas.microsoft.com/office/drawing/2014/main" id="{EAF8B6DA-692C-46D0-B9B5-A8B2589AE201}"/>
                </a:ext>
              </a:extLst>
            </p:cNvPr>
            <p:cNvSpPr/>
            <p:nvPr/>
          </p:nvSpPr>
          <p:spPr>
            <a:xfrm>
              <a:off x="1762275" y="3911925"/>
              <a:ext cx="729075" cy="729075"/>
            </a:xfrm>
            <a:custGeom>
              <a:avLst/>
              <a:gdLst/>
              <a:ahLst/>
              <a:cxnLst/>
              <a:rect l="l" t="t" r="r" b="b"/>
              <a:pathLst>
                <a:path w="29163" h="29163" extrusionOk="0">
                  <a:moveTo>
                    <a:pt x="14582" y="6296"/>
                  </a:moveTo>
                  <a:cubicBezTo>
                    <a:pt x="19148" y="6296"/>
                    <a:pt x="22867" y="10015"/>
                    <a:pt x="22867" y="14582"/>
                  </a:cubicBezTo>
                  <a:cubicBezTo>
                    <a:pt x="22867" y="19148"/>
                    <a:pt x="19148" y="22867"/>
                    <a:pt x="14582" y="22867"/>
                  </a:cubicBezTo>
                  <a:cubicBezTo>
                    <a:pt x="10015" y="22867"/>
                    <a:pt x="6296" y="19148"/>
                    <a:pt x="6296" y="14582"/>
                  </a:cubicBezTo>
                  <a:cubicBezTo>
                    <a:pt x="6296" y="10015"/>
                    <a:pt x="10015" y="6296"/>
                    <a:pt x="14582" y="6296"/>
                  </a:cubicBezTo>
                  <a:close/>
                  <a:moveTo>
                    <a:pt x="14582" y="0"/>
                  </a:moveTo>
                  <a:cubicBezTo>
                    <a:pt x="6525" y="0"/>
                    <a:pt x="1" y="6524"/>
                    <a:pt x="1" y="14582"/>
                  </a:cubicBezTo>
                  <a:cubicBezTo>
                    <a:pt x="1" y="22606"/>
                    <a:pt x="6525" y="29163"/>
                    <a:pt x="14582" y="29163"/>
                  </a:cubicBezTo>
                  <a:cubicBezTo>
                    <a:pt x="22606" y="29163"/>
                    <a:pt x="29163" y="22606"/>
                    <a:pt x="29163" y="14582"/>
                  </a:cubicBezTo>
                  <a:cubicBezTo>
                    <a:pt x="29163" y="6524"/>
                    <a:pt x="22606" y="0"/>
                    <a:pt x="145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042;p40">
              <a:extLst>
                <a:ext uri="{FF2B5EF4-FFF2-40B4-BE49-F238E27FC236}">
                  <a16:creationId xmlns:a16="http://schemas.microsoft.com/office/drawing/2014/main" id="{3DBDD69D-D2A4-478A-82F3-1947BE2B24B6}"/>
                </a:ext>
              </a:extLst>
            </p:cNvPr>
            <p:cNvSpPr/>
            <p:nvPr/>
          </p:nvSpPr>
          <p:spPr>
            <a:xfrm>
              <a:off x="3147000" y="3667275"/>
              <a:ext cx="3262825" cy="1790050"/>
            </a:xfrm>
            <a:custGeom>
              <a:avLst/>
              <a:gdLst/>
              <a:ahLst/>
              <a:cxnLst/>
              <a:rect l="l" t="t" r="r" b="b"/>
              <a:pathLst>
                <a:path w="130513" h="71602" extrusionOk="0">
                  <a:moveTo>
                    <a:pt x="0" y="1"/>
                  </a:moveTo>
                  <a:lnTo>
                    <a:pt x="0" y="6296"/>
                  </a:lnTo>
                  <a:lnTo>
                    <a:pt x="94696" y="6296"/>
                  </a:lnTo>
                  <a:cubicBezTo>
                    <a:pt x="110973" y="6296"/>
                    <a:pt x="124216" y="19540"/>
                    <a:pt x="124216" y="35785"/>
                  </a:cubicBezTo>
                  <a:cubicBezTo>
                    <a:pt x="124216" y="52062"/>
                    <a:pt x="110973" y="65305"/>
                    <a:pt x="94696" y="65305"/>
                  </a:cubicBezTo>
                  <a:lnTo>
                    <a:pt x="0" y="65305"/>
                  </a:lnTo>
                  <a:lnTo>
                    <a:pt x="0" y="71601"/>
                  </a:lnTo>
                  <a:lnTo>
                    <a:pt x="94696" y="71601"/>
                  </a:lnTo>
                  <a:cubicBezTo>
                    <a:pt x="114463" y="71601"/>
                    <a:pt x="130512" y="55552"/>
                    <a:pt x="130512" y="35785"/>
                  </a:cubicBezTo>
                  <a:cubicBezTo>
                    <a:pt x="130512" y="16050"/>
                    <a:pt x="114463" y="1"/>
                    <a:pt x="946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043;p40">
              <a:extLst>
                <a:ext uri="{FF2B5EF4-FFF2-40B4-BE49-F238E27FC236}">
                  <a16:creationId xmlns:a16="http://schemas.microsoft.com/office/drawing/2014/main" id="{032FB28F-5219-4E08-A4D1-7FD4FE7F0DA7}"/>
                </a:ext>
              </a:extLst>
            </p:cNvPr>
            <p:cNvSpPr/>
            <p:nvPr/>
          </p:nvSpPr>
          <p:spPr>
            <a:xfrm>
              <a:off x="5843825" y="4154125"/>
              <a:ext cx="157425" cy="816350"/>
            </a:xfrm>
            <a:custGeom>
              <a:avLst/>
              <a:gdLst/>
              <a:ahLst/>
              <a:cxnLst/>
              <a:rect l="l" t="t" r="r" b="b"/>
              <a:pathLst>
                <a:path w="6297" h="32654" extrusionOk="0">
                  <a:moveTo>
                    <a:pt x="1" y="1"/>
                  </a:moveTo>
                  <a:lnTo>
                    <a:pt x="1" y="32653"/>
                  </a:lnTo>
                  <a:lnTo>
                    <a:pt x="6297" y="32653"/>
                  </a:lnTo>
                  <a:lnTo>
                    <a:pt x="629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044;p40">
              <a:extLst>
                <a:ext uri="{FF2B5EF4-FFF2-40B4-BE49-F238E27FC236}">
                  <a16:creationId xmlns:a16="http://schemas.microsoft.com/office/drawing/2014/main" id="{C4ADA232-BABB-4B5A-A856-00D5C5A66A68}"/>
                </a:ext>
              </a:extLst>
            </p:cNvPr>
            <p:cNvSpPr/>
            <p:nvPr/>
          </p:nvSpPr>
          <p:spPr>
            <a:xfrm>
              <a:off x="3391650" y="3993475"/>
              <a:ext cx="2286675" cy="157425"/>
            </a:xfrm>
            <a:custGeom>
              <a:avLst/>
              <a:gdLst/>
              <a:ahLst/>
              <a:cxnLst/>
              <a:rect l="l" t="t" r="r" b="b"/>
              <a:pathLst>
                <a:path w="91467" h="6297" extrusionOk="0">
                  <a:moveTo>
                    <a:pt x="0" y="0"/>
                  </a:moveTo>
                  <a:lnTo>
                    <a:pt x="0" y="6296"/>
                  </a:lnTo>
                  <a:lnTo>
                    <a:pt x="91466" y="6296"/>
                  </a:lnTo>
                  <a:lnTo>
                    <a:pt x="9146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45;p40">
              <a:extLst>
                <a:ext uri="{FF2B5EF4-FFF2-40B4-BE49-F238E27FC236}">
                  <a16:creationId xmlns:a16="http://schemas.microsoft.com/office/drawing/2014/main" id="{FEBF9F19-774C-4876-BDCD-028EE63AF7A7}"/>
                </a:ext>
              </a:extLst>
            </p:cNvPr>
            <p:cNvSpPr/>
            <p:nvPr/>
          </p:nvSpPr>
          <p:spPr>
            <a:xfrm>
              <a:off x="3391650" y="4320500"/>
              <a:ext cx="2286675" cy="157400"/>
            </a:xfrm>
            <a:custGeom>
              <a:avLst/>
              <a:gdLst/>
              <a:ahLst/>
              <a:cxnLst/>
              <a:rect l="l" t="t" r="r" b="b"/>
              <a:pathLst>
                <a:path w="91467" h="6296" extrusionOk="0">
                  <a:moveTo>
                    <a:pt x="0" y="0"/>
                  </a:moveTo>
                  <a:lnTo>
                    <a:pt x="0" y="6296"/>
                  </a:lnTo>
                  <a:lnTo>
                    <a:pt x="91466" y="6296"/>
                  </a:lnTo>
                  <a:lnTo>
                    <a:pt x="9146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46;p40">
              <a:extLst>
                <a:ext uri="{FF2B5EF4-FFF2-40B4-BE49-F238E27FC236}">
                  <a16:creationId xmlns:a16="http://schemas.microsoft.com/office/drawing/2014/main" id="{E1C13829-4EA1-48A1-971F-EE64539454A3}"/>
                </a:ext>
              </a:extLst>
            </p:cNvPr>
            <p:cNvSpPr/>
            <p:nvPr/>
          </p:nvSpPr>
          <p:spPr>
            <a:xfrm>
              <a:off x="3391650" y="4646675"/>
              <a:ext cx="2286675" cy="157425"/>
            </a:xfrm>
            <a:custGeom>
              <a:avLst/>
              <a:gdLst/>
              <a:ahLst/>
              <a:cxnLst/>
              <a:rect l="l" t="t" r="r" b="b"/>
              <a:pathLst>
                <a:path w="91467" h="6297" extrusionOk="0">
                  <a:moveTo>
                    <a:pt x="0" y="1"/>
                  </a:moveTo>
                  <a:lnTo>
                    <a:pt x="0" y="6297"/>
                  </a:lnTo>
                  <a:lnTo>
                    <a:pt x="91466" y="6297"/>
                  </a:lnTo>
                  <a:lnTo>
                    <a:pt x="9146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47;p40">
              <a:extLst>
                <a:ext uri="{FF2B5EF4-FFF2-40B4-BE49-F238E27FC236}">
                  <a16:creationId xmlns:a16="http://schemas.microsoft.com/office/drawing/2014/main" id="{02067ED5-01DA-4F83-B5C3-F487AE4C10A3}"/>
                </a:ext>
              </a:extLst>
            </p:cNvPr>
            <p:cNvSpPr/>
            <p:nvPr/>
          </p:nvSpPr>
          <p:spPr>
            <a:xfrm>
              <a:off x="3391650" y="4972875"/>
              <a:ext cx="2286675" cy="158250"/>
            </a:xfrm>
            <a:custGeom>
              <a:avLst/>
              <a:gdLst/>
              <a:ahLst/>
              <a:cxnLst/>
              <a:rect l="l" t="t" r="r" b="b"/>
              <a:pathLst>
                <a:path w="91467" h="6330" extrusionOk="0">
                  <a:moveTo>
                    <a:pt x="0" y="1"/>
                  </a:moveTo>
                  <a:lnTo>
                    <a:pt x="0" y="6329"/>
                  </a:lnTo>
                  <a:lnTo>
                    <a:pt x="91466" y="6329"/>
                  </a:lnTo>
                  <a:lnTo>
                    <a:pt x="9146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048;p40">
              <a:extLst>
                <a:ext uri="{FF2B5EF4-FFF2-40B4-BE49-F238E27FC236}">
                  <a16:creationId xmlns:a16="http://schemas.microsoft.com/office/drawing/2014/main" id="{9B36ED35-0105-412D-AF2F-D107F4EFC075}"/>
                </a:ext>
              </a:extLst>
            </p:cNvPr>
            <p:cNvSpPr/>
            <p:nvPr/>
          </p:nvSpPr>
          <p:spPr>
            <a:xfrm>
              <a:off x="3068700" y="2033825"/>
              <a:ext cx="3262000" cy="1790875"/>
            </a:xfrm>
            <a:custGeom>
              <a:avLst/>
              <a:gdLst/>
              <a:ahLst/>
              <a:cxnLst/>
              <a:rect l="l" t="t" r="r" b="b"/>
              <a:pathLst>
                <a:path w="130480" h="71635" extrusionOk="0">
                  <a:moveTo>
                    <a:pt x="35785" y="1"/>
                  </a:moveTo>
                  <a:cubicBezTo>
                    <a:pt x="16050" y="1"/>
                    <a:pt x="1" y="16083"/>
                    <a:pt x="1" y="35818"/>
                  </a:cubicBezTo>
                  <a:cubicBezTo>
                    <a:pt x="1" y="55553"/>
                    <a:pt x="16050" y="71634"/>
                    <a:pt x="35785" y="71634"/>
                  </a:cubicBezTo>
                  <a:lnTo>
                    <a:pt x="130480" y="71634"/>
                  </a:lnTo>
                  <a:lnTo>
                    <a:pt x="130480" y="65339"/>
                  </a:lnTo>
                  <a:lnTo>
                    <a:pt x="35785" y="65339"/>
                  </a:lnTo>
                  <a:cubicBezTo>
                    <a:pt x="19507" y="65339"/>
                    <a:pt x="6296" y="52095"/>
                    <a:pt x="6296" y="35818"/>
                  </a:cubicBezTo>
                  <a:cubicBezTo>
                    <a:pt x="6296" y="19540"/>
                    <a:pt x="19507" y="6329"/>
                    <a:pt x="35785" y="6329"/>
                  </a:cubicBezTo>
                  <a:lnTo>
                    <a:pt x="130480" y="6329"/>
                  </a:lnTo>
                  <a:lnTo>
                    <a:pt x="13048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49;p40">
              <a:extLst>
                <a:ext uri="{FF2B5EF4-FFF2-40B4-BE49-F238E27FC236}">
                  <a16:creationId xmlns:a16="http://schemas.microsoft.com/office/drawing/2014/main" id="{5E181655-0BD2-4ED6-BF21-9D0B8D6EEA0D}"/>
                </a:ext>
              </a:extLst>
            </p:cNvPr>
            <p:cNvSpPr/>
            <p:nvPr/>
          </p:nvSpPr>
          <p:spPr>
            <a:xfrm>
              <a:off x="3476450" y="2521500"/>
              <a:ext cx="157425" cy="816350"/>
            </a:xfrm>
            <a:custGeom>
              <a:avLst/>
              <a:gdLst/>
              <a:ahLst/>
              <a:cxnLst/>
              <a:rect l="l" t="t" r="r" b="b"/>
              <a:pathLst>
                <a:path w="6297" h="32654" extrusionOk="0">
                  <a:moveTo>
                    <a:pt x="0" y="1"/>
                  </a:moveTo>
                  <a:lnTo>
                    <a:pt x="0" y="32653"/>
                  </a:lnTo>
                  <a:lnTo>
                    <a:pt x="6296" y="32653"/>
                  </a:lnTo>
                  <a:lnTo>
                    <a:pt x="629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50;p40">
              <a:extLst>
                <a:ext uri="{FF2B5EF4-FFF2-40B4-BE49-F238E27FC236}">
                  <a16:creationId xmlns:a16="http://schemas.microsoft.com/office/drawing/2014/main" id="{22536994-79C9-4A3B-80D5-85A2F22EBFC4}"/>
                </a:ext>
              </a:extLst>
            </p:cNvPr>
            <p:cNvSpPr/>
            <p:nvPr/>
          </p:nvSpPr>
          <p:spPr>
            <a:xfrm>
              <a:off x="3800200" y="2360850"/>
              <a:ext cx="2285875" cy="157425"/>
            </a:xfrm>
            <a:custGeom>
              <a:avLst/>
              <a:gdLst/>
              <a:ahLst/>
              <a:cxnLst/>
              <a:rect l="l" t="t" r="r" b="b"/>
              <a:pathLst>
                <a:path w="91435" h="6297" extrusionOk="0">
                  <a:moveTo>
                    <a:pt x="1" y="1"/>
                  </a:moveTo>
                  <a:lnTo>
                    <a:pt x="1" y="6296"/>
                  </a:lnTo>
                  <a:lnTo>
                    <a:pt x="91434" y="6296"/>
                  </a:lnTo>
                  <a:lnTo>
                    <a:pt x="914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051;p40">
              <a:extLst>
                <a:ext uri="{FF2B5EF4-FFF2-40B4-BE49-F238E27FC236}">
                  <a16:creationId xmlns:a16="http://schemas.microsoft.com/office/drawing/2014/main" id="{A6AF78B8-D520-42D7-856B-311A400FAA43}"/>
                </a:ext>
              </a:extLst>
            </p:cNvPr>
            <p:cNvSpPr/>
            <p:nvPr/>
          </p:nvSpPr>
          <p:spPr>
            <a:xfrm>
              <a:off x="3800200" y="2687050"/>
              <a:ext cx="2285875" cy="158225"/>
            </a:xfrm>
            <a:custGeom>
              <a:avLst/>
              <a:gdLst/>
              <a:ahLst/>
              <a:cxnLst/>
              <a:rect l="l" t="t" r="r" b="b"/>
              <a:pathLst>
                <a:path w="91435" h="6329" extrusionOk="0">
                  <a:moveTo>
                    <a:pt x="1" y="0"/>
                  </a:moveTo>
                  <a:lnTo>
                    <a:pt x="1" y="6329"/>
                  </a:lnTo>
                  <a:lnTo>
                    <a:pt x="91434" y="6329"/>
                  </a:lnTo>
                  <a:lnTo>
                    <a:pt x="914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052;p40">
              <a:extLst>
                <a:ext uri="{FF2B5EF4-FFF2-40B4-BE49-F238E27FC236}">
                  <a16:creationId xmlns:a16="http://schemas.microsoft.com/office/drawing/2014/main" id="{C40FF78E-3CC0-4655-AD0D-692BE5C3A333}"/>
                </a:ext>
              </a:extLst>
            </p:cNvPr>
            <p:cNvSpPr/>
            <p:nvPr/>
          </p:nvSpPr>
          <p:spPr>
            <a:xfrm>
              <a:off x="3800200" y="3014075"/>
              <a:ext cx="2285875" cy="157400"/>
            </a:xfrm>
            <a:custGeom>
              <a:avLst/>
              <a:gdLst/>
              <a:ahLst/>
              <a:cxnLst/>
              <a:rect l="l" t="t" r="r" b="b"/>
              <a:pathLst>
                <a:path w="91435" h="6296" extrusionOk="0">
                  <a:moveTo>
                    <a:pt x="1" y="0"/>
                  </a:moveTo>
                  <a:lnTo>
                    <a:pt x="1" y="6296"/>
                  </a:lnTo>
                  <a:lnTo>
                    <a:pt x="91434" y="6296"/>
                  </a:lnTo>
                  <a:lnTo>
                    <a:pt x="914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053;p40">
              <a:extLst>
                <a:ext uri="{FF2B5EF4-FFF2-40B4-BE49-F238E27FC236}">
                  <a16:creationId xmlns:a16="http://schemas.microsoft.com/office/drawing/2014/main" id="{514027D4-2613-4C73-B6AB-782FDA62FC7B}"/>
                </a:ext>
              </a:extLst>
            </p:cNvPr>
            <p:cNvSpPr/>
            <p:nvPr/>
          </p:nvSpPr>
          <p:spPr>
            <a:xfrm>
              <a:off x="3800200" y="3340250"/>
              <a:ext cx="2285875" cy="157425"/>
            </a:xfrm>
            <a:custGeom>
              <a:avLst/>
              <a:gdLst/>
              <a:ahLst/>
              <a:cxnLst/>
              <a:rect l="l" t="t" r="r" b="b"/>
              <a:pathLst>
                <a:path w="91435" h="6297" extrusionOk="0">
                  <a:moveTo>
                    <a:pt x="1" y="1"/>
                  </a:moveTo>
                  <a:lnTo>
                    <a:pt x="1" y="6297"/>
                  </a:lnTo>
                  <a:lnTo>
                    <a:pt x="91434" y="6297"/>
                  </a:lnTo>
                  <a:lnTo>
                    <a:pt x="914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38666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679" name="Google Shape;679;p31"/>
          <p:cNvSpPr txBox="1">
            <a:spLocks noGrp="1"/>
          </p:cNvSpPr>
          <p:nvPr>
            <p:ph type="subTitle" idx="1"/>
          </p:nvPr>
        </p:nvSpPr>
        <p:spPr>
          <a:xfrm>
            <a:off x="1242060" y="1508760"/>
            <a:ext cx="6658178" cy="2788919"/>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1600"/>
              </a:spcAft>
              <a:buFont typeface="Arial" panose="020B0604020202020204" pitchFamily="34" charset="0"/>
              <a:buChar char="•"/>
            </a:pPr>
            <a:r>
              <a:rPr lang="es-ES" dirty="0" err="1"/>
              <a:t>Pdftools</a:t>
            </a:r>
            <a:r>
              <a:rPr lang="es-ES" dirty="0"/>
              <a:t>(): Sirve para extraer texto, fuentes, archivos adjuntos y metadatos de un archivo </a:t>
            </a:r>
            <a:r>
              <a:rPr lang="es-ES" dirty="0" err="1"/>
              <a:t>pdf</a:t>
            </a:r>
            <a:r>
              <a:rPr lang="es-ES" dirty="0"/>
              <a:t>.</a:t>
            </a:r>
          </a:p>
          <a:p>
            <a:pPr marL="285750" lvl="0" indent="-285750" algn="just" rtl="0">
              <a:spcBef>
                <a:spcPts val="0"/>
              </a:spcBef>
              <a:spcAft>
                <a:spcPts val="1600"/>
              </a:spcAft>
              <a:buFont typeface="Arial" panose="020B0604020202020204" pitchFamily="34" charset="0"/>
              <a:buChar char="•"/>
            </a:pPr>
            <a:endParaRPr lang="es-ES" dirty="0"/>
          </a:p>
          <a:p>
            <a:pPr marL="285750" lvl="0" indent="-285750" algn="just" rtl="0">
              <a:spcBef>
                <a:spcPts val="0"/>
              </a:spcBef>
              <a:spcAft>
                <a:spcPts val="1600"/>
              </a:spcAft>
              <a:buFont typeface="Arial" panose="020B0604020202020204" pitchFamily="34" charset="0"/>
              <a:buChar char="•"/>
            </a:pPr>
            <a:r>
              <a:rPr lang="es-ES" dirty="0" err="1"/>
              <a:t>Pdf_convert</a:t>
            </a:r>
            <a:r>
              <a:rPr lang="es-ES" dirty="0"/>
              <a:t>(): Conversión de alta calidad de página (s) </a:t>
            </a:r>
            <a:r>
              <a:rPr lang="es-ES" dirty="0" err="1"/>
              <a:t>pdf</a:t>
            </a:r>
            <a:r>
              <a:rPr lang="es-ES" dirty="0"/>
              <a:t> a formato png, </a:t>
            </a:r>
            <a:r>
              <a:rPr lang="es-ES" dirty="0" err="1"/>
              <a:t>jpeg</a:t>
            </a:r>
            <a:r>
              <a:rPr lang="es-ES" dirty="0"/>
              <a:t> o </a:t>
            </a:r>
            <a:r>
              <a:rPr lang="es-ES" dirty="0" err="1"/>
              <a:t>tiff</a:t>
            </a:r>
            <a:r>
              <a:rPr lang="es-ES" dirty="0"/>
              <a:t>, o renderizar en una matriz de mapa de bits sin procesar para su posterior procesamiento en R.</a:t>
            </a:r>
            <a:endParaRPr lang="es-CL" dirty="0"/>
          </a:p>
        </p:txBody>
      </p:sp>
      <p:sp>
        <p:nvSpPr>
          <p:cNvPr id="100" name="Google Shape;585;p31">
            <a:extLst>
              <a:ext uri="{FF2B5EF4-FFF2-40B4-BE49-F238E27FC236}">
                <a16:creationId xmlns:a16="http://schemas.microsoft.com/office/drawing/2014/main" id="{D155A811-3667-42A9-98E3-EB64A331EB3C}"/>
              </a:ext>
            </a:extLst>
          </p:cNvPr>
          <p:cNvSpPr txBox="1">
            <a:spLocks noGrp="1"/>
          </p:cNvSpPr>
          <p:nvPr>
            <p:ph type="ctrTitle"/>
          </p:nvPr>
        </p:nvSpPr>
        <p:spPr>
          <a:xfrm>
            <a:off x="2011639" y="845821"/>
            <a:ext cx="5119020" cy="4269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t>Pdftools: funciones importantes</a:t>
            </a:r>
            <a:endParaRPr dirty="0"/>
          </a:p>
        </p:txBody>
      </p:sp>
      <p:pic>
        <p:nvPicPr>
          <p:cNvPr id="99" name="Imagen 98">
            <a:extLst>
              <a:ext uri="{FF2B5EF4-FFF2-40B4-BE49-F238E27FC236}">
                <a16:creationId xmlns:a16="http://schemas.microsoft.com/office/drawing/2014/main" id="{46FFEA78-0391-42FC-88BB-CD33FF413626}"/>
              </a:ext>
            </a:extLst>
          </p:cNvPr>
          <p:cNvPicPr>
            <a:picLocks noChangeAspect="1"/>
          </p:cNvPicPr>
          <p:nvPr/>
        </p:nvPicPr>
        <p:blipFill>
          <a:blip r:embed="rId3"/>
          <a:stretch>
            <a:fillRect/>
          </a:stretch>
        </p:blipFill>
        <p:spPr>
          <a:xfrm>
            <a:off x="519549" y="392730"/>
            <a:ext cx="1106714" cy="669879"/>
          </a:xfrm>
          <a:prstGeom prst="rect">
            <a:avLst/>
          </a:prstGeom>
        </p:spPr>
      </p:pic>
      <p:grpSp>
        <p:nvGrpSpPr>
          <p:cNvPr id="101" name="Google Shape;5640;p66">
            <a:extLst>
              <a:ext uri="{FF2B5EF4-FFF2-40B4-BE49-F238E27FC236}">
                <a16:creationId xmlns:a16="http://schemas.microsoft.com/office/drawing/2014/main" id="{A73FB3E1-FBF5-4666-8152-A60B2B34E269}"/>
              </a:ext>
            </a:extLst>
          </p:cNvPr>
          <p:cNvGrpSpPr/>
          <p:nvPr/>
        </p:nvGrpSpPr>
        <p:grpSpPr>
          <a:xfrm>
            <a:off x="5021580" y="3473678"/>
            <a:ext cx="974996" cy="938301"/>
            <a:chOff x="-40745125" y="3632900"/>
            <a:chExt cx="318225" cy="289875"/>
          </a:xfrm>
        </p:grpSpPr>
        <p:sp>
          <p:nvSpPr>
            <p:cNvPr id="102" name="Google Shape;5641;p66">
              <a:extLst>
                <a:ext uri="{FF2B5EF4-FFF2-40B4-BE49-F238E27FC236}">
                  <a16:creationId xmlns:a16="http://schemas.microsoft.com/office/drawing/2014/main" id="{CAA13BA0-6877-4743-96AD-402C93D1088B}"/>
                </a:ext>
              </a:extLst>
            </p:cNvPr>
            <p:cNvSpPr/>
            <p:nvPr/>
          </p:nvSpPr>
          <p:spPr>
            <a:xfrm>
              <a:off x="-40745125" y="3632900"/>
              <a:ext cx="300125" cy="82725"/>
            </a:xfrm>
            <a:custGeom>
              <a:avLst/>
              <a:gdLst/>
              <a:ahLst/>
              <a:cxnLst/>
              <a:rect l="l" t="t" r="r" b="b"/>
              <a:pathLst>
                <a:path w="12005" h="3309" extrusionOk="0">
                  <a:moveTo>
                    <a:pt x="1671" y="0"/>
                  </a:moveTo>
                  <a:cubicBezTo>
                    <a:pt x="757" y="0"/>
                    <a:pt x="1" y="757"/>
                    <a:pt x="1" y="1670"/>
                  </a:cubicBezTo>
                  <a:cubicBezTo>
                    <a:pt x="1" y="2552"/>
                    <a:pt x="757" y="3308"/>
                    <a:pt x="1671" y="3308"/>
                  </a:cubicBezTo>
                  <a:lnTo>
                    <a:pt x="11469" y="3308"/>
                  </a:lnTo>
                  <a:cubicBezTo>
                    <a:pt x="11815" y="3308"/>
                    <a:pt x="12004" y="2930"/>
                    <a:pt x="11784" y="2647"/>
                  </a:cubicBezTo>
                  <a:cubicBezTo>
                    <a:pt x="11595" y="2363"/>
                    <a:pt x="11469" y="2017"/>
                    <a:pt x="11469" y="1670"/>
                  </a:cubicBezTo>
                  <a:cubicBezTo>
                    <a:pt x="11469" y="1292"/>
                    <a:pt x="11595" y="946"/>
                    <a:pt x="11784" y="662"/>
                  </a:cubicBezTo>
                  <a:cubicBezTo>
                    <a:pt x="11973" y="410"/>
                    <a:pt x="11784" y="0"/>
                    <a:pt x="1146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5642;p66">
              <a:extLst>
                <a:ext uri="{FF2B5EF4-FFF2-40B4-BE49-F238E27FC236}">
                  <a16:creationId xmlns:a16="http://schemas.microsoft.com/office/drawing/2014/main" id="{4757D007-759C-403E-9744-A5755842AA52}"/>
                </a:ext>
              </a:extLst>
            </p:cNvPr>
            <p:cNvSpPr/>
            <p:nvPr/>
          </p:nvSpPr>
          <p:spPr>
            <a:xfrm>
              <a:off x="-40508050" y="3736075"/>
              <a:ext cx="21300" cy="82725"/>
            </a:xfrm>
            <a:custGeom>
              <a:avLst/>
              <a:gdLst/>
              <a:ahLst/>
              <a:cxnLst/>
              <a:rect l="l" t="t" r="r" b="b"/>
              <a:pathLst>
                <a:path w="852" h="3309" extrusionOk="0">
                  <a:moveTo>
                    <a:pt x="1" y="1"/>
                  </a:moveTo>
                  <a:lnTo>
                    <a:pt x="1" y="3309"/>
                  </a:lnTo>
                  <a:lnTo>
                    <a:pt x="852" y="3309"/>
                  </a:lnTo>
                  <a:lnTo>
                    <a:pt x="85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5643;p66">
              <a:extLst>
                <a:ext uri="{FF2B5EF4-FFF2-40B4-BE49-F238E27FC236}">
                  <a16:creationId xmlns:a16="http://schemas.microsoft.com/office/drawing/2014/main" id="{E5296A58-BD00-4716-AC18-AA9F1144CD92}"/>
                </a:ext>
              </a:extLst>
            </p:cNvPr>
            <p:cNvSpPr/>
            <p:nvPr/>
          </p:nvSpPr>
          <p:spPr>
            <a:xfrm>
              <a:off x="-40466300" y="3736875"/>
              <a:ext cx="39400" cy="82725"/>
            </a:xfrm>
            <a:custGeom>
              <a:avLst/>
              <a:gdLst/>
              <a:ahLst/>
              <a:cxnLst/>
              <a:rect l="l" t="t" r="r" b="b"/>
              <a:pathLst>
                <a:path w="1576" h="3309" extrusionOk="0">
                  <a:moveTo>
                    <a:pt x="1" y="0"/>
                  </a:moveTo>
                  <a:lnTo>
                    <a:pt x="1" y="3308"/>
                  </a:lnTo>
                  <a:lnTo>
                    <a:pt x="1198" y="3308"/>
                  </a:lnTo>
                  <a:cubicBezTo>
                    <a:pt x="1387" y="3277"/>
                    <a:pt x="1576" y="3088"/>
                    <a:pt x="1576" y="2899"/>
                  </a:cubicBezTo>
                  <a:lnTo>
                    <a:pt x="1576" y="410"/>
                  </a:lnTo>
                  <a:cubicBezTo>
                    <a:pt x="1576" y="158"/>
                    <a:pt x="1387" y="0"/>
                    <a:pt x="119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5644;p66">
              <a:extLst>
                <a:ext uri="{FF2B5EF4-FFF2-40B4-BE49-F238E27FC236}">
                  <a16:creationId xmlns:a16="http://schemas.microsoft.com/office/drawing/2014/main" id="{C1F37CD8-59EB-4E30-86FC-954329D1DD0F}"/>
                </a:ext>
              </a:extLst>
            </p:cNvPr>
            <p:cNvSpPr/>
            <p:nvPr/>
          </p:nvSpPr>
          <p:spPr>
            <a:xfrm>
              <a:off x="-40723050" y="3736075"/>
              <a:ext cx="194550" cy="82725"/>
            </a:xfrm>
            <a:custGeom>
              <a:avLst/>
              <a:gdLst/>
              <a:ahLst/>
              <a:cxnLst/>
              <a:rect l="l" t="t" r="r" b="b"/>
              <a:pathLst>
                <a:path w="7782" h="3309" extrusionOk="0">
                  <a:moveTo>
                    <a:pt x="441" y="1"/>
                  </a:moveTo>
                  <a:cubicBezTo>
                    <a:pt x="189" y="1"/>
                    <a:pt x="0" y="221"/>
                    <a:pt x="0" y="442"/>
                  </a:cubicBezTo>
                  <a:lnTo>
                    <a:pt x="0" y="2931"/>
                  </a:lnTo>
                  <a:cubicBezTo>
                    <a:pt x="0" y="3151"/>
                    <a:pt x="189" y="3309"/>
                    <a:pt x="441" y="3309"/>
                  </a:cubicBezTo>
                  <a:lnTo>
                    <a:pt x="7782" y="3309"/>
                  </a:lnTo>
                  <a:lnTo>
                    <a:pt x="778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5645;p66">
              <a:extLst>
                <a:ext uri="{FF2B5EF4-FFF2-40B4-BE49-F238E27FC236}">
                  <a16:creationId xmlns:a16="http://schemas.microsoft.com/office/drawing/2014/main" id="{DA89AF33-F628-447D-AADF-317672C44530}"/>
                </a:ext>
              </a:extLst>
            </p:cNvPr>
            <p:cNvSpPr/>
            <p:nvPr/>
          </p:nvSpPr>
          <p:spPr>
            <a:xfrm>
              <a:off x="-40681325" y="3839250"/>
              <a:ext cx="21300" cy="82725"/>
            </a:xfrm>
            <a:custGeom>
              <a:avLst/>
              <a:gdLst/>
              <a:ahLst/>
              <a:cxnLst/>
              <a:rect l="l" t="t" r="r" b="b"/>
              <a:pathLst>
                <a:path w="852" h="3309" extrusionOk="0">
                  <a:moveTo>
                    <a:pt x="1" y="1"/>
                  </a:moveTo>
                  <a:lnTo>
                    <a:pt x="1" y="3309"/>
                  </a:lnTo>
                  <a:lnTo>
                    <a:pt x="851" y="3309"/>
                  </a:lnTo>
                  <a:lnTo>
                    <a:pt x="851"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5646;p66">
              <a:extLst>
                <a:ext uri="{FF2B5EF4-FFF2-40B4-BE49-F238E27FC236}">
                  <a16:creationId xmlns:a16="http://schemas.microsoft.com/office/drawing/2014/main" id="{57F46254-8045-41C0-B103-7982731376A6}"/>
                </a:ext>
              </a:extLst>
            </p:cNvPr>
            <p:cNvSpPr/>
            <p:nvPr/>
          </p:nvSpPr>
          <p:spPr>
            <a:xfrm>
              <a:off x="-40639575" y="3840825"/>
              <a:ext cx="190625" cy="81950"/>
            </a:xfrm>
            <a:custGeom>
              <a:avLst/>
              <a:gdLst/>
              <a:ahLst/>
              <a:cxnLst/>
              <a:rect l="l" t="t" r="r" b="b"/>
              <a:pathLst>
                <a:path w="7625" h="3278" extrusionOk="0">
                  <a:moveTo>
                    <a:pt x="1" y="1"/>
                  </a:moveTo>
                  <a:lnTo>
                    <a:pt x="1" y="3277"/>
                  </a:lnTo>
                  <a:lnTo>
                    <a:pt x="7247" y="3277"/>
                  </a:lnTo>
                  <a:cubicBezTo>
                    <a:pt x="7467" y="3277"/>
                    <a:pt x="7625" y="3057"/>
                    <a:pt x="7625" y="2868"/>
                  </a:cubicBezTo>
                  <a:lnTo>
                    <a:pt x="7625" y="379"/>
                  </a:lnTo>
                  <a:cubicBezTo>
                    <a:pt x="7625" y="158"/>
                    <a:pt x="7436" y="1"/>
                    <a:pt x="72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5647;p66">
              <a:extLst>
                <a:ext uri="{FF2B5EF4-FFF2-40B4-BE49-F238E27FC236}">
                  <a16:creationId xmlns:a16="http://schemas.microsoft.com/office/drawing/2014/main" id="{3D69DD2E-5EA0-42CA-BBB8-78E3960C2DFD}"/>
                </a:ext>
              </a:extLst>
            </p:cNvPr>
            <p:cNvSpPr/>
            <p:nvPr/>
          </p:nvSpPr>
          <p:spPr>
            <a:xfrm>
              <a:off x="-40745125" y="3840050"/>
              <a:ext cx="43350" cy="82725"/>
            </a:xfrm>
            <a:custGeom>
              <a:avLst/>
              <a:gdLst/>
              <a:ahLst/>
              <a:cxnLst/>
              <a:rect l="l" t="t" r="r" b="b"/>
              <a:pathLst>
                <a:path w="1734" h="3309" extrusionOk="0">
                  <a:moveTo>
                    <a:pt x="442" y="0"/>
                  </a:moveTo>
                  <a:cubicBezTo>
                    <a:pt x="190" y="0"/>
                    <a:pt x="1" y="189"/>
                    <a:pt x="1" y="378"/>
                  </a:cubicBezTo>
                  <a:lnTo>
                    <a:pt x="1" y="2867"/>
                  </a:lnTo>
                  <a:cubicBezTo>
                    <a:pt x="1" y="3088"/>
                    <a:pt x="190" y="3308"/>
                    <a:pt x="442" y="3308"/>
                  </a:cubicBezTo>
                  <a:lnTo>
                    <a:pt x="1734" y="3308"/>
                  </a:lnTo>
                  <a:lnTo>
                    <a:pt x="173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935;p59">
            <a:extLst>
              <a:ext uri="{FF2B5EF4-FFF2-40B4-BE49-F238E27FC236}">
                <a16:creationId xmlns:a16="http://schemas.microsoft.com/office/drawing/2014/main" id="{633C7660-DF0F-4C4D-A52F-6D73673F64E4}"/>
              </a:ext>
            </a:extLst>
          </p:cNvPr>
          <p:cNvGrpSpPr/>
          <p:nvPr/>
        </p:nvGrpSpPr>
        <p:grpSpPr>
          <a:xfrm>
            <a:off x="6762750" y="4524245"/>
            <a:ext cx="1970333" cy="208784"/>
            <a:chOff x="6336019" y="3733725"/>
            <a:chExt cx="2566206" cy="351310"/>
          </a:xfrm>
        </p:grpSpPr>
        <p:sp>
          <p:nvSpPr>
            <p:cNvPr id="116" name="Google Shape;936;p59">
              <a:extLst>
                <a:ext uri="{FF2B5EF4-FFF2-40B4-BE49-F238E27FC236}">
                  <a16:creationId xmlns:a16="http://schemas.microsoft.com/office/drawing/2014/main" id="{A8DA55BC-F01E-4477-8955-B4393470D2C3}"/>
                </a:ext>
              </a:extLst>
            </p:cNvPr>
            <p:cNvSpPr/>
            <p:nvPr/>
          </p:nvSpPr>
          <p:spPr>
            <a:xfrm>
              <a:off x="6336019" y="3733735"/>
              <a:ext cx="1881300" cy="351300"/>
            </a:xfrm>
            <a:prstGeom prst="homePlate">
              <a:avLst>
                <a:gd name="adj"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937;p59">
              <a:extLst>
                <a:ext uri="{FF2B5EF4-FFF2-40B4-BE49-F238E27FC236}">
                  <a16:creationId xmlns:a16="http://schemas.microsoft.com/office/drawing/2014/main" id="{EE4FD726-D8FB-47B9-B088-3B4FE5BEF067}"/>
                </a:ext>
              </a:extLst>
            </p:cNvPr>
            <p:cNvSpPr/>
            <p:nvPr/>
          </p:nvSpPr>
          <p:spPr>
            <a:xfrm>
              <a:off x="8098525" y="3733725"/>
              <a:ext cx="346500" cy="351300"/>
            </a:xfrm>
            <a:prstGeom prst="chevron">
              <a:avLst>
                <a:gd name="adj"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938;p59">
              <a:extLst>
                <a:ext uri="{FF2B5EF4-FFF2-40B4-BE49-F238E27FC236}">
                  <a16:creationId xmlns:a16="http://schemas.microsoft.com/office/drawing/2014/main" id="{4C361502-ACD9-4331-A957-FAC240B34E64}"/>
                </a:ext>
              </a:extLst>
            </p:cNvPr>
            <p:cNvSpPr/>
            <p:nvPr/>
          </p:nvSpPr>
          <p:spPr>
            <a:xfrm>
              <a:off x="8327125" y="3733725"/>
              <a:ext cx="346500" cy="351300"/>
            </a:xfrm>
            <a:prstGeom prst="chevron">
              <a:avLst>
                <a:gd name="adj"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939;p59">
              <a:extLst>
                <a:ext uri="{FF2B5EF4-FFF2-40B4-BE49-F238E27FC236}">
                  <a16:creationId xmlns:a16="http://schemas.microsoft.com/office/drawing/2014/main" id="{1A43B94D-6D9F-4788-996D-61F9C0F41177}"/>
                </a:ext>
              </a:extLst>
            </p:cNvPr>
            <p:cNvSpPr/>
            <p:nvPr/>
          </p:nvSpPr>
          <p:spPr>
            <a:xfrm>
              <a:off x="8555725" y="3733725"/>
              <a:ext cx="346500" cy="351300"/>
            </a:xfrm>
            <a:prstGeom prst="chevron">
              <a:avLst>
                <a:gd name="adj"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 name="CuadroTexto 119">
            <a:extLst>
              <a:ext uri="{FF2B5EF4-FFF2-40B4-BE49-F238E27FC236}">
                <a16:creationId xmlns:a16="http://schemas.microsoft.com/office/drawing/2014/main" id="{5DD232DF-6B01-416D-9717-570F195895F3}"/>
              </a:ext>
            </a:extLst>
          </p:cNvPr>
          <p:cNvSpPr txBox="1"/>
          <p:nvPr/>
        </p:nvSpPr>
        <p:spPr>
          <a:xfrm>
            <a:off x="6762750" y="4474745"/>
            <a:ext cx="1528771" cy="307777"/>
          </a:xfrm>
          <a:prstGeom prst="rect">
            <a:avLst/>
          </a:prstGeom>
          <a:noFill/>
        </p:spPr>
        <p:txBody>
          <a:bodyPr wrap="square" rtlCol="0">
            <a:spAutoFit/>
          </a:bodyPr>
          <a:lstStyle/>
          <a:p>
            <a:r>
              <a:rPr lang="es-ES" dirty="0"/>
              <a:t>A continuación</a:t>
            </a:r>
            <a:endParaRPr lang="es-CL" dirty="0"/>
          </a:p>
        </p:txBody>
      </p:sp>
    </p:spTree>
    <p:extLst>
      <p:ext uri="{BB962C8B-B14F-4D97-AF65-F5344CB8AC3E}">
        <p14:creationId xmlns:p14="http://schemas.microsoft.com/office/powerpoint/2010/main" val="1723193866"/>
      </p:ext>
    </p:extLst>
  </p:cSld>
  <p:clrMapOvr>
    <a:masterClrMapping/>
  </p:clrMapOvr>
</p:sld>
</file>

<file path=ppt/theme/theme1.xml><?xml version="1.0" encoding="utf-8"?>
<a:theme xmlns:a="http://schemas.openxmlformats.org/drawingml/2006/main" name="Virtual Slides for Education Day by Slidesgo">
  <a:themeElements>
    <a:clrScheme name="Simple Light">
      <a:dk1>
        <a:srgbClr val="000000"/>
      </a:dk1>
      <a:lt1>
        <a:srgbClr val="FFFFFF"/>
      </a:lt1>
      <a:dk2>
        <a:srgbClr val="595959"/>
      </a:dk2>
      <a:lt2>
        <a:srgbClr val="E9F3FF"/>
      </a:lt2>
      <a:accent1>
        <a:srgbClr val="4C64D8"/>
      </a:accent1>
      <a:accent2>
        <a:srgbClr val="FFE599"/>
      </a:accent2>
      <a:accent3>
        <a:srgbClr val="FF952B"/>
      </a:accent3>
      <a:accent4>
        <a:srgbClr val="D5E6FC"/>
      </a:accent4>
      <a:accent5>
        <a:srgbClr val="00004D"/>
      </a:accent5>
      <a:accent6>
        <a:srgbClr val="A8CFFF"/>
      </a:accent6>
      <a:hlink>
        <a:srgbClr val="00004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659</TotalTime>
  <Words>1308</Words>
  <Application>Microsoft Office PowerPoint</Application>
  <PresentationFormat>Presentación en pantalla (16:9)</PresentationFormat>
  <Paragraphs>165</Paragraphs>
  <Slides>26</Slides>
  <Notes>19</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26</vt:i4>
      </vt:variant>
    </vt:vector>
  </HeadingPairs>
  <TitlesOfParts>
    <vt:vector size="31" baseType="lpstr">
      <vt:lpstr>Aldrich</vt:lpstr>
      <vt:lpstr>Arial</vt:lpstr>
      <vt:lpstr>Calibri</vt:lpstr>
      <vt:lpstr>Didact Gothic</vt:lpstr>
      <vt:lpstr>Virtual Slides for Education Day by Slidesgo</vt:lpstr>
      <vt:lpstr>Extracción de texto a archivos PDFs</vt:lpstr>
      <vt:lpstr>TABLA DE CONTENIDOS</vt:lpstr>
      <vt:lpstr>PACKAGES</vt:lpstr>
      <vt:lpstr>Presentación de PowerPoint</vt:lpstr>
      <vt:lpstr>Tm: funciones importantes</vt:lpstr>
      <vt:lpstr>Presentación de PowerPoint</vt:lpstr>
      <vt:lpstr>Tidyverse: funciones importantes</vt:lpstr>
      <vt:lpstr>stringr::str_replace_all(fixed("\n"), " ") %&gt;% stringr::str_replace_all(fixed("\r"), " ")</vt:lpstr>
      <vt:lpstr>Pdftools: funciones importantes</vt:lpstr>
      <vt:lpstr>pdftools:: pdf_convert(</vt:lpstr>
      <vt:lpstr>Tesseract: funciones importantes</vt:lpstr>
      <vt:lpstr>tesseract::ocr(image)</vt:lpstr>
      <vt:lpstr>Importar PDFs</vt:lpstr>
      <vt:lpstr>Crear ruta de archivos</vt:lpstr>
      <vt:lpstr>Importar los archivos</vt:lpstr>
      <vt:lpstr>Transformación de texto</vt:lpstr>
      <vt:lpstr>Proceso de transformación</vt:lpstr>
      <vt:lpstr>Presentación de PowerPoint</vt:lpstr>
      <vt:lpstr>Presentación de PowerPoint</vt:lpstr>
      <vt:lpstr>Presentación de PowerPoint</vt:lpstr>
      <vt:lpstr>Dataframe</vt:lpstr>
      <vt:lpstr>Consolidación de un dataframe</vt:lpstr>
      <vt:lpstr>DATAFRAME</vt:lpstr>
      <vt:lpstr>RESULTADOS</vt:lpstr>
      <vt:lpstr>MUESTRA 29 ARCHIVOS</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Extracción de texto a PDFs en Rstudio</dc:title>
  <dc:creator>Admin</dc:creator>
  <cp:lastModifiedBy>Francisco Javier  Valdenegro Berrios</cp:lastModifiedBy>
  <cp:revision>77</cp:revision>
  <dcterms:modified xsi:type="dcterms:W3CDTF">2021-07-23T19:16:27Z</dcterms:modified>
</cp:coreProperties>
</file>