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xw+DZKlQrYDRFbcbfgj1Kqfm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B8FE1D-21B5-433B-B351-951B979EBCC9}">
  <a:tblStyle styleId="{44B8FE1D-21B5-433B-B351-951B979EBC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10.jp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003250"/>
            <a:ext cx="85206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EQUIPO: 1 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30050" y="3745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/>
              <a:t>Mariana Celiz Alonso, Patricia Angeleri, Alonso Carvajal, Kristian Escobedo, Guillermina Jacob, artin Tassara</a:t>
            </a:r>
            <a:endParaRPr sz="180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8" y="266700"/>
            <a:ext cx="2470250" cy="16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esiología Motora"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025" y="2960649"/>
            <a:ext cx="1717287" cy="12879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>
            <p:ph type="title"/>
          </p:nvPr>
        </p:nvSpPr>
        <p:spPr>
          <a:xfrm>
            <a:off x="311775" y="221625"/>
            <a:ext cx="471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Presentación del problema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625" y="855600"/>
            <a:ext cx="4712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En la Argentina no existe infraestructura suficiente para el manejo de pacientes que requieren cuidados prolongados</a:t>
            </a:r>
            <a:endParaRPr sz="1400"/>
          </a:p>
        </p:txBody>
      </p:sp>
      <p:sp>
        <p:nvSpPr>
          <p:cNvPr id="64" name="Google Shape;64;p2"/>
          <p:cNvSpPr/>
          <p:nvPr/>
        </p:nvSpPr>
        <p:spPr>
          <a:xfrm>
            <a:off x="410725" y="1822925"/>
            <a:ext cx="218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</a:t>
            </a:r>
            <a:r>
              <a:rPr lang="en-GB" sz="2800">
                <a:solidFill>
                  <a:schemeClr val="dk1"/>
                </a:solidFill>
              </a:rPr>
              <a:t>c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800">
                <a:solidFill>
                  <a:schemeClr val="dk1"/>
                </a:solidFill>
              </a:rPr>
              <a:t>ó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11775" y="2469250"/>
            <a:ext cx="37950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Conociendo a la poblacion que se externa de las UTIs en la RA,  podemos elaborar herramientas que nos permitan estimar la cantidad de pacientes que </a:t>
            </a:r>
            <a:r>
              <a:rPr lang="en-GB" sz="1600">
                <a:solidFill>
                  <a:schemeClr val="dk2"/>
                </a:solidFill>
              </a:rPr>
              <a:t>requieren</a:t>
            </a: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cuidados en instalaciones de cuidados prolongados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 rot="5400000">
            <a:off x="6593305" y="2201150"/>
            <a:ext cx="892188" cy="90699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inesiología respiratoria"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2954" y="3601495"/>
            <a:ext cx="1828800" cy="1371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4470" y="2725742"/>
            <a:ext cx="2145844" cy="1609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Terapia Intensiva de excelencia en su trato humanitario y terapéuticas  – Ministerio de Salud Pública de Tucumán" id="69" name="Google Shape;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4346" y="221631"/>
            <a:ext cx="2994645" cy="178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259475"/>
            <a:ext cx="471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Impacto</a:t>
            </a:r>
            <a:endParaRPr/>
          </a:p>
        </p:txBody>
      </p:sp>
      <p:pic>
        <p:nvPicPr>
          <p:cNvPr descr="Una Terapia Intensiva de excelencia en su trato humanitario y terapéuticas  – Ministerio de Salud Pública de Tucumán" id="75" name="Google Shape;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7624" y="2971064"/>
            <a:ext cx="2462886" cy="1471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rudencia al volante: en 24 h se registraron 4 accidentes" id="76" name="Google Shape;7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299" y="1676749"/>
            <a:ext cx="1889925" cy="1058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ugía" id="77" name="Google Shape;7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6872" y="123327"/>
            <a:ext cx="1595167" cy="15951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na &quot;desbordada&quot; por la oleada de infecciones de Covid-19" id="78" name="Google Shape;7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9017" y="123314"/>
            <a:ext cx="2343234" cy="13174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6147125" y="2910201"/>
            <a:ext cx="1595100" cy="14721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293257"/>
            <a:ext cx="4871100" cy="281361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2313225" y="2263725"/>
            <a:ext cx="2790600" cy="21186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227650" y="22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Descripción de hallazgos y resultados </a:t>
            </a:r>
            <a:endParaRPr/>
          </a:p>
        </p:txBody>
      </p:sp>
      <p:graphicFrame>
        <p:nvGraphicFramePr>
          <p:cNvPr id="87" name="Google Shape;87;p3"/>
          <p:cNvGraphicFramePr/>
          <p:nvPr/>
        </p:nvGraphicFramePr>
        <p:xfrm>
          <a:off x="1531000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{44B8FE1D-21B5-433B-B351-951B979EBCC9}</a:tableStyleId>
              </a:tblPr>
              <a:tblGrid>
                <a:gridCol w="897550"/>
                <a:gridCol w="779425"/>
                <a:gridCol w="684975"/>
                <a:gridCol w="850300"/>
                <a:gridCol w="377925"/>
                <a:gridCol w="602300"/>
                <a:gridCol w="472375"/>
                <a:gridCol w="862850"/>
                <a:gridCol w="5543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Fallecidos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%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CI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%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Sala General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%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Demografia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Edad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Mediana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IQR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Hombre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13384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64%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12121"/>
                          </a:solidFill>
                        </a:rPr>
                        <a:t>79629</a:t>
                      </a:r>
                      <a:endParaRPr sz="1200">
                        <a:solidFill>
                          <a:srgbClr val="21212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72%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Genero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Mujer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7558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36%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31650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28%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23.7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14.754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13.52</a:t>
                      </a:r>
                      <a:endParaRPr sz="1200">
                        <a:solidFill>
                          <a:srgbClr val="21212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Clinica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APACHE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Media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Cobertura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Publico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5391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26%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1753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48%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12505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S/D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6395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31%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620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17%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21179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27%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Conclusiones / Próximos pasos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598250"/>
            <a:ext cx="85206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Dificultades para conciliar los datos del SATI-Q para los objetivos del trabajo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Falta de tiempo para la </a:t>
            </a:r>
            <a:r>
              <a:rPr lang="en-GB"/>
              <a:t>exploración</a:t>
            </a:r>
            <a:r>
              <a:rPr lang="en-GB"/>
              <a:t> de los datos necesarios para el </a:t>
            </a:r>
            <a:r>
              <a:rPr lang="en-GB"/>
              <a:t>análisis</a:t>
            </a:r>
            <a:r>
              <a:rPr lang="en-GB"/>
              <a:t> propuesto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</dc:creator>
</cp:coreProperties>
</file>