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8"/>
  </p:notesMasterIdLst>
  <p:sldIdLst>
    <p:sldId id="1456" r:id="rId3"/>
    <p:sldId id="260" r:id="rId4"/>
    <p:sldId id="276" r:id="rId5"/>
    <p:sldId id="1602" r:id="rId6"/>
    <p:sldId id="160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A33A9B-C0E3-45EE-83DF-7F6FD6795F30}">
          <p14:sldIdLst/>
        </p14:section>
        <p14:section name="Intro" id="{E95BEB9E-8432-4662-94CB-900E7F8C582E}">
          <p14:sldIdLst>
            <p14:sldId id="1456"/>
            <p14:sldId id="260"/>
            <p14:sldId id="276"/>
            <p14:sldId id="1602"/>
            <p14:sldId id="1603"/>
          </p14:sldIdLst>
        </p14:section>
        <p14:section name="Über DATANOMIQ" id="{5E13C507-3412-447A-AE9F-33F6A3516539}">
          <p14:sldIdLst/>
        </p14:section>
        <p14:section name="New Section" id="{22C2E397-507C-424D-ACA0-1598286B221D}">
          <p14:sldIdLst/>
        </p14:section>
        <p14:section name="New Section" id="{FBF6492A-1125-4D62-8177-2A754F48D9BB}">
          <p14:sldIdLst/>
        </p14:section>
        <p14:section name="New Section" id="{BEFBCA8C-6808-4B07-ADC0-C0D0652B5E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6434-C8DD-44F0-B6A1-A0A00BD376B6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2893B-C724-4D46-B782-2E14F28619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3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454"/>
            <a:fld id="{B547CA13-9A56-44ED-ABB7-C4084356E42A}" type="slidenum">
              <a:rPr lang="de-DE" smtClean="0">
                <a:solidFill>
                  <a:prstClr val="black"/>
                </a:solidFill>
              </a:rPr>
              <a:pPr defTabSz="912454"/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50888"/>
            <a:ext cx="6669087" cy="37528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09" y="4753106"/>
            <a:ext cx="1925007" cy="184723"/>
          </a:xfrm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18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83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905528" y="4751554"/>
            <a:ext cx="4983444" cy="4504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50888"/>
            <a:ext cx="6669087" cy="3752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96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25C0-665E-4991-8659-3AC8FDE32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6709-A1DA-41E5-9AD0-8C2A89E1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505-FD3C-43B6-85AF-6FCF966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FBFA-E657-4EAD-83BA-6CD7B706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0BC5-3354-4ACE-B916-57E9FC2D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0400-F2B6-4047-8417-C1182471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C2FE-7088-47D7-95B0-4303EE55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E7B5-19FA-424E-BD4C-7DE67212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2D0A-A2A9-4031-922A-95D2184D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2280-41CC-4CA8-84CF-545A4146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71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BF5C5-202A-4B31-8B76-83657A3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C3946-9BC4-43C5-B4C1-49820D0D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EE40-668F-479E-A6E7-EEBC1724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3B10-C19B-462E-B2C3-F304EC8A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DF20-01CF-4825-AF4C-22013C19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5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0F8F2EA-7E22-4C27-A992-B909D8498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386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A9A1C8C-B082-459F-BE0E-B4B81C160C0F}"/>
              </a:ext>
            </a:extLst>
          </p:cNvPr>
          <p:cNvSpPr/>
          <p:nvPr userDrawn="1"/>
        </p:nvSpPr>
        <p:spPr>
          <a:xfrm>
            <a:off x="0" y="4552122"/>
            <a:ext cx="12192000" cy="2093844"/>
          </a:xfrm>
          <a:prstGeom prst="rect">
            <a:avLst/>
          </a:prstGeom>
          <a:gradFill flip="none" rotWithShape="1">
            <a:gsLst>
              <a:gs pos="21500">
                <a:srgbClr val="FFFFFF">
                  <a:alpha val="85000"/>
                </a:srgbClr>
              </a:gs>
              <a:gs pos="100000">
                <a:srgbClr val="FFFFFF"/>
              </a:gs>
              <a:gs pos="43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12119F7-5B39-49B7-BA89-D75407B25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7" y="1750426"/>
            <a:ext cx="4276924" cy="29754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D961074-5C72-4E7C-845D-F4D379BE0B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38" y="1876221"/>
            <a:ext cx="2381582" cy="562053"/>
          </a:xfrm>
          <a:prstGeom prst="rect">
            <a:avLst/>
          </a:prstGeom>
        </p:spPr>
      </p:pic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52FD1D89-1756-49D0-A0E1-6DFE8005466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74293" y="5546162"/>
            <a:ext cx="3057525" cy="982662"/>
          </a:xfrm>
        </p:spPr>
        <p:txBody>
          <a:bodyPr>
            <a:normAutofit/>
          </a:bodyPr>
          <a:lstStyle>
            <a:lvl2pPr marL="457200" indent="0">
              <a:buNone/>
              <a:defRPr sz="1600"/>
            </a:lvl2pPr>
          </a:lstStyle>
          <a:p>
            <a:pPr lvl="1"/>
            <a:r>
              <a:rPr lang="de-DE" dirty="0"/>
              <a:t>DATANOMIQ GmbH</a:t>
            </a:r>
          </a:p>
          <a:p>
            <a:pPr lvl="1"/>
            <a:r>
              <a:rPr lang="de-DE" dirty="0"/>
              <a:t>Franklinstraße 11</a:t>
            </a:r>
            <a:br>
              <a:rPr lang="de-DE" dirty="0"/>
            </a:br>
            <a:r>
              <a:rPr lang="de-DE" dirty="0"/>
              <a:t>10587 Berlin</a:t>
            </a:r>
          </a:p>
        </p:txBody>
      </p:sp>
    </p:spTree>
    <p:extLst>
      <p:ext uri="{BB962C8B-B14F-4D97-AF65-F5344CB8AC3E}">
        <p14:creationId xmlns:p14="http://schemas.microsoft.com/office/powerpoint/2010/main" val="93172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upt" userDrawn="1">
  <p:cSld name="Haup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50276" y="1757682"/>
            <a:ext cx="10879017" cy="464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0C0C0C"/>
              </a:buClr>
              <a:buSzPts val="2275"/>
              <a:buFont typeface="Noto Sans Symbols"/>
              <a:buChar char="▪"/>
              <a:defRPr sz="2275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625"/>
              <a:buFont typeface="Noto Sans Symbols"/>
              <a:buChar char="▪"/>
              <a:defRPr sz="1625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0C0C0C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77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33403" y="481275"/>
            <a:ext cx="9731477" cy="3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84F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784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96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DATANOMIQ GmbH  -   www.datanomiq.de				  		                       </a:t>
            </a:r>
            <a:fld id="{00000000-1234-1234-1234-123412341234}" type="slidenum">
              <a:rPr lang="de-DE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5"/>
          <p:cNvCxnSpPr/>
          <p:nvPr/>
        </p:nvCxnSpPr>
        <p:spPr>
          <a:xfrm>
            <a:off x="4195017" y="6733536"/>
            <a:ext cx="69190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33403" y="481275"/>
            <a:ext cx="9731477" cy="3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84F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784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50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23B9-4395-4FC1-88A3-887FE9E3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8BDB-3373-4F06-ABA1-87CBC844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9AC0-2675-4574-AB8F-9B06861D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AF32-BE22-4170-971C-FEA09A59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816A-E701-421A-9A87-A50E5117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295A-4178-4BC5-92A9-8B73689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4704-D721-4F16-8BF8-996E98894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E3DF-3833-4EF4-818A-CE2A6D79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9760-9667-4907-981A-1E297D67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BB2-2FEE-4323-984A-E8CBB757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30C0-B4C4-45D0-9739-E7A10721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15CD-9ED3-41DA-8BFA-3B8ABBB7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3D36D-34DC-40D8-8A0D-3CA28019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6D5-9A31-4FE6-804D-4F2CD4C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6F6A-9466-45CA-A467-AEBD52AF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B30D-9E0B-4ADA-A7BF-62B1F69F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CCB-D372-41B1-9B18-25CBBA1A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41F9-BBFD-4AE6-8594-A464E1D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6D6F-7EB5-47D9-8BB2-E5C98C02C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B9348-16C1-4355-BCD1-FD1ED8687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DB79B-E61C-46AF-854E-BDD28BBA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C2C4E-93E9-4B1E-9809-630721C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57B6E-2D8E-4574-A114-08BB3F75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82C98-BEDF-4B14-9DD3-F6B2D7BD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55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97B4-5D22-46AA-B3B2-9A705E42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D411-5ADC-4320-BC0E-2C2AA7FB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C1B8-B6BE-4AC4-A9FD-17B4EBB9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A31DD-0E1B-491B-B889-FD9F8A21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6B14-DB28-4195-B379-0B93AEF4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8B0EC-19DF-4BC4-AD5B-DC39FDB5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0F53-3E81-4616-8117-994A5036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7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8C-809D-4A6C-B0F6-B9A96349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E1E8-56DB-48D6-AE7F-3981E621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AFCF9-2360-4200-9803-C6754F36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51F8-530D-4279-A495-9F9B69D4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4727C-8342-4C4D-83A8-581977D8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037B-4BC9-4CD1-BE45-BFCCC9A8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FE78-35D5-4FC0-81B9-E564C45A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3ABF-529D-4336-83CE-DE1B55513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85EF-8AC3-47D0-B1AD-5E6B0A36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3537-9368-4ACA-A01C-258FA0D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D1F6-C5A4-4F87-90A3-89B50708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B79D-14D6-4F0F-B817-954F602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2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F5E62-DB85-4C07-B646-986FA8C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B170-D593-4CD4-8CFE-004C2F36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3975-BF8F-409B-B46B-D6C6B8D0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50D8-C164-4619-A96F-132A20015271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4907-EA7A-461C-9241-CB0406AD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878A-919F-4745-8DAF-BB385B3C3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5BD6-5345-4F9F-872E-910C6781B7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33403" y="170012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2275"/>
              <a:buFont typeface="Noto Sans Symbols"/>
              <a:buChar char="▪"/>
              <a:defRPr sz="227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625"/>
              <a:buFont typeface="Noto Sans Symbols"/>
              <a:buChar char="▪"/>
              <a:defRPr sz="162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3F3F3F"/>
              </a:buClr>
              <a:buSzPts val="1463"/>
              <a:buFont typeface="Noto Sans Symbols"/>
              <a:buChar char="▪"/>
              <a:defRPr sz="1463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242922" y="6473850"/>
            <a:ext cx="20652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© DATANOMIQ | </a:t>
            </a:r>
            <a:r>
              <a:rPr lang="de-DE" sz="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www.datanomiq.de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02577" y="124776"/>
            <a:ext cx="1995948" cy="47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533403" y="895880"/>
            <a:ext cx="10478720" cy="60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000445" y="940507"/>
            <a:ext cx="9731477" cy="3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84FF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2219688" y="6584135"/>
            <a:ext cx="7887876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7205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shboard_cro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" y="0"/>
            <a:ext cx="12190180" cy="44165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hteck 2"/>
          <p:cNvSpPr/>
          <p:nvPr/>
        </p:nvSpPr>
        <p:spPr bwMode="auto">
          <a:xfrm>
            <a:off x="1821" y="3367129"/>
            <a:ext cx="12190179" cy="227906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000">
                <a:srgbClr val="FFFFFF"/>
              </a:gs>
              <a:gs pos="100000">
                <a:schemeClr val="bg1"/>
              </a:gs>
            </a:gsLst>
            <a:lin ang="5400000" scaled="0"/>
          </a:gradFill>
          <a:ln w="381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de-DE" dirty="0"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48033" y="4265957"/>
            <a:ext cx="8851768" cy="1038380"/>
            <a:chOff x="-1572834" y="3125125"/>
            <a:chExt cx="13219022" cy="1946965"/>
          </a:xfrm>
        </p:grpSpPr>
        <p:sp>
          <p:nvSpPr>
            <p:cNvPr id="101" name="Rechteck 100"/>
            <p:cNvSpPr/>
            <p:nvPr/>
          </p:nvSpPr>
          <p:spPr bwMode="auto">
            <a:xfrm>
              <a:off x="-1572834" y="3125125"/>
              <a:ext cx="12808500" cy="1946965"/>
            </a:xfrm>
            <a:prstGeom prst="rect">
              <a:avLst/>
            </a:prstGeom>
            <a:solidFill>
              <a:srgbClr val="7F97FD"/>
            </a:solidFill>
            <a:ln w="381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-1162312" y="3240648"/>
              <a:ext cx="12808500" cy="1615828"/>
            </a:xfrm>
            <a:prstGeom prst="rect">
              <a:avLst/>
            </a:prstGeom>
            <a:noFill/>
            <a:ln w="381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spcBef>
                  <a:spcPts val="0"/>
                </a:spcBef>
              </a:pPr>
              <a:r>
                <a:rPr lang="de-DE" sz="2800" b="1" dirty="0">
                  <a:solidFill>
                    <a:schemeClr val="bg1"/>
                  </a:solidFill>
                </a:rPr>
                <a:t>Imbalance </a:t>
              </a:r>
              <a:r>
                <a:rPr lang="de-DE" sz="2800" b="1" dirty="0" err="1">
                  <a:solidFill>
                    <a:schemeClr val="bg1"/>
                  </a:solidFill>
                </a:rPr>
                <a:t>datasets</a:t>
              </a:r>
              <a:r>
                <a:rPr lang="de-DE" sz="2800" b="1" dirty="0">
                  <a:solidFill>
                    <a:schemeClr val="bg1"/>
                  </a:solidFill>
                </a:rPr>
                <a:t>: </a:t>
              </a:r>
              <a:r>
                <a:rPr lang="de-DE" sz="2800" b="1" dirty="0" err="1">
                  <a:solidFill>
                    <a:schemeClr val="bg1"/>
                  </a:solidFill>
                </a:rPr>
                <a:t>Dealing</a:t>
              </a:r>
              <a:r>
                <a:rPr lang="de-DE" sz="2800" b="1" dirty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</a:rPr>
                <a:t>with</a:t>
              </a:r>
              <a:r>
                <a:rPr lang="de-DE" sz="2800" b="1" dirty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</a:rPr>
                <a:t>the</a:t>
              </a:r>
              <a:r>
                <a:rPr lang="de-DE" sz="2800" b="1" dirty="0">
                  <a:solidFill>
                    <a:schemeClr val="bg1"/>
                  </a:solidFill>
                </a:rPr>
                <a:t> </a:t>
              </a:r>
            </a:p>
            <a:p>
              <a:pPr algn="ctr" eaLnBrk="0" hangingPunct="0">
                <a:spcBef>
                  <a:spcPts val="0"/>
                </a:spcBef>
              </a:pPr>
              <a:r>
                <a:rPr lang="de-DE" sz="2800" b="1" dirty="0" err="1">
                  <a:solidFill>
                    <a:schemeClr val="bg1"/>
                  </a:solidFill>
                </a:rPr>
                <a:t>Minority</a:t>
              </a:r>
              <a:r>
                <a:rPr lang="de-DE" sz="2800" b="1" dirty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</a:rPr>
                <a:t>class</a:t>
              </a:r>
              <a:endParaRPr lang="de-DE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241" y="2821248"/>
            <a:ext cx="5870457" cy="1404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36AE6-C769-4B4C-8594-CB43C1CF549F}"/>
              </a:ext>
            </a:extLst>
          </p:cNvPr>
          <p:cNvSpPr txBox="1"/>
          <p:nvPr/>
        </p:nvSpPr>
        <p:spPr>
          <a:xfrm>
            <a:off x="9445841" y="5646198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Aakash Chugh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Data Scientist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09.05.2019</a:t>
            </a:r>
          </a:p>
        </p:txBody>
      </p:sp>
    </p:spTree>
    <p:extLst>
      <p:ext uri="{BB962C8B-B14F-4D97-AF65-F5344CB8AC3E}">
        <p14:creationId xmlns:p14="http://schemas.microsoft.com/office/powerpoint/2010/main" val="81003066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About DATANOMIQ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551462"/>
            <a:ext cx="8484956" cy="1389510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4B24B-B169-4CBC-8BFD-A19088C945B7}"/>
              </a:ext>
            </a:extLst>
          </p:cNvPr>
          <p:cNvGrpSpPr/>
          <p:nvPr/>
        </p:nvGrpSpPr>
        <p:grpSpPr>
          <a:xfrm>
            <a:off x="18394" y="4574124"/>
            <a:ext cx="8484956" cy="1391896"/>
            <a:chOff x="18394" y="4574124"/>
            <a:chExt cx="8484956" cy="1391896"/>
          </a:xfrm>
        </p:grpSpPr>
        <p:sp>
          <p:nvSpPr>
            <p:cNvPr id="39" name="Freeform 124">
              <a:extLst>
                <a:ext uri="{FF2B5EF4-FFF2-40B4-BE49-F238E27FC236}">
                  <a16:creationId xmlns:a16="http://schemas.microsoft.com/office/drawing/2014/main" id="{7865C4E9-B51F-41B0-945A-8C03879BE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4" y="4574124"/>
              <a:ext cx="8484956" cy="1391896"/>
            </a:xfrm>
            <a:custGeom>
              <a:avLst/>
              <a:gdLst>
                <a:gd name="T0" fmla="*/ 7114 w 7114"/>
                <a:gd name="T1" fmla="*/ 585 h 1167"/>
                <a:gd name="T2" fmla="*/ 6532 w 7114"/>
                <a:gd name="T3" fmla="*/ 0 h 1167"/>
                <a:gd name="T4" fmla="*/ 6532 w 7114"/>
                <a:gd name="T5" fmla="*/ 336 h 1167"/>
                <a:gd name="T6" fmla="*/ 0 w 7114"/>
                <a:gd name="T7" fmla="*/ 336 h 1167"/>
                <a:gd name="T8" fmla="*/ 0 w 7114"/>
                <a:gd name="T9" fmla="*/ 772 h 1167"/>
                <a:gd name="T10" fmla="*/ 6532 w 7114"/>
                <a:gd name="T11" fmla="*/ 772 h 1167"/>
                <a:gd name="T12" fmla="*/ 6532 w 7114"/>
                <a:gd name="T13" fmla="*/ 1167 h 1167"/>
                <a:gd name="T14" fmla="*/ 7114 w 7114"/>
                <a:gd name="T15" fmla="*/ 585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4" h="1167">
                  <a:moveTo>
                    <a:pt x="7114" y="585"/>
                  </a:moveTo>
                  <a:lnTo>
                    <a:pt x="6532" y="0"/>
                  </a:lnTo>
                  <a:lnTo>
                    <a:pt x="6532" y="336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6532" y="772"/>
                  </a:lnTo>
                  <a:lnTo>
                    <a:pt x="6532" y="1167"/>
                  </a:lnTo>
                  <a:lnTo>
                    <a:pt x="7114" y="5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29">
              <a:extLst>
                <a:ext uri="{FF2B5EF4-FFF2-40B4-BE49-F238E27FC236}">
                  <a16:creationId xmlns:a16="http://schemas.microsoft.com/office/drawing/2014/main" id="{A50C73E4-1237-4AF2-B486-CCA567E4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395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30">
              <a:extLst>
                <a:ext uri="{FF2B5EF4-FFF2-40B4-BE49-F238E27FC236}">
                  <a16:creationId xmlns:a16="http://schemas.microsoft.com/office/drawing/2014/main" id="{792FAE6C-7D7A-4C3B-AA8E-7AC4E03D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94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31">
              <a:extLst>
                <a:ext uri="{FF2B5EF4-FFF2-40B4-BE49-F238E27FC236}">
                  <a16:creationId xmlns:a16="http://schemas.microsoft.com/office/drawing/2014/main" id="{DA9F6D4A-6381-4ED9-9C01-ED5DEFE2D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843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32">
              <a:extLst>
                <a:ext uri="{FF2B5EF4-FFF2-40B4-BE49-F238E27FC236}">
                  <a16:creationId xmlns:a16="http://schemas.microsoft.com/office/drawing/2014/main" id="{3F60157C-149E-4AA0-A5FA-C7463914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545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33">
              <a:extLst>
                <a:ext uri="{FF2B5EF4-FFF2-40B4-BE49-F238E27FC236}">
                  <a16:creationId xmlns:a16="http://schemas.microsoft.com/office/drawing/2014/main" id="{ABBDC266-4C08-4661-B73E-6E77C941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63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134">
              <a:extLst>
                <a:ext uri="{FF2B5EF4-FFF2-40B4-BE49-F238E27FC236}">
                  <a16:creationId xmlns:a16="http://schemas.microsoft.com/office/drawing/2014/main" id="{51220965-18F1-4863-94ED-31CB2B85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414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135">
              <a:extLst>
                <a:ext uri="{FF2B5EF4-FFF2-40B4-BE49-F238E27FC236}">
                  <a16:creationId xmlns:a16="http://schemas.microsoft.com/office/drawing/2014/main" id="{ED266463-95A2-4A79-958E-7068A8709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4" y="5164516"/>
              <a:ext cx="17532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136">
              <a:extLst>
                <a:ext uri="{FF2B5EF4-FFF2-40B4-BE49-F238E27FC236}">
                  <a16:creationId xmlns:a16="http://schemas.microsoft.com/office/drawing/2014/main" id="{75B8F7E1-CBDA-48EC-8EB6-F760A12E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86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7">
              <a:extLst>
                <a:ext uri="{FF2B5EF4-FFF2-40B4-BE49-F238E27FC236}">
                  <a16:creationId xmlns:a16="http://schemas.microsoft.com/office/drawing/2014/main" id="{5FF83200-D39F-4BD4-B04B-19A6CFCC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036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38">
              <a:extLst>
                <a:ext uri="{FF2B5EF4-FFF2-40B4-BE49-F238E27FC236}">
                  <a16:creationId xmlns:a16="http://schemas.microsoft.com/office/drawing/2014/main" id="{AE05404B-C251-4AF0-8229-0A04F78F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738" y="5164516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39">
              <a:extLst>
                <a:ext uri="{FF2B5EF4-FFF2-40B4-BE49-F238E27FC236}">
                  <a16:creationId xmlns:a16="http://schemas.microsoft.com/office/drawing/2014/main" id="{118E7E82-3B88-4669-8BDE-C1B7BA98F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247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Rectangle 140">
              <a:extLst>
                <a:ext uri="{FF2B5EF4-FFF2-40B4-BE49-F238E27FC236}">
                  <a16:creationId xmlns:a16="http://schemas.microsoft.com/office/drawing/2014/main" id="{ACD35080-5179-4FBC-A9EC-AB586750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185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41">
              <a:extLst>
                <a:ext uri="{FF2B5EF4-FFF2-40B4-BE49-F238E27FC236}">
                  <a16:creationId xmlns:a16="http://schemas.microsoft.com/office/drawing/2014/main" id="{BBD49A4A-643E-4ACD-9AAB-40E1458B1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097" y="5164516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143">
              <a:extLst>
                <a:ext uri="{FF2B5EF4-FFF2-40B4-BE49-F238E27FC236}">
                  <a16:creationId xmlns:a16="http://schemas.microsoft.com/office/drawing/2014/main" id="{96FE684F-2878-4C19-997B-598EBFBA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428" y="5178829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144">
              <a:extLst>
                <a:ext uri="{FF2B5EF4-FFF2-40B4-BE49-F238E27FC236}">
                  <a16:creationId xmlns:a16="http://schemas.microsoft.com/office/drawing/2014/main" id="{68257DA9-B0FA-4856-BDBE-915187D8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577" y="5178829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145">
              <a:extLst>
                <a:ext uri="{FF2B5EF4-FFF2-40B4-BE49-F238E27FC236}">
                  <a16:creationId xmlns:a16="http://schemas.microsoft.com/office/drawing/2014/main" id="{B3238A36-2705-4BB1-9F61-EF464730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516" y="5178829"/>
              <a:ext cx="257626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Rectangle 146">
              <a:extLst>
                <a:ext uri="{FF2B5EF4-FFF2-40B4-BE49-F238E27FC236}">
                  <a16:creationId xmlns:a16="http://schemas.microsoft.com/office/drawing/2014/main" id="{E5983183-D814-419E-AFF9-C0359763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4" y="5178829"/>
              <a:ext cx="186063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Rectangle 147">
              <a:extLst>
                <a:ext uri="{FF2B5EF4-FFF2-40B4-BE49-F238E27FC236}">
                  <a16:creationId xmlns:a16="http://schemas.microsoft.com/office/drawing/2014/main" id="{6D83A055-C0B0-4599-B0F4-4E0D328E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727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148">
              <a:extLst>
                <a:ext uri="{FF2B5EF4-FFF2-40B4-BE49-F238E27FC236}">
                  <a16:creationId xmlns:a16="http://schemas.microsoft.com/office/drawing/2014/main" id="{2B883639-2A7D-499B-811A-C9CD176D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75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Rectangle 149">
              <a:extLst>
                <a:ext uri="{FF2B5EF4-FFF2-40B4-BE49-F238E27FC236}">
                  <a16:creationId xmlns:a16="http://schemas.microsoft.com/office/drawing/2014/main" id="{8EE4DFFA-7D05-406D-949A-431F99DB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664" y="5178829"/>
              <a:ext cx="257626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Rectangle 150">
              <a:extLst>
                <a:ext uri="{FF2B5EF4-FFF2-40B4-BE49-F238E27FC236}">
                  <a16:creationId xmlns:a16="http://schemas.microsoft.com/office/drawing/2014/main" id="{CB7FE947-7584-4B83-A5B7-169140F4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348" y="5178829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Rectangle 151">
              <a:extLst>
                <a:ext uri="{FF2B5EF4-FFF2-40B4-BE49-F238E27FC236}">
                  <a16:creationId xmlns:a16="http://schemas.microsoft.com/office/drawing/2014/main" id="{77FAC2DC-D186-492A-ABBD-5E79D106A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199" y="5178829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Rectangle 152">
              <a:extLst>
                <a:ext uri="{FF2B5EF4-FFF2-40B4-BE49-F238E27FC236}">
                  <a16:creationId xmlns:a16="http://schemas.microsoft.com/office/drawing/2014/main" id="{DFA1F724-256F-48F0-8331-057FE074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050" y="5178829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Rectangle 153">
              <a:extLst>
                <a:ext uri="{FF2B5EF4-FFF2-40B4-BE49-F238E27FC236}">
                  <a16:creationId xmlns:a16="http://schemas.microsoft.com/office/drawing/2014/main" id="{FC29098A-80B0-4F9C-AAD1-1D427EFA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410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Rectangle 154">
              <a:extLst>
                <a:ext uri="{FF2B5EF4-FFF2-40B4-BE49-F238E27FC236}">
                  <a16:creationId xmlns:a16="http://schemas.microsoft.com/office/drawing/2014/main" id="{5EA01CFC-4B4D-4044-9EF2-22A0C28B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66" y="5178829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155">
              <a:extLst>
                <a:ext uri="{FF2B5EF4-FFF2-40B4-BE49-F238E27FC236}">
                  <a16:creationId xmlns:a16="http://schemas.microsoft.com/office/drawing/2014/main" id="{CA4F0A5E-2CB2-48FD-BA6E-982491E99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112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A90906-0787-41D4-BFA9-2C9D786434B2}"/>
              </a:ext>
            </a:extLst>
          </p:cNvPr>
          <p:cNvGrpSpPr/>
          <p:nvPr/>
        </p:nvGrpSpPr>
        <p:grpSpPr>
          <a:xfrm>
            <a:off x="8667" y="2321090"/>
            <a:ext cx="2168351" cy="2490383"/>
            <a:chOff x="18394" y="2321090"/>
            <a:chExt cx="2168351" cy="2490383"/>
          </a:xfrm>
        </p:grpSpPr>
        <p:sp>
          <p:nvSpPr>
            <p:cNvPr id="67" name="Freeform 123">
              <a:extLst>
                <a:ext uri="{FF2B5EF4-FFF2-40B4-BE49-F238E27FC236}">
                  <a16:creationId xmlns:a16="http://schemas.microsoft.com/office/drawing/2014/main" id="{2ED6BE43-7751-42F0-BD5E-F399E5917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4" y="2321090"/>
              <a:ext cx="2168351" cy="2490383"/>
            </a:xfrm>
            <a:custGeom>
              <a:avLst/>
              <a:gdLst>
                <a:gd name="T0" fmla="*/ 523 w 769"/>
                <a:gd name="T1" fmla="*/ 0 h 882"/>
                <a:gd name="T2" fmla="*/ 276 w 769"/>
                <a:gd name="T3" fmla="*/ 246 h 882"/>
                <a:gd name="T4" fmla="*/ 424 w 769"/>
                <a:gd name="T5" fmla="*/ 246 h 882"/>
                <a:gd name="T6" fmla="*/ 424 w 769"/>
                <a:gd name="T7" fmla="*/ 561 h 882"/>
                <a:gd name="T8" fmla="*/ 383 w 769"/>
                <a:gd name="T9" fmla="*/ 658 h 882"/>
                <a:gd name="T10" fmla="*/ 286 w 769"/>
                <a:gd name="T11" fmla="*/ 699 h 882"/>
                <a:gd name="T12" fmla="*/ 0 w 769"/>
                <a:gd name="T13" fmla="*/ 699 h 882"/>
                <a:gd name="T14" fmla="*/ 0 w 769"/>
                <a:gd name="T15" fmla="*/ 882 h 882"/>
                <a:gd name="T16" fmla="*/ 286 w 769"/>
                <a:gd name="T17" fmla="*/ 882 h 882"/>
                <a:gd name="T18" fmla="*/ 513 w 769"/>
                <a:gd name="T19" fmla="*/ 788 h 882"/>
                <a:gd name="T20" fmla="*/ 607 w 769"/>
                <a:gd name="T21" fmla="*/ 561 h 882"/>
                <a:gd name="T22" fmla="*/ 607 w 769"/>
                <a:gd name="T23" fmla="*/ 246 h 882"/>
                <a:gd name="T24" fmla="*/ 769 w 769"/>
                <a:gd name="T25" fmla="*/ 246 h 882"/>
                <a:gd name="T26" fmla="*/ 523 w 769"/>
                <a:gd name="T27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9" h="882">
                  <a:moveTo>
                    <a:pt x="523" y="0"/>
                  </a:moveTo>
                  <a:cubicBezTo>
                    <a:pt x="276" y="246"/>
                    <a:pt x="276" y="246"/>
                    <a:pt x="276" y="246"/>
                  </a:cubicBezTo>
                  <a:cubicBezTo>
                    <a:pt x="424" y="246"/>
                    <a:pt x="424" y="246"/>
                    <a:pt x="424" y="246"/>
                  </a:cubicBezTo>
                  <a:cubicBezTo>
                    <a:pt x="424" y="561"/>
                    <a:pt x="424" y="561"/>
                    <a:pt x="424" y="561"/>
                  </a:cubicBezTo>
                  <a:cubicBezTo>
                    <a:pt x="424" y="599"/>
                    <a:pt x="408" y="633"/>
                    <a:pt x="383" y="658"/>
                  </a:cubicBezTo>
                  <a:cubicBezTo>
                    <a:pt x="358" y="683"/>
                    <a:pt x="324" y="699"/>
                    <a:pt x="286" y="699"/>
                  </a:cubicBezTo>
                  <a:cubicBezTo>
                    <a:pt x="0" y="699"/>
                    <a:pt x="0" y="699"/>
                    <a:pt x="0" y="699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286" y="882"/>
                    <a:pt x="286" y="882"/>
                    <a:pt x="286" y="882"/>
                  </a:cubicBezTo>
                  <a:cubicBezTo>
                    <a:pt x="375" y="882"/>
                    <a:pt x="455" y="846"/>
                    <a:pt x="513" y="788"/>
                  </a:cubicBezTo>
                  <a:cubicBezTo>
                    <a:pt x="571" y="730"/>
                    <a:pt x="607" y="649"/>
                    <a:pt x="607" y="561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769" y="246"/>
                    <a:pt x="769" y="246"/>
                    <a:pt x="769" y="246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1CDC1F0-5094-4B1A-84C0-C9A4A0680C79}"/>
                </a:ext>
              </a:extLst>
            </p:cNvPr>
            <p:cNvGrpSpPr/>
            <p:nvPr/>
          </p:nvGrpSpPr>
          <p:grpSpPr>
            <a:xfrm>
              <a:off x="69084" y="4512920"/>
              <a:ext cx="270746" cy="93032"/>
              <a:chOff x="3407693" y="5987134"/>
              <a:chExt cx="360363" cy="123825"/>
            </a:xfrm>
          </p:grpSpPr>
          <p:sp>
            <p:nvSpPr>
              <p:cNvPr id="84" name="Rectangle 164">
                <a:extLst>
                  <a:ext uri="{FF2B5EF4-FFF2-40B4-BE49-F238E27FC236}">
                    <a16:creationId xmlns:a16="http://schemas.microsoft.com/office/drawing/2014/main" id="{1B18A05D-22E2-4A8E-949A-F367C048C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179">
                <a:extLst>
                  <a:ext uri="{FF2B5EF4-FFF2-40B4-BE49-F238E27FC236}">
                    <a16:creationId xmlns:a16="http://schemas.microsoft.com/office/drawing/2014/main" id="{37AB1076-C8C8-4633-BE1C-F0B69E72C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082C4D9-37C8-4B87-981D-2342A3B6574E}"/>
                </a:ext>
              </a:extLst>
            </p:cNvPr>
            <p:cNvGrpSpPr/>
            <p:nvPr/>
          </p:nvGrpSpPr>
          <p:grpSpPr>
            <a:xfrm>
              <a:off x="547810" y="4512920"/>
              <a:ext cx="270746" cy="93032"/>
              <a:chOff x="3407693" y="5987134"/>
              <a:chExt cx="360363" cy="123825"/>
            </a:xfrm>
          </p:grpSpPr>
          <p:sp>
            <p:nvSpPr>
              <p:cNvPr id="82" name="Rectangle 164">
                <a:extLst>
                  <a:ext uri="{FF2B5EF4-FFF2-40B4-BE49-F238E27FC236}">
                    <a16:creationId xmlns:a16="http://schemas.microsoft.com/office/drawing/2014/main" id="{184BE429-F1FF-4C1B-8AEA-EE69B2310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Rectangle 179">
                <a:extLst>
                  <a:ext uri="{FF2B5EF4-FFF2-40B4-BE49-F238E27FC236}">
                    <a16:creationId xmlns:a16="http://schemas.microsoft.com/office/drawing/2014/main" id="{D1380D0A-5634-4537-B7B1-78867A57A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2FCC45A-842B-47B2-B342-600A8745C052}"/>
                </a:ext>
              </a:extLst>
            </p:cNvPr>
            <p:cNvGrpSpPr/>
            <p:nvPr/>
          </p:nvGrpSpPr>
          <p:grpSpPr>
            <a:xfrm rot="19384150">
              <a:off x="1051933" y="4386795"/>
              <a:ext cx="270746" cy="93032"/>
              <a:chOff x="3407693" y="5987134"/>
              <a:chExt cx="360363" cy="123825"/>
            </a:xfrm>
          </p:grpSpPr>
          <p:sp>
            <p:nvSpPr>
              <p:cNvPr id="80" name="Rectangle 164">
                <a:extLst>
                  <a:ext uri="{FF2B5EF4-FFF2-40B4-BE49-F238E27FC236}">
                    <a16:creationId xmlns:a16="http://schemas.microsoft.com/office/drawing/2014/main" id="{58F5A253-C821-4F4E-A6DA-4F0BB5297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Rectangle 179">
                <a:extLst>
                  <a:ext uri="{FF2B5EF4-FFF2-40B4-BE49-F238E27FC236}">
                    <a16:creationId xmlns:a16="http://schemas.microsoft.com/office/drawing/2014/main" id="{442D8E78-34B7-4521-AF71-079CB71F3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0991902-9EDE-45D7-A613-5DDF26C03EAC}"/>
                </a:ext>
              </a:extLst>
            </p:cNvPr>
            <p:cNvGrpSpPr/>
            <p:nvPr/>
          </p:nvGrpSpPr>
          <p:grpSpPr>
            <a:xfrm rot="17256463">
              <a:off x="1285150" y="4003110"/>
              <a:ext cx="270746" cy="93032"/>
              <a:chOff x="3407693" y="5987134"/>
              <a:chExt cx="360363" cy="123825"/>
            </a:xfrm>
          </p:grpSpPr>
          <p:sp>
            <p:nvSpPr>
              <p:cNvPr id="78" name="Rectangle 164">
                <a:extLst>
                  <a:ext uri="{FF2B5EF4-FFF2-40B4-BE49-F238E27FC236}">
                    <a16:creationId xmlns:a16="http://schemas.microsoft.com/office/drawing/2014/main" id="{3CFB3E96-728C-4428-9612-C482B76EC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Rectangle 179">
                <a:extLst>
                  <a:ext uri="{FF2B5EF4-FFF2-40B4-BE49-F238E27FC236}">
                    <a16:creationId xmlns:a16="http://schemas.microsoft.com/office/drawing/2014/main" id="{8A27ED62-92E4-48DE-B9A4-97B9D332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A09B82C-3481-4FF0-9D9A-B47F79C4CAA5}"/>
                </a:ext>
              </a:extLst>
            </p:cNvPr>
            <p:cNvGrpSpPr/>
            <p:nvPr/>
          </p:nvGrpSpPr>
          <p:grpSpPr>
            <a:xfrm rot="16200000">
              <a:off x="1342292" y="3539838"/>
              <a:ext cx="270746" cy="93032"/>
              <a:chOff x="3407693" y="5987134"/>
              <a:chExt cx="360363" cy="123825"/>
            </a:xfrm>
          </p:grpSpPr>
          <p:sp>
            <p:nvSpPr>
              <p:cNvPr id="76" name="Rectangle 164">
                <a:extLst>
                  <a:ext uri="{FF2B5EF4-FFF2-40B4-BE49-F238E27FC236}">
                    <a16:creationId xmlns:a16="http://schemas.microsoft.com/office/drawing/2014/main" id="{DAFB4B42-947C-4859-A112-F3113AAA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79">
                <a:extLst>
                  <a:ext uri="{FF2B5EF4-FFF2-40B4-BE49-F238E27FC236}">
                    <a16:creationId xmlns:a16="http://schemas.microsoft.com/office/drawing/2014/main" id="{B3F40BD2-173F-4703-B53B-823D8A316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338A6FB-50C1-46E9-81F5-207D5ED33544}"/>
                </a:ext>
              </a:extLst>
            </p:cNvPr>
            <p:cNvGrpSpPr/>
            <p:nvPr/>
          </p:nvGrpSpPr>
          <p:grpSpPr>
            <a:xfrm rot="16200000">
              <a:off x="1327075" y="3114039"/>
              <a:ext cx="270746" cy="93032"/>
              <a:chOff x="3407693" y="5987134"/>
              <a:chExt cx="360363" cy="123825"/>
            </a:xfrm>
          </p:grpSpPr>
          <p:sp>
            <p:nvSpPr>
              <p:cNvPr id="74" name="Rectangle 164">
                <a:extLst>
                  <a:ext uri="{FF2B5EF4-FFF2-40B4-BE49-F238E27FC236}">
                    <a16:creationId xmlns:a16="http://schemas.microsoft.com/office/drawing/2014/main" id="{92612B42-8070-4029-88E6-D71BAA3E2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693" y="5987134"/>
                <a:ext cx="341313" cy="8572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Rectangle 179">
                <a:extLst>
                  <a:ext uri="{FF2B5EF4-FFF2-40B4-BE49-F238E27FC236}">
                    <a16:creationId xmlns:a16="http://schemas.microsoft.com/office/drawing/2014/main" id="{84B4EF7F-0669-4B14-8964-927183F6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568" y="6025234"/>
                <a:ext cx="344488" cy="85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736AF43-6E48-49DA-A8E6-E967E7FE4E99}"/>
              </a:ext>
            </a:extLst>
          </p:cNvPr>
          <p:cNvGrpSpPr/>
          <p:nvPr/>
        </p:nvGrpSpPr>
        <p:grpSpPr>
          <a:xfrm>
            <a:off x="0" y="1716889"/>
            <a:ext cx="6910575" cy="4590750"/>
            <a:chOff x="0" y="1716889"/>
            <a:chExt cx="6910575" cy="4590750"/>
          </a:xfrm>
        </p:grpSpPr>
        <p:sp>
          <p:nvSpPr>
            <p:cNvPr id="96" name="Rectangle 142">
              <a:extLst>
                <a:ext uri="{FF2B5EF4-FFF2-40B4-BE49-F238E27FC236}">
                  <a16:creationId xmlns:a16="http://schemas.microsoft.com/office/drawing/2014/main" id="{1058094E-FCD0-4B75-A3F2-A71034C7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334" y="5164516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Rectangle 156">
              <a:extLst>
                <a:ext uri="{FF2B5EF4-FFF2-40B4-BE49-F238E27FC236}">
                  <a16:creationId xmlns:a16="http://schemas.microsoft.com/office/drawing/2014/main" id="{D9974EDB-03C1-4362-A603-28BD01C50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261" y="5178829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2035AA2-D061-4F25-A68B-17399F5667C3}"/>
                </a:ext>
              </a:extLst>
            </p:cNvPr>
            <p:cNvGrpSpPr/>
            <p:nvPr/>
          </p:nvGrpSpPr>
          <p:grpSpPr>
            <a:xfrm>
              <a:off x="0" y="1716889"/>
              <a:ext cx="6910575" cy="4590750"/>
              <a:chOff x="0" y="1716889"/>
              <a:chExt cx="6910575" cy="4590750"/>
            </a:xfrm>
          </p:grpSpPr>
          <p:sp>
            <p:nvSpPr>
              <p:cNvPr id="131" name="Freeform 160">
                <a:extLst>
                  <a:ext uri="{FF2B5EF4-FFF2-40B4-BE49-F238E27FC236}">
                    <a16:creationId xmlns:a16="http://schemas.microsoft.com/office/drawing/2014/main" id="{61262BC4-978B-4007-8697-3F312BE04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756249"/>
                <a:ext cx="6910575" cy="4551390"/>
              </a:xfrm>
              <a:custGeom>
                <a:avLst/>
                <a:gdLst>
                  <a:gd name="T0" fmla="*/ 2450 w 2450"/>
                  <a:gd name="T1" fmla="*/ 246 h 1613"/>
                  <a:gd name="T2" fmla="*/ 2204 w 2450"/>
                  <a:gd name="T3" fmla="*/ 0 h 1613"/>
                  <a:gd name="T4" fmla="*/ 1958 w 2450"/>
                  <a:gd name="T5" fmla="*/ 246 h 1613"/>
                  <a:gd name="T6" fmla="*/ 2117 w 2450"/>
                  <a:gd name="T7" fmla="*/ 246 h 1613"/>
                  <a:gd name="T8" fmla="*/ 2118 w 2450"/>
                  <a:gd name="T9" fmla="*/ 304 h 1613"/>
                  <a:gd name="T10" fmla="*/ 1985 w 2450"/>
                  <a:gd name="T11" fmla="*/ 930 h 1613"/>
                  <a:gd name="T12" fmla="*/ 1767 w 2450"/>
                  <a:gd name="T13" fmla="*/ 1198 h 1613"/>
                  <a:gd name="T14" fmla="*/ 1372 w 2450"/>
                  <a:gd name="T15" fmla="*/ 1389 h 1613"/>
                  <a:gd name="T16" fmla="*/ 1064 w 2450"/>
                  <a:gd name="T17" fmla="*/ 1427 h 1613"/>
                  <a:gd name="T18" fmla="*/ 0 w 2450"/>
                  <a:gd name="T19" fmla="*/ 1425 h 1613"/>
                  <a:gd name="T20" fmla="*/ 0 w 2450"/>
                  <a:gd name="T21" fmla="*/ 1608 h 1613"/>
                  <a:gd name="T22" fmla="*/ 851 w 2450"/>
                  <a:gd name="T23" fmla="*/ 1610 h 1613"/>
                  <a:gd name="T24" fmla="*/ 1368 w 2450"/>
                  <a:gd name="T25" fmla="*/ 1578 h 1613"/>
                  <a:gd name="T26" fmla="*/ 1675 w 2450"/>
                  <a:gd name="T27" fmla="*/ 1473 h 1613"/>
                  <a:gd name="T28" fmla="*/ 2109 w 2450"/>
                  <a:gd name="T29" fmla="*/ 1081 h 1613"/>
                  <a:gd name="T30" fmla="*/ 2301 w 2450"/>
                  <a:gd name="T31" fmla="*/ 304 h 1613"/>
                  <a:gd name="T32" fmla="*/ 2300 w 2450"/>
                  <a:gd name="T33" fmla="*/ 246 h 1613"/>
                  <a:gd name="T34" fmla="*/ 2450 w 2450"/>
                  <a:gd name="T35" fmla="*/ 246 h 1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0" h="1613">
                    <a:moveTo>
                      <a:pt x="2450" y="246"/>
                    </a:moveTo>
                    <a:cubicBezTo>
                      <a:pt x="2204" y="0"/>
                      <a:pt x="2204" y="0"/>
                      <a:pt x="2204" y="0"/>
                    </a:cubicBezTo>
                    <a:cubicBezTo>
                      <a:pt x="1958" y="246"/>
                      <a:pt x="1958" y="246"/>
                      <a:pt x="1958" y="246"/>
                    </a:cubicBezTo>
                    <a:cubicBezTo>
                      <a:pt x="2117" y="246"/>
                      <a:pt x="2117" y="246"/>
                      <a:pt x="2117" y="246"/>
                    </a:cubicBezTo>
                    <a:cubicBezTo>
                      <a:pt x="2117" y="266"/>
                      <a:pt x="2118" y="285"/>
                      <a:pt x="2118" y="304"/>
                    </a:cubicBezTo>
                    <a:cubicBezTo>
                      <a:pt x="2118" y="576"/>
                      <a:pt x="2064" y="778"/>
                      <a:pt x="1985" y="930"/>
                    </a:cubicBezTo>
                    <a:cubicBezTo>
                      <a:pt x="1925" y="1044"/>
                      <a:pt x="1849" y="1131"/>
                      <a:pt x="1767" y="1198"/>
                    </a:cubicBezTo>
                    <a:cubicBezTo>
                      <a:pt x="1643" y="1299"/>
                      <a:pt x="1501" y="1357"/>
                      <a:pt x="1372" y="1389"/>
                    </a:cubicBezTo>
                    <a:cubicBezTo>
                      <a:pt x="1244" y="1421"/>
                      <a:pt x="1165" y="1426"/>
                      <a:pt x="1064" y="1427"/>
                    </a:cubicBezTo>
                    <a:cubicBezTo>
                      <a:pt x="931" y="1428"/>
                      <a:pt x="0" y="1425"/>
                      <a:pt x="0" y="1425"/>
                    </a:cubicBezTo>
                    <a:cubicBezTo>
                      <a:pt x="0" y="1608"/>
                      <a:pt x="0" y="1608"/>
                      <a:pt x="0" y="1608"/>
                    </a:cubicBezTo>
                    <a:cubicBezTo>
                      <a:pt x="0" y="1608"/>
                      <a:pt x="816" y="1610"/>
                      <a:pt x="851" y="1610"/>
                    </a:cubicBezTo>
                    <a:cubicBezTo>
                      <a:pt x="1199" y="1613"/>
                      <a:pt x="1303" y="1593"/>
                      <a:pt x="1368" y="1578"/>
                    </a:cubicBezTo>
                    <a:cubicBezTo>
                      <a:pt x="1463" y="1556"/>
                      <a:pt x="1569" y="1525"/>
                      <a:pt x="1675" y="1473"/>
                    </a:cubicBezTo>
                    <a:cubicBezTo>
                      <a:pt x="1833" y="1395"/>
                      <a:pt x="1992" y="1271"/>
                      <a:pt x="2109" y="1081"/>
                    </a:cubicBezTo>
                    <a:cubicBezTo>
                      <a:pt x="2227" y="891"/>
                      <a:pt x="2301" y="637"/>
                      <a:pt x="2301" y="304"/>
                    </a:cubicBezTo>
                    <a:cubicBezTo>
                      <a:pt x="2301" y="285"/>
                      <a:pt x="2301" y="266"/>
                      <a:pt x="2300" y="246"/>
                    </a:cubicBezTo>
                    <a:lnTo>
                      <a:pt x="2450" y="24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61">
                <a:extLst>
                  <a:ext uri="{FF2B5EF4-FFF2-40B4-BE49-F238E27FC236}">
                    <a16:creationId xmlns:a16="http://schemas.microsoft.com/office/drawing/2014/main" id="{5E30FA0C-6242-4175-9962-460E11D1D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716889"/>
                <a:ext cx="6910575" cy="4543042"/>
              </a:xfrm>
              <a:custGeom>
                <a:avLst/>
                <a:gdLst>
                  <a:gd name="T0" fmla="*/ 2450 w 2450"/>
                  <a:gd name="T1" fmla="*/ 247 h 1610"/>
                  <a:gd name="T2" fmla="*/ 2204 w 2450"/>
                  <a:gd name="T3" fmla="*/ 0 h 1610"/>
                  <a:gd name="T4" fmla="*/ 1958 w 2450"/>
                  <a:gd name="T5" fmla="*/ 247 h 1610"/>
                  <a:gd name="T6" fmla="*/ 2117 w 2450"/>
                  <a:gd name="T7" fmla="*/ 247 h 1610"/>
                  <a:gd name="T8" fmla="*/ 2118 w 2450"/>
                  <a:gd name="T9" fmla="*/ 304 h 1610"/>
                  <a:gd name="T10" fmla="*/ 1985 w 2450"/>
                  <a:gd name="T11" fmla="*/ 930 h 1610"/>
                  <a:gd name="T12" fmla="*/ 1767 w 2450"/>
                  <a:gd name="T13" fmla="*/ 1199 h 1610"/>
                  <a:gd name="T14" fmla="*/ 1372 w 2450"/>
                  <a:gd name="T15" fmla="*/ 1389 h 1610"/>
                  <a:gd name="T16" fmla="*/ 1064 w 2450"/>
                  <a:gd name="T17" fmla="*/ 1427 h 1610"/>
                  <a:gd name="T18" fmla="*/ 0 w 2450"/>
                  <a:gd name="T19" fmla="*/ 1425 h 1610"/>
                  <a:gd name="T20" fmla="*/ 0 w 2450"/>
                  <a:gd name="T21" fmla="*/ 1608 h 1610"/>
                  <a:gd name="T22" fmla="*/ 995 w 2450"/>
                  <a:gd name="T23" fmla="*/ 1608 h 1610"/>
                  <a:gd name="T24" fmla="*/ 1064 w 2450"/>
                  <a:gd name="T25" fmla="*/ 1610 h 1610"/>
                  <a:gd name="T26" fmla="*/ 1368 w 2450"/>
                  <a:gd name="T27" fmla="*/ 1578 h 1610"/>
                  <a:gd name="T28" fmla="*/ 1675 w 2450"/>
                  <a:gd name="T29" fmla="*/ 1474 h 1610"/>
                  <a:gd name="T30" fmla="*/ 2109 w 2450"/>
                  <a:gd name="T31" fmla="*/ 1081 h 1610"/>
                  <a:gd name="T32" fmla="*/ 2301 w 2450"/>
                  <a:gd name="T33" fmla="*/ 304 h 1610"/>
                  <a:gd name="T34" fmla="*/ 2300 w 2450"/>
                  <a:gd name="T35" fmla="*/ 247 h 1610"/>
                  <a:gd name="T36" fmla="*/ 2450 w 2450"/>
                  <a:gd name="T37" fmla="*/ 24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0" h="1610">
                    <a:moveTo>
                      <a:pt x="2450" y="247"/>
                    </a:moveTo>
                    <a:cubicBezTo>
                      <a:pt x="2204" y="0"/>
                      <a:pt x="2204" y="0"/>
                      <a:pt x="2204" y="0"/>
                    </a:cubicBezTo>
                    <a:cubicBezTo>
                      <a:pt x="1958" y="247"/>
                      <a:pt x="1958" y="247"/>
                      <a:pt x="1958" y="247"/>
                    </a:cubicBezTo>
                    <a:cubicBezTo>
                      <a:pt x="2117" y="247"/>
                      <a:pt x="2117" y="247"/>
                      <a:pt x="2117" y="247"/>
                    </a:cubicBezTo>
                    <a:cubicBezTo>
                      <a:pt x="2117" y="266"/>
                      <a:pt x="2118" y="286"/>
                      <a:pt x="2118" y="304"/>
                    </a:cubicBezTo>
                    <a:cubicBezTo>
                      <a:pt x="2118" y="576"/>
                      <a:pt x="2064" y="778"/>
                      <a:pt x="1985" y="930"/>
                    </a:cubicBezTo>
                    <a:cubicBezTo>
                      <a:pt x="1925" y="1044"/>
                      <a:pt x="1849" y="1131"/>
                      <a:pt x="1767" y="1199"/>
                    </a:cubicBezTo>
                    <a:cubicBezTo>
                      <a:pt x="1643" y="1300"/>
                      <a:pt x="1501" y="1357"/>
                      <a:pt x="1372" y="1389"/>
                    </a:cubicBezTo>
                    <a:cubicBezTo>
                      <a:pt x="1244" y="1421"/>
                      <a:pt x="1129" y="1427"/>
                      <a:pt x="1064" y="1427"/>
                    </a:cubicBezTo>
                    <a:cubicBezTo>
                      <a:pt x="1045" y="1427"/>
                      <a:pt x="0" y="1425"/>
                      <a:pt x="0" y="1425"/>
                    </a:cubicBezTo>
                    <a:cubicBezTo>
                      <a:pt x="0" y="1608"/>
                      <a:pt x="0" y="1608"/>
                      <a:pt x="0" y="1608"/>
                    </a:cubicBezTo>
                    <a:cubicBezTo>
                      <a:pt x="995" y="1608"/>
                      <a:pt x="995" y="1608"/>
                      <a:pt x="995" y="1608"/>
                    </a:cubicBezTo>
                    <a:cubicBezTo>
                      <a:pt x="1005" y="1609"/>
                      <a:pt x="1029" y="1610"/>
                      <a:pt x="1064" y="1610"/>
                    </a:cubicBezTo>
                    <a:cubicBezTo>
                      <a:pt x="1132" y="1610"/>
                      <a:pt x="1241" y="1605"/>
                      <a:pt x="1368" y="1578"/>
                    </a:cubicBezTo>
                    <a:cubicBezTo>
                      <a:pt x="1463" y="1558"/>
                      <a:pt x="1569" y="1526"/>
                      <a:pt x="1675" y="1474"/>
                    </a:cubicBezTo>
                    <a:cubicBezTo>
                      <a:pt x="1833" y="1396"/>
                      <a:pt x="1992" y="1272"/>
                      <a:pt x="2109" y="1081"/>
                    </a:cubicBezTo>
                    <a:cubicBezTo>
                      <a:pt x="2227" y="891"/>
                      <a:pt x="2301" y="637"/>
                      <a:pt x="2301" y="304"/>
                    </a:cubicBezTo>
                    <a:cubicBezTo>
                      <a:pt x="2301" y="285"/>
                      <a:pt x="2301" y="266"/>
                      <a:pt x="2300" y="247"/>
                    </a:cubicBezTo>
                    <a:lnTo>
                      <a:pt x="2450" y="2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99" name="Freeform 162">
              <a:extLst>
                <a:ext uri="{FF2B5EF4-FFF2-40B4-BE49-F238E27FC236}">
                  <a16:creationId xmlns:a16="http://schemas.microsoft.com/office/drawing/2014/main" id="{064FC82E-588A-4E57-85F6-91D6C56CF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57" y="5949825"/>
              <a:ext cx="256434" cy="70370"/>
            </a:xfrm>
            <a:custGeom>
              <a:avLst/>
              <a:gdLst>
                <a:gd name="T0" fmla="*/ 35 w 91"/>
                <a:gd name="T1" fmla="*/ 1 h 25"/>
                <a:gd name="T2" fmla="*/ 35 w 91"/>
                <a:gd name="T3" fmla="*/ 0 h 25"/>
                <a:gd name="T4" fmla="*/ 0 w 91"/>
                <a:gd name="T5" fmla="*/ 0 h 25"/>
                <a:gd name="T6" fmla="*/ 0 w 91"/>
                <a:gd name="T7" fmla="*/ 23 h 25"/>
                <a:gd name="T8" fmla="*/ 34 w 91"/>
                <a:gd name="T9" fmla="*/ 23 h 25"/>
                <a:gd name="T10" fmla="*/ 91 w 91"/>
                <a:gd name="T11" fmla="*/ 25 h 25"/>
                <a:gd name="T12" fmla="*/ 91 w 91"/>
                <a:gd name="T13" fmla="*/ 3 h 25"/>
                <a:gd name="T14" fmla="*/ 50 w 91"/>
                <a:gd name="T15" fmla="*/ 1 h 25"/>
                <a:gd name="T16" fmla="*/ 35 w 91"/>
                <a:gd name="T1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5">
                  <a:moveTo>
                    <a:pt x="35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4"/>
                    <a:pt x="58" y="25"/>
                    <a:pt x="91" y="25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73" y="2"/>
                    <a:pt x="59" y="2"/>
                    <a:pt x="50" y="1"/>
                  </a:cubicBezTo>
                  <a:cubicBezTo>
                    <a:pt x="40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6880934F-DF91-4417-B486-9F62608F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923" y="5916429"/>
              <a:ext cx="264782" cy="93032"/>
            </a:xfrm>
            <a:custGeom>
              <a:avLst/>
              <a:gdLst>
                <a:gd name="T0" fmla="*/ 0 w 94"/>
                <a:gd name="T1" fmla="*/ 10 h 33"/>
                <a:gd name="T2" fmla="*/ 2 w 94"/>
                <a:gd name="T3" fmla="*/ 33 h 33"/>
                <a:gd name="T4" fmla="*/ 2 w 94"/>
                <a:gd name="T5" fmla="*/ 33 h 33"/>
                <a:gd name="T6" fmla="*/ 94 w 94"/>
                <a:gd name="T7" fmla="*/ 23 h 33"/>
                <a:gd name="T8" fmla="*/ 91 w 94"/>
                <a:gd name="T9" fmla="*/ 0 h 33"/>
                <a:gd name="T10" fmla="*/ 0 w 94"/>
                <a:gd name="T11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3">
                  <a:moveTo>
                    <a:pt x="0" y="10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0" y="31"/>
                    <a:pt x="61" y="27"/>
                    <a:pt x="94" y="2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8" y="5"/>
                    <a:pt x="28" y="8"/>
                    <a:pt x="0" y="1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Rectangle 164">
              <a:extLst>
                <a:ext uri="{FF2B5EF4-FFF2-40B4-BE49-F238E27FC236}">
                  <a16:creationId xmlns:a16="http://schemas.microsoft.com/office/drawing/2014/main" id="{F442B271-6E1C-4638-BF46-998E18B6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606" y="5949825"/>
              <a:ext cx="256434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Rectangle 165">
              <a:extLst>
                <a:ext uri="{FF2B5EF4-FFF2-40B4-BE49-F238E27FC236}">
                  <a16:creationId xmlns:a16="http://schemas.microsoft.com/office/drawing/2014/main" id="{7D588E2C-A6D8-4086-8931-04D4119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326" y="5949825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Rectangle 166">
              <a:extLst>
                <a:ext uri="{FF2B5EF4-FFF2-40B4-BE49-F238E27FC236}">
                  <a16:creationId xmlns:a16="http://schemas.microsoft.com/office/drawing/2014/main" id="{126C1F30-C42A-4174-98CE-DC1D6345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76" y="5949825"/>
              <a:ext cx="260011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67">
              <a:extLst>
                <a:ext uri="{FF2B5EF4-FFF2-40B4-BE49-F238E27FC236}">
                  <a16:creationId xmlns:a16="http://schemas.microsoft.com/office/drawing/2014/main" id="{F64CB030-A658-4520-9C9C-15E7E885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9" y="5788809"/>
              <a:ext cx="267168" cy="130006"/>
            </a:xfrm>
            <a:custGeom>
              <a:avLst/>
              <a:gdLst>
                <a:gd name="T0" fmla="*/ 0 w 95"/>
                <a:gd name="T1" fmla="*/ 24 h 46"/>
                <a:gd name="T2" fmla="*/ 6 w 95"/>
                <a:gd name="T3" fmla="*/ 46 h 46"/>
                <a:gd name="T4" fmla="*/ 95 w 95"/>
                <a:gd name="T5" fmla="*/ 22 h 46"/>
                <a:gd name="T6" fmla="*/ 88 w 95"/>
                <a:gd name="T7" fmla="*/ 0 h 46"/>
                <a:gd name="T8" fmla="*/ 0 w 95"/>
                <a:gd name="T9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6">
                  <a:moveTo>
                    <a:pt x="0" y="24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35" y="40"/>
                    <a:pt x="64" y="32"/>
                    <a:pt x="95" y="2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8" y="10"/>
                    <a:pt x="29" y="17"/>
                    <a:pt x="0" y="2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Rectangle 168">
              <a:extLst>
                <a:ext uri="{FF2B5EF4-FFF2-40B4-BE49-F238E27FC236}">
                  <a16:creationId xmlns:a16="http://schemas.microsoft.com/office/drawing/2014/main" id="{10697F21-FC1B-4998-B13C-C1FE805BB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370" y="5949825"/>
              <a:ext cx="258819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Rectangle 169">
              <a:extLst>
                <a:ext uri="{FF2B5EF4-FFF2-40B4-BE49-F238E27FC236}">
                  <a16:creationId xmlns:a16="http://schemas.microsoft.com/office/drawing/2014/main" id="{EB02BACC-1E64-4731-B6CC-916A4566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49825"/>
              <a:ext cx="59636" cy="64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170">
              <a:extLst>
                <a:ext uri="{FF2B5EF4-FFF2-40B4-BE49-F238E27FC236}">
                  <a16:creationId xmlns:a16="http://schemas.microsoft.com/office/drawing/2014/main" id="{C6DF6ED6-9956-4EE6-ABBD-44C69AE4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24" y="3263837"/>
              <a:ext cx="104959" cy="264782"/>
            </a:xfrm>
            <a:custGeom>
              <a:avLst/>
              <a:gdLst>
                <a:gd name="T0" fmla="*/ 0 w 37"/>
                <a:gd name="T1" fmla="*/ 89 h 94"/>
                <a:gd name="T2" fmla="*/ 22 w 37"/>
                <a:gd name="T3" fmla="*/ 94 h 94"/>
                <a:gd name="T4" fmla="*/ 37 w 37"/>
                <a:gd name="T5" fmla="*/ 3 h 94"/>
                <a:gd name="T6" fmla="*/ 14 w 37"/>
                <a:gd name="T7" fmla="*/ 0 h 94"/>
                <a:gd name="T8" fmla="*/ 0 w 37"/>
                <a:gd name="T9" fmla="*/ 8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">
                  <a:moveTo>
                    <a:pt x="0" y="89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28" y="65"/>
                    <a:pt x="33" y="34"/>
                    <a:pt x="37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31"/>
                    <a:pt x="5" y="61"/>
                    <a:pt x="0" y="8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171">
              <a:extLst>
                <a:ext uri="{FF2B5EF4-FFF2-40B4-BE49-F238E27FC236}">
                  <a16:creationId xmlns:a16="http://schemas.microsoft.com/office/drawing/2014/main" id="{86EC20CF-B224-486C-BB87-BC7A1F9B7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671" y="3827990"/>
              <a:ext cx="140740" cy="264782"/>
            </a:xfrm>
            <a:custGeom>
              <a:avLst/>
              <a:gdLst>
                <a:gd name="T0" fmla="*/ 0 w 50"/>
                <a:gd name="T1" fmla="*/ 86 h 94"/>
                <a:gd name="T2" fmla="*/ 22 w 50"/>
                <a:gd name="T3" fmla="*/ 94 h 94"/>
                <a:gd name="T4" fmla="*/ 50 w 50"/>
                <a:gd name="T5" fmla="*/ 6 h 94"/>
                <a:gd name="T6" fmla="*/ 28 w 50"/>
                <a:gd name="T7" fmla="*/ 0 h 94"/>
                <a:gd name="T8" fmla="*/ 0 w 50"/>
                <a:gd name="T9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4">
                  <a:moveTo>
                    <a:pt x="0" y="86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32" y="66"/>
                    <a:pt x="42" y="36"/>
                    <a:pt x="50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30"/>
                    <a:pt x="10" y="58"/>
                    <a:pt x="0" y="8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172">
              <a:extLst>
                <a:ext uri="{FF2B5EF4-FFF2-40B4-BE49-F238E27FC236}">
                  <a16:creationId xmlns:a16="http://schemas.microsoft.com/office/drawing/2014/main" id="{E20E6A73-4C36-41A8-8713-BB1DD144B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4672" y="2687757"/>
              <a:ext cx="75141" cy="260011"/>
            </a:xfrm>
            <a:custGeom>
              <a:avLst/>
              <a:gdLst>
                <a:gd name="T0" fmla="*/ 4 w 27"/>
                <a:gd name="T1" fmla="*/ 0 h 92"/>
                <a:gd name="T2" fmla="*/ 0 w 27"/>
                <a:gd name="T3" fmla="*/ 91 h 92"/>
                <a:gd name="T4" fmla="*/ 23 w 27"/>
                <a:gd name="T5" fmla="*/ 92 h 92"/>
                <a:gd name="T6" fmla="*/ 27 w 27"/>
                <a:gd name="T7" fmla="*/ 0 h 92"/>
                <a:gd name="T8" fmla="*/ 4 w 2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2">
                  <a:moveTo>
                    <a:pt x="4" y="0"/>
                  </a:moveTo>
                  <a:cubicBezTo>
                    <a:pt x="3" y="31"/>
                    <a:pt x="2" y="61"/>
                    <a:pt x="0" y="91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5" y="63"/>
                    <a:pt x="26" y="32"/>
                    <a:pt x="2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173">
              <a:extLst>
                <a:ext uri="{FF2B5EF4-FFF2-40B4-BE49-F238E27FC236}">
                  <a16:creationId xmlns:a16="http://schemas.microsoft.com/office/drawing/2014/main" id="{202358D7-FB32-47C7-8EC4-C733D783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87" y="4363518"/>
              <a:ext cx="180100" cy="257626"/>
            </a:xfrm>
            <a:custGeom>
              <a:avLst/>
              <a:gdLst>
                <a:gd name="T0" fmla="*/ 0 w 64"/>
                <a:gd name="T1" fmla="*/ 79 h 91"/>
                <a:gd name="T2" fmla="*/ 20 w 64"/>
                <a:gd name="T3" fmla="*/ 91 h 91"/>
                <a:gd name="T4" fmla="*/ 64 w 64"/>
                <a:gd name="T5" fmla="*/ 10 h 91"/>
                <a:gd name="T6" fmla="*/ 44 w 64"/>
                <a:gd name="T7" fmla="*/ 0 h 91"/>
                <a:gd name="T8" fmla="*/ 0 w 64"/>
                <a:gd name="T9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1">
                  <a:moveTo>
                    <a:pt x="0" y="79"/>
                  </a:moveTo>
                  <a:cubicBezTo>
                    <a:pt x="20" y="91"/>
                    <a:pt x="20" y="91"/>
                    <a:pt x="20" y="91"/>
                  </a:cubicBezTo>
                  <a:cubicBezTo>
                    <a:pt x="36" y="65"/>
                    <a:pt x="50" y="38"/>
                    <a:pt x="64" y="1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0" y="28"/>
                    <a:pt x="16" y="54"/>
                    <a:pt x="0" y="7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174">
              <a:extLst>
                <a:ext uri="{FF2B5EF4-FFF2-40B4-BE49-F238E27FC236}">
                  <a16:creationId xmlns:a16="http://schemas.microsoft.com/office/drawing/2014/main" id="{82350041-99BD-4CF6-9D4F-13FFCB4CB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397" y="5258052"/>
              <a:ext cx="248084" cy="206340"/>
            </a:xfrm>
            <a:custGeom>
              <a:avLst/>
              <a:gdLst>
                <a:gd name="T0" fmla="*/ 0 w 88"/>
                <a:gd name="T1" fmla="*/ 54 h 73"/>
                <a:gd name="T2" fmla="*/ 13 w 88"/>
                <a:gd name="T3" fmla="*/ 73 h 73"/>
                <a:gd name="T4" fmla="*/ 13 w 88"/>
                <a:gd name="T5" fmla="*/ 73 h 73"/>
                <a:gd name="T6" fmla="*/ 88 w 88"/>
                <a:gd name="T7" fmla="*/ 18 h 73"/>
                <a:gd name="T8" fmla="*/ 73 w 88"/>
                <a:gd name="T9" fmla="*/ 0 h 73"/>
                <a:gd name="T10" fmla="*/ 0 w 88"/>
                <a:gd name="T11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3">
                  <a:moveTo>
                    <a:pt x="0" y="5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38" y="56"/>
                    <a:pt x="63" y="38"/>
                    <a:pt x="8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9" y="19"/>
                    <a:pt x="25" y="37"/>
                    <a:pt x="0" y="5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175">
              <a:extLst>
                <a:ext uri="{FF2B5EF4-FFF2-40B4-BE49-F238E27FC236}">
                  <a16:creationId xmlns:a16="http://schemas.microsoft.com/office/drawing/2014/main" id="{CF1EA3CB-7E90-4958-8EB2-44BD27121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508" y="4848951"/>
              <a:ext cx="217074" cy="237350"/>
            </a:xfrm>
            <a:custGeom>
              <a:avLst/>
              <a:gdLst>
                <a:gd name="T0" fmla="*/ 0 w 77"/>
                <a:gd name="T1" fmla="*/ 68 h 84"/>
                <a:gd name="T2" fmla="*/ 17 w 77"/>
                <a:gd name="T3" fmla="*/ 84 h 84"/>
                <a:gd name="T4" fmla="*/ 77 w 77"/>
                <a:gd name="T5" fmla="*/ 14 h 84"/>
                <a:gd name="T6" fmla="*/ 59 w 77"/>
                <a:gd name="T7" fmla="*/ 0 h 84"/>
                <a:gd name="T8" fmla="*/ 0 w 77"/>
                <a:gd name="T9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4">
                  <a:moveTo>
                    <a:pt x="0" y="68"/>
                  </a:moveTo>
                  <a:cubicBezTo>
                    <a:pt x="17" y="84"/>
                    <a:pt x="17" y="84"/>
                    <a:pt x="17" y="84"/>
                  </a:cubicBezTo>
                  <a:cubicBezTo>
                    <a:pt x="37" y="62"/>
                    <a:pt x="58" y="39"/>
                    <a:pt x="77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24"/>
                    <a:pt x="20" y="47"/>
                    <a:pt x="0" y="6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176">
              <a:extLst>
                <a:ext uri="{FF2B5EF4-FFF2-40B4-BE49-F238E27FC236}">
                  <a16:creationId xmlns:a16="http://schemas.microsoft.com/office/drawing/2014/main" id="{62AE08ED-598F-46C6-9DC2-795A5C39A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879" y="5571735"/>
              <a:ext cx="262397" cy="169365"/>
            </a:xfrm>
            <a:custGeom>
              <a:avLst/>
              <a:gdLst>
                <a:gd name="T0" fmla="*/ 0 w 93"/>
                <a:gd name="T1" fmla="*/ 39 h 60"/>
                <a:gd name="T2" fmla="*/ 9 w 93"/>
                <a:gd name="T3" fmla="*/ 60 h 60"/>
                <a:gd name="T4" fmla="*/ 93 w 93"/>
                <a:gd name="T5" fmla="*/ 21 h 60"/>
                <a:gd name="T6" fmla="*/ 82 w 93"/>
                <a:gd name="T7" fmla="*/ 0 h 60"/>
                <a:gd name="T8" fmla="*/ 0 w 93"/>
                <a:gd name="T9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0">
                  <a:moveTo>
                    <a:pt x="0" y="39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37" y="48"/>
                    <a:pt x="65" y="35"/>
                    <a:pt x="93" y="2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5" y="15"/>
                    <a:pt x="27" y="27"/>
                    <a:pt x="0" y="3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Rectangle 177">
              <a:extLst>
                <a:ext uri="{FF2B5EF4-FFF2-40B4-BE49-F238E27FC236}">
                  <a16:creationId xmlns:a16="http://schemas.microsoft.com/office/drawing/2014/main" id="{1B159865-8168-45FE-922D-5BD0A63C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216" y="5086302"/>
              <a:ext cx="1193" cy="119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178">
              <a:extLst>
                <a:ext uri="{FF2B5EF4-FFF2-40B4-BE49-F238E27FC236}">
                  <a16:creationId xmlns:a16="http://schemas.microsoft.com/office/drawing/2014/main" id="{1BA2500D-8B2E-485F-A233-6E52063F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384" y="5978450"/>
              <a:ext cx="258819" cy="70370"/>
            </a:xfrm>
            <a:custGeom>
              <a:avLst/>
              <a:gdLst>
                <a:gd name="T0" fmla="*/ 36 w 92"/>
                <a:gd name="T1" fmla="*/ 0 h 25"/>
                <a:gd name="T2" fmla="*/ 35 w 92"/>
                <a:gd name="T3" fmla="*/ 0 h 25"/>
                <a:gd name="T4" fmla="*/ 0 w 92"/>
                <a:gd name="T5" fmla="*/ 0 h 25"/>
                <a:gd name="T6" fmla="*/ 0 w 92"/>
                <a:gd name="T7" fmla="*/ 23 h 25"/>
                <a:gd name="T8" fmla="*/ 34 w 92"/>
                <a:gd name="T9" fmla="*/ 23 h 25"/>
                <a:gd name="T10" fmla="*/ 92 w 92"/>
                <a:gd name="T11" fmla="*/ 25 h 25"/>
                <a:gd name="T12" fmla="*/ 92 w 92"/>
                <a:gd name="T13" fmla="*/ 2 h 25"/>
                <a:gd name="T14" fmla="*/ 50 w 92"/>
                <a:gd name="T15" fmla="*/ 1 h 25"/>
                <a:gd name="T16" fmla="*/ 36 w 9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5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3"/>
                    <a:pt x="58" y="24"/>
                    <a:pt x="92" y="25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74" y="2"/>
                    <a:pt x="60" y="1"/>
                    <a:pt x="50" y="1"/>
                  </a:cubicBezTo>
                  <a:cubicBezTo>
                    <a:pt x="41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Rectangle 179">
              <a:extLst>
                <a:ext uri="{FF2B5EF4-FFF2-40B4-BE49-F238E27FC236}">
                  <a16:creationId xmlns:a16="http://schemas.microsoft.com/office/drawing/2014/main" id="{964D89FA-6AED-481D-97F3-6CFD881F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534" y="5978450"/>
              <a:ext cx="258819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180">
              <a:extLst>
                <a:ext uri="{FF2B5EF4-FFF2-40B4-BE49-F238E27FC236}">
                  <a16:creationId xmlns:a16="http://schemas.microsoft.com/office/drawing/2014/main" id="{5C1A5452-5390-4D78-9B74-4F622481F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235" y="5941476"/>
              <a:ext cx="264782" cy="93032"/>
            </a:xfrm>
            <a:custGeom>
              <a:avLst/>
              <a:gdLst>
                <a:gd name="T0" fmla="*/ 0 w 94"/>
                <a:gd name="T1" fmla="*/ 10 h 33"/>
                <a:gd name="T2" fmla="*/ 2 w 94"/>
                <a:gd name="T3" fmla="*/ 33 h 33"/>
                <a:gd name="T4" fmla="*/ 2 w 94"/>
                <a:gd name="T5" fmla="*/ 33 h 33"/>
                <a:gd name="T6" fmla="*/ 94 w 94"/>
                <a:gd name="T7" fmla="*/ 23 h 33"/>
                <a:gd name="T8" fmla="*/ 90 w 94"/>
                <a:gd name="T9" fmla="*/ 0 h 33"/>
                <a:gd name="T10" fmla="*/ 0 w 94"/>
                <a:gd name="T11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3">
                  <a:moveTo>
                    <a:pt x="0" y="10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0" y="31"/>
                    <a:pt x="61" y="28"/>
                    <a:pt x="94" y="2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8" y="5"/>
                    <a:pt x="28" y="8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Rectangle 181">
              <a:extLst>
                <a:ext uri="{FF2B5EF4-FFF2-40B4-BE49-F238E27FC236}">
                  <a16:creationId xmlns:a16="http://schemas.microsoft.com/office/drawing/2014/main" id="{971AF136-6EFD-41CC-A889-C8300AF52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39" y="5978450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Rectangle 182">
              <a:extLst>
                <a:ext uri="{FF2B5EF4-FFF2-40B4-BE49-F238E27FC236}">
                  <a16:creationId xmlns:a16="http://schemas.microsoft.com/office/drawing/2014/main" id="{DBEFC4CE-81AD-44E8-8429-B946C658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978450"/>
              <a:ext cx="70370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183">
              <a:extLst>
                <a:ext uri="{FF2B5EF4-FFF2-40B4-BE49-F238E27FC236}">
                  <a16:creationId xmlns:a16="http://schemas.microsoft.com/office/drawing/2014/main" id="{A9D34B66-FFAD-4B1D-A223-0D58ABE4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159" y="5817434"/>
              <a:ext cx="265975" cy="126428"/>
            </a:xfrm>
            <a:custGeom>
              <a:avLst/>
              <a:gdLst>
                <a:gd name="T0" fmla="*/ 0 w 94"/>
                <a:gd name="T1" fmla="*/ 23 h 45"/>
                <a:gd name="T2" fmla="*/ 5 w 94"/>
                <a:gd name="T3" fmla="*/ 45 h 45"/>
                <a:gd name="T4" fmla="*/ 94 w 94"/>
                <a:gd name="T5" fmla="*/ 21 h 45"/>
                <a:gd name="T6" fmla="*/ 88 w 94"/>
                <a:gd name="T7" fmla="*/ 0 h 45"/>
                <a:gd name="T8" fmla="*/ 0 w 94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5">
                  <a:moveTo>
                    <a:pt x="0" y="23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34" y="39"/>
                    <a:pt x="64" y="31"/>
                    <a:pt x="94" y="21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8" y="9"/>
                    <a:pt x="29" y="17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Rectangle 184">
              <a:extLst>
                <a:ext uri="{FF2B5EF4-FFF2-40B4-BE49-F238E27FC236}">
                  <a16:creationId xmlns:a16="http://schemas.microsoft.com/office/drawing/2014/main" id="{9A0B348E-F97F-4F91-852F-2094E58A7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88" y="5978450"/>
              <a:ext cx="256434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Rectangle 185">
              <a:extLst>
                <a:ext uri="{FF2B5EF4-FFF2-40B4-BE49-F238E27FC236}">
                  <a16:creationId xmlns:a16="http://schemas.microsoft.com/office/drawing/2014/main" id="{CF2DD82F-1680-4A72-BEDE-6D18EE038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490" y="5978450"/>
              <a:ext cx="260011" cy="64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186">
              <a:extLst>
                <a:ext uri="{FF2B5EF4-FFF2-40B4-BE49-F238E27FC236}">
                  <a16:creationId xmlns:a16="http://schemas.microsoft.com/office/drawing/2014/main" id="{42BCCD8A-55CA-41F0-BA2C-013D4B6C5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614" y="5600360"/>
              <a:ext cx="262397" cy="165787"/>
            </a:xfrm>
            <a:custGeom>
              <a:avLst/>
              <a:gdLst>
                <a:gd name="T0" fmla="*/ 0 w 93"/>
                <a:gd name="T1" fmla="*/ 38 h 59"/>
                <a:gd name="T2" fmla="*/ 9 w 93"/>
                <a:gd name="T3" fmla="*/ 59 h 59"/>
                <a:gd name="T4" fmla="*/ 93 w 93"/>
                <a:gd name="T5" fmla="*/ 20 h 59"/>
                <a:gd name="T6" fmla="*/ 83 w 93"/>
                <a:gd name="T7" fmla="*/ 0 h 59"/>
                <a:gd name="T8" fmla="*/ 0 w 93"/>
                <a:gd name="T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9">
                  <a:moveTo>
                    <a:pt x="0" y="38"/>
                  </a:moveTo>
                  <a:cubicBezTo>
                    <a:pt x="9" y="59"/>
                    <a:pt x="9" y="59"/>
                    <a:pt x="9" y="59"/>
                  </a:cubicBezTo>
                  <a:cubicBezTo>
                    <a:pt x="37" y="47"/>
                    <a:pt x="65" y="34"/>
                    <a:pt x="93" y="2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5" y="14"/>
                    <a:pt x="28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187">
              <a:extLst>
                <a:ext uri="{FF2B5EF4-FFF2-40B4-BE49-F238E27FC236}">
                  <a16:creationId xmlns:a16="http://schemas.microsoft.com/office/drawing/2014/main" id="{B3EBEE6A-2C96-48C5-882C-F29C81C3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984" y="3853037"/>
              <a:ext cx="140740" cy="264782"/>
            </a:xfrm>
            <a:custGeom>
              <a:avLst/>
              <a:gdLst>
                <a:gd name="T0" fmla="*/ 0 w 50"/>
                <a:gd name="T1" fmla="*/ 86 h 94"/>
                <a:gd name="T2" fmla="*/ 21 w 50"/>
                <a:gd name="T3" fmla="*/ 94 h 94"/>
                <a:gd name="T4" fmla="*/ 50 w 50"/>
                <a:gd name="T5" fmla="*/ 6 h 94"/>
                <a:gd name="T6" fmla="*/ 28 w 50"/>
                <a:gd name="T7" fmla="*/ 0 h 94"/>
                <a:gd name="T8" fmla="*/ 0 w 50"/>
                <a:gd name="T9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4">
                  <a:moveTo>
                    <a:pt x="0" y="86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32" y="66"/>
                    <a:pt x="41" y="37"/>
                    <a:pt x="50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9" y="30"/>
                    <a:pt x="10" y="58"/>
                    <a:pt x="0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188">
              <a:extLst>
                <a:ext uri="{FF2B5EF4-FFF2-40B4-BE49-F238E27FC236}">
                  <a16:creationId xmlns:a16="http://schemas.microsoft.com/office/drawing/2014/main" id="{728657E6-C802-4985-8FB2-8A74725D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406" y="2712804"/>
              <a:ext cx="76334" cy="262397"/>
            </a:xfrm>
            <a:custGeom>
              <a:avLst/>
              <a:gdLst>
                <a:gd name="T0" fmla="*/ 4 w 27"/>
                <a:gd name="T1" fmla="*/ 0 h 93"/>
                <a:gd name="T2" fmla="*/ 0 w 27"/>
                <a:gd name="T3" fmla="*/ 91 h 93"/>
                <a:gd name="T4" fmla="*/ 23 w 27"/>
                <a:gd name="T5" fmla="*/ 93 h 93"/>
                <a:gd name="T6" fmla="*/ 27 w 27"/>
                <a:gd name="T7" fmla="*/ 1 h 93"/>
                <a:gd name="T8" fmla="*/ 4 w 2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3">
                  <a:moveTo>
                    <a:pt x="4" y="0"/>
                  </a:moveTo>
                  <a:cubicBezTo>
                    <a:pt x="4" y="31"/>
                    <a:pt x="2" y="62"/>
                    <a:pt x="0" y="91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5" y="63"/>
                    <a:pt x="27" y="32"/>
                    <a:pt x="27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189">
              <a:extLst>
                <a:ext uri="{FF2B5EF4-FFF2-40B4-BE49-F238E27FC236}">
                  <a16:creationId xmlns:a16="http://schemas.microsoft.com/office/drawing/2014/main" id="{A297189F-4735-40AB-9722-C61EAF28E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458" y="3288884"/>
              <a:ext cx="107344" cy="264782"/>
            </a:xfrm>
            <a:custGeom>
              <a:avLst/>
              <a:gdLst>
                <a:gd name="T0" fmla="*/ 0 w 38"/>
                <a:gd name="T1" fmla="*/ 90 h 94"/>
                <a:gd name="T2" fmla="*/ 23 w 38"/>
                <a:gd name="T3" fmla="*/ 94 h 94"/>
                <a:gd name="T4" fmla="*/ 38 w 38"/>
                <a:gd name="T5" fmla="*/ 3 h 94"/>
                <a:gd name="T6" fmla="*/ 15 w 38"/>
                <a:gd name="T7" fmla="*/ 0 h 94"/>
                <a:gd name="T8" fmla="*/ 0 w 38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4">
                  <a:moveTo>
                    <a:pt x="0" y="90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8" y="65"/>
                    <a:pt x="34" y="34"/>
                    <a:pt x="38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31"/>
                    <a:pt x="6" y="61"/>
                    <a:pt x="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190">
              <a:extLst>
                <a:ext uri="{FF2B5EF4-FFF2-40B4-BE49-F238E27FC236}">
                  <a16:creationId xmlns:a16="http://schemas.microsoft.com/office/drawing/2014/main" id="{24C50BE6-C905-49A0-8194-5B600300E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710" y="5284292"/>
              <a:ext cx="245699" cy="205147"/>
            </a:xfrm>
            <a:custGeom>
              <a:avLst/>
              <a:gdLst>
                <a:gd name="T0" fmla="*/ 0 w 87"/>
                <a:gd name="T1" fmla="*/ 54 h 73"/>
                <a:gd name="T2" fmla="*/ 13 w 87"/>
                <a:gd name="T3" fmla="*/ 73 h 73"/>
                <a:gd name="T4" fmla="*/ 13 w 87"/>
                <a:gd name="T5" fmla="*/ 73 h 73"/>
                <a:gd name="T6" fmla="*/ 87 w 87"/>
                <a:gd name="T7" fmla="*/ 18 h 73"/>
                <a:gd name="T8" fmla="*/ 73 w 87"/>
                <a:gd name="T9" fmla="*/ 0 h 73"/>
                <a:gd name="T10" fmla="*/ 0 w 87"/>
                <a:gd name="T11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3">
                  <a:moveTo>
                    <a:pt x="0" y="5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38" y="56"/>
                    <a:pt x="63" y="38"/>
                    <a:pt x="87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9" y="20"/>
                    <a:pt x="25" y="37"/>
                    <a:pt x="0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191">
              <a:extLst>
                <a:ext uri="{FF2B5EF4-FFF2-40B4-BE49-F238E27FC236}">
                  <a16:creationId xmlns:a16="http://schemas.microsoft.com/office/drawing/2014/main" id="{6D1D9C81-8560-41DC-8A85-9A8B5D8C0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900" y="4389758"/>
              <a:ext cx="180100" cy="256434"/>
            </a:xfrm>
            <a:custGeom>
              <a:avLst/>
              <a:gdLst>
                <a:gd name="T0" fmla="*/ 0 w 64"/>
                <a:gd name="T1" fmla="*/ 79 h 91"/>
                <a:gd name="T2" fmla="*/ 19 w 64"/>
                <a:gd name="T3" fmla="*/ 91 h 91"/>
                <a:gd name="T4" fmla="*/ 64 w 64"/>
                <a:gd name="T5" fmla="*/ 10 h 91"/>
                <a:gd name="T6" fmla="*/ 43 w 64"/>
                <a:gd name="T7" fmla="*/ 0 h 91"/>
                <a:gd name="T8" fmla="*/ 0 w 64"/>
                <a:gd name="T9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91">
                  <a:moveTo>
                    <a:pt x="0" y="79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35" y="65"/>
                    <a:pt x="50" y="38"/>
                    <a:pt x="64" y="1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0" y="28"/>
                    <a:pt x="15" y="54"/>
                    <a:pt x="0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192">
              <a:extLst>
                <a:ext uri="{FF2B5EF4-FFF2-40B4-BE49-F238E27FC236}">
                  <a16:creationId xmlns:a16="http://schemas.microsoft.com/office/drawing/2014/main" id="{0FCB95E6-DC1C-47F1-9659-8E69E63B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820" y="4875191"/>
              <a:ext cx="217074" cy="236157"/>
            </a:xfrm>
            <a:custGeom>
              <a:avLst/>
              <a:gdLst>
                <a:gd name="T0" fmla="*/ 0 w 77"/>
                <a:gd name="T1" fmla="*/ 68 h 84"/>
                <a:gd name="T2" fmla="*/ 16 w 77"/>
                <a:gd name="T3" fmla="*/ 84 h 84"/>
                <a:gd name="T4" fmla="*/ 77 w 77"/>
                <a:gd name="T5" fmla="*/ 14 h 84"/>
                <a:gd name="T6" fmla="*/ 59 w 77"/>
                <a:gd name="T7" fmla="*/ 0 h 84"/>
                <a:gd name="T8" fmla="*/ 0 w 77"/>
                <a:gd name="T9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4">
                  <a:moveTo>
                    <a:pt x="0" y="68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37" y="62"/>
                    <a:pt x="57" y="39"/>
                    <a:pt x="77" y="1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0" y="24"/>
                    <a:pt x="20" y="47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Rectangle 193">
              <a:extLst>
                <a:ext uri="{FF2B5EF4-FFF2-40B4-BE49-F238E27FC236}">
                  <a16:creationId xmlns:a16="http://schemas.microsoft.com/office/drawing/2014/main" id="{8976FF22-7FED-4E71-9758-F0CD1161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143" y="5111348"/>
              <a:ext cx="1193" cy="1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2ADFBF-FEE0-4CA6-A3E2-B541989C924C}"/>
              </a:ext>
            </a:extLst>
          </p:cNvPr>
          <p:cNvGrpSpPr/>
          <p:nvPr/>
        </p:nvGrpSpPr>
        <p:grpSpPr>
          <a:xfrm>
            <a:off x="8821804" y="4346245"/>
            <a:ext cx="3098830" cy="2217579"/>
            <a:chOff x="2303623" y="1997258"/>
            <a:chExt cx="3098830" cy="221757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A535BA-86B0-4F8F-B384-A956D9191B1C}"/>
                </a:ext>
              </a:extLst>
            </p:cNvPr>
            <p:cNvGrpSpPr/>
            <p:nvPr/>
          </p:nvGrpSpPr>
          <p:grpSpPr>
            <a:xfrm>
              <a:off x="2303623" y="2557319"/>
              <a:ext cx="3098830" cy="1657518"/>
              <a:chOff x="2052200" y="2388473"/>
              <a:chExt cx="3098830" cy="1657518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C70AB86-3E08-4ED8-8CC7-28D89FDC078E}"/>
                  </a:ext>
                </a:extLst>
              </p:cNvPr>
              <p:cNvSpPr txBox="1"/>
              <p:nvPr/>
            </p:nvSpPr>
            <p:spPr>
              <a:xfrm>
                <a:off x="2054799" y="2388473"/>
                <a:ext cx="1390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Consulting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6465DCB-BC4D-4245-AB96-A7D731776584}"/>
                  </a:ext>
                </a:extLst>
              </p:cNvPr>
              <p:cNvSpPr/>
              <p:nvPr/>
            </p:nvSpPr>
            <p:spPr>
              <a:xfrm>
                <a:off x="2052200" y="2660996"/>
                <a:ext cx="309883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Discover hidden potentials and new opportunities in purchasing, sales or other functions. DATANOMIQ shows you the specific fields of application for Big Data &amp; Analytics in your company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ED5EB542-58C6-4172-8485-2C2D5C647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149" y="1997258"/>
              <a:ext cx="534257" cy="491573"/>
            </a:xfrm>
            <a:custGeom>
              <a:avLst/>
              <a:gdLst>
                <a:gd name="T0" fmla="*/ 3 w 108"/>
                <a:gd name="T1" fmla="*/ 54 h 81"/>
                <a:gd name="T2" fmla="*/ 21 w 108"/>
                <a:gd name="T3" fmla="*/ 47 h 81"/>
                <a:gd name="T4" fmla="*/ 25 w 108"/>
                <a:gd name="T5" fmla="*/ 44 h 81"/>
                <a:gd name="T6" fmla="*/ 35 w 108"/>
                <a:gd name="T7" fmla="*/ 62 h 81"/>
                <a:gd name="T8" fmla="*/ 43 w 108"/>
                <a:gd name="T9" fmla="*/ 44 h 81"/>
                <a:gd name="T10" fmla="*/ 48 w 108"/>
                <a:gd name="T11" fmla="*/ 47 h 81"/>
                <a:gd name="T12" fmla="*/ 60 w 108"/>
                <a:gd name="T13" fmla="*/ 52 h 81"/>
                <a:gd name="T14" fmla="*/ 60 w 108"/>
                <a:gd name="T15" fmla="*/ 51 h 81"/>
                <a:gd name="T16" fmla="*/ 72 w 108"/>
                <a:gd name="T17" fmla="*/ 47 h 81"/>
                <a:gd name="T18" fmla="*/ 83 w 108"/>
                <a:gd name="T19" fmla="*/ 61 h 81"/>
                <a:gd name="T20" fmla="*/ 96 w 108"/>
                <a:gd name="T21" fmla="*/ 47 h 81"/>
                <a:gd name="T22" fmla="*/ 105 w 108"/>
                <a:gd name="T23" fmla="*/ 49 h 81"/>
                <a:gd name="T24" fmla="*/ 108 w 108"/>
                <a:gd name="T25" fmla="*/ 72 h 81"/>
                <a:gd name="T26" fmla="*/ 69 w 108"/>
                <a:gd name="T27" fmla="*/ 72 h 81"/>
                <a:gd name="T28" fmla="*/ 69 w 108"/>
                <a:gd name="T29" fmla="*/ 81 h 81"/>
                <a:gd name="T30" fmla="*/ 0 w 108"/>
                <a:gd name="T31" fmla="*/ 81 h 81"/>
                <a:gd name="T32" fmla="*/ 3 w 108"/>
                <a:gd name="T33" fmla="*/ 54 h 81"/>
                <a:gd name="T34" fmla="*/ 73 w 108"/>
                <a:gd name="T35" fmla="*/ 27 h 81"/>
                <a:gd name="T36" fmla="*/ 93 w 108"/>
                <a:gd name="T37" fmla="*/ 25 h 81"/>
                <a:gd name="T38" fmla="*/ 92 w 108"/>
                <a:gd name="T39" fmla="*/ 37 h 81"/>
                <a:gd name="T40" fmla="*/ 88 w 108"/>
                <a:gd name="T41" fmla="*/ 42 h 81"/>
                <a:gd name="T42" fmla="*/ 99 w 108"/>
                <a:gd name="T43" fmla="*/ 42 h 81"/>
                <a:gd name="T44" fmla="*/ 98 w 108"/>
                <a:gd name="T45" fmla="*/ 32 h 81"/>
                <a:gd name="T46" fmla="*/ 69 w 108"/>
                <a:gd name="T47" fmla="*/ 32 h 81"/>
                <a:gd name="T48" fmla="*/ 68 w 108"/>
                <a:gd name="T49" fmla="*/ 42 h 81"/>
                <a:gd name="T50" fmla="*/ 78 w 108"/>
                <a:gd name="T51" fmla="*/ 42 h 81"/>
                <a:gd name="T52" fmla="*/ 75 w 108"/>
                <a:gd name="T53" fmla="*/ 37 h 81"/>
                <a:gd name="T54" fmla="*/ 73 w 108"/>
                <a:gd name="T55" fmla="*/ 27 h 81"/>
                <a:gd name="T56" fmla="*/ 73 w 108"/>
                <a:gd name="T57" fmla="*/ 27 h 81"/>
                <a:gd name="T58" fmla="*/ 21 w 108"/>
                <a:gd name="T59" fmla="*/ 31 h 81"/>
                <a:gd name="T60" fmla="*/ 22 w 108"/>
                <a:gd name="T61" fmla="*/ 16 h 81"/>
                <a:gd name="T62" fmla="*/ 46 w 108"/>
                <a:gd name="T63" fmla="*/ 16 h 81"/>
                <a:gd name="T64" fmla="*/ 47 w 108"/>
                <a:gd name="T65" fmla="*/ 31 h 81"/>
                <a:gd name="T66" fmla="*/ 52 w 108"/>
                <a:gd name="T67" fmla="*/ 25 h 81"/>
                <a:gd name="T68" fmla="*/ 50 w 108"/>
                <a:gd name="T69" fmla="*/ 8 h 81"/>
                <a:gd name="T70" fmla="*/ 19 w 108"/>
                <a:gd name="T71" fmla="*/ 7 h 81"/>
                <a:gd name="T72" fmla="*/ 18 w 108"/>
                <a:gd name="T73" fmla="*/ 28 h 81"/>
                <a:gd name="T74" fmla="*/ 21 w 108"/>
                <a:gd name="T75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2"/>
                    <a:pt x="15" y="49"/>
                    <a:pt x="21" y="47"/>
                  </a:cubicBezTo>
                  <a:cubicBezTo>
                    <a:pt x="22" y="46"/>
                    <a:pt x="24" y="45"/>
                    <a:pt x="25" y="44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45"/>
                    <a:pt x="46" y="46"/>
                    <a:pt x="48" y="47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5" y="49"/>
                    <a:pt x="69" y="47"/>
                    <a:pt x="72" y="47"/>
                  </a:cubicBezTo>
                  <a:cubicBezTo>
                    <a:pt x="74" y="53"/>
                    <a:pt x="78" y="57"/>
                    <a:pt x="83" y="61"/>
                  </a:cubicBezTo>
                  <a:cubicBezTo>
                    <a:pt x="89" y="57"/>
                    <a:pt x="93" y="52"/>
                    <a:pt x="96" y="47"/>
                  </a:cubicBezTo>
                  <a:cubicBezTo>
                    <a:pt x="98" y="47"/>
                    <a:pt x="102" y="48"/>
                    <a:pt x="105" y="49"/>
                  </a:cubicBezTo>
                  <a:cubicBezTo>
                    <a:pt x="108" y="54"/>
                    <a:pt x="108" y="65"/>
                    <a:pt x="108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5"/>
                    <a:pt x="70" y="78"/>
                    <a:pt x="69" y="81"/>
                  </a:cubicBezTo>
                  <a:cubicBezTo>
                    <a:pt x="46" y="81"/>
                    <a:pt x="23" y="81"/>
                    <a:pt x="0" y="81"/>
                  </a:cubicBezTo>
                  <a:cubicBezTo>
                    <a:pt x="0" y="68"/>
                    <a:pt x="0" y="59"/>
                    <a:pt x="3" y="54"/>
                  </a:cubicBezTo>
                  <a:close/>
                  <a:moveTo>
                    <a:pt x="73" y="27"/>
                  </a:moveTo>
                  <a:cubicBezTo>
                    <a:pt x="79" y="28"/>
                    <a:pt x="89" y="27"/>
                    <a:pt x="93" y="25"/>
                  </a:cubicBezTo>
                  <a:cubicBezTo>
                    <a:pt x="93" y="27"/>
                    <a:pt x="93" y="33"/>
                    <a:pt x="92" y="37"/>
                  </a:cubicBezTo>
                  <a:cubicBezTo>
                    <a:pt x="91" y="39"/>
                    <a:pt x="90" y="41"/>
                    <a:pt x="88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4"/>
                    <a:pt x="98" y="32"/>
                  </a:cubicBezTo>
                  <a:cubicBezTo>
                    <a:pt x="102" y="3"/>
                    <a:pt x="64" y="3"/>
                    <a:pt x="69" y="32"/>
                  </a:cubicBezTo>
                  <a:cubicBezTo>
                    <a:pt x="69" y="34"/>
                    <a:pt x="68" y="42"/>
                    <a:pt x="6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41"/>
                    <a:pt x="76" y="39"/>
                    <a:pt x="75" y="37"/>
                  </a:cubicBezTo>
                  <a:cubicBezTo>
                    <a:pt x="73" y="34"/>
                    <a:pt x="73" y="30"/>
                    <a:pt x="73" y="27"/>
                  </a:cubicBezTo>
                  <a:cubicBezTo>
                    <a:pt x="73" y="27"/>
                    <a:pt x="73" y="27"/>
                    <a:pt x="73" y="27"/>
                  </a:cubicBezTo>
                  <a:close/>
                  <a:moveTo>
                    <a:pt x="21" y="31"/>
                  </a:moveTo>
                  <a:cubicBezTo>
                    <a:pt x="21" y="25"/>
                    <a:pt x="21" y="21"/>
                    <a:pt x="22" y="16"/>
                  </a:cubicBezTo>
                  <a:cubicBezTo>
                    <a:pt x="29" y="12"/>
                    <a:pt x="37" y="18"/>
                    <a:pt x="46" y="16"/>
                  </a:cubicBezTo>
                  <a:cubicBezTo>
                    <a:pt x="47" y="20"/>
                    <a:pt x="48" y="25"/>
                    <a:pt x="47" y="31"/>
                  </a:cubicBezTo>
                  <a:cubicBezTo>
                    <a:pt x="47" y="31"/>
                    <a:pt x="51" y="28"/>
                    <a:pt x="52" y="25"/>
                  </a:cubicBezTo>
                  <a:cubicBezTo>
                    <a:pt x="52" y="22"/>
                    <a:pt x="51" y="10"/>
                    <a:pt x="50" y="8"/>
                  </a:cubicBezTo>
                  <a:cubicBezTo>
                    <a:pt x="45" y="0"/>
                    <a:pt x="25" y="0"/>
                    <a:pt x="19" y="7"/>
                  </a:cubicBezTo>
                  <a:cubicBezTo>
                    <a:pt x="18" y="9"/>
                    <a:pt x="16" y="25"/>
                    <a:pt x="18" y="28"/>
                  </a:cubicBezTo>
                  <a:cubicBezTo>
                    <a:pt x="19" y="30"/>
                    <a:pt x="21" y="31"/>
                    <a:pt x="21" y="3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FA0E6-54D5-41AB-943A-5E51977F8942}"/>
              </a:ext>
            </a:extLst>
          </p:cNvPr>
          <p:cNvGrpSpPr/>
          <p:nvPr/>
        </p:nvGrpSpPr>
        <p:grpSpPr>
          <a:xfrm>
            <a:off x="7256446" y="1840802"/>
            <a:ext cx="3098830" cy="2389334"/>
            <a:chOff x="7364128" y="1871975"/>
            <a:chExt cx="3098830" cy="23893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3BD2119-243B-4538-B1F5-4947FDD017B8}"/>
                </a:ext>
              </a:extLst>
            </p:cNvPr>
            <p:cNvGrpSpPr/>
            <p:nvPr/>
          </p:nvGrpSpPr>
          <p:grpSpPr>
            <a:xfrm>
              <a:off x="7364128" y="2307493"/>
              <a:ext cx="3098830" cy="1953816"/>
              <a:chOff x="2054799" y="2388473"/>
              <a:chExt cx="3098830" cy="1953816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575158-28D9-455A-AA71-87704F08F7F3}"/>
                  </a:ext>
                </a:extLst>
              </p:cNvPr>
              <p:cNvSpPr txBox="1"/>
              <p:nvPr/>
            </p:nvSpPr>
            <p:spPr>
              <a:xfrm>
                <a:off x="2054799" y="2388473"/>
                <a:ext cx="2095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Business Service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6EB1A4-B376-4C7A-9EB6-65CB227E1310}"/>
                  </a:ext>
                </a:extLst>
              </p:cNvPr>
              <p:cNvSpPr/>
              <p:nvPr/>
            </p:nvSpPr>
            <p:spPr>
              <a:xfrm>
                <a:off x="2054799" y="2741851"/>
                <a:ext cx="309883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We provide our solutions as a business service. Thereby we provide an ideal entry into big data and analytics without the need for investment in software, maintenance and your own Data Science resources.</a:t>
                </a:r>
                <a:endParaRPr lang="en-GB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5" name="AutoShape 49">
              <a:extLst>
                <a:ext uri="{FF2B5EF4-FFF2-40B4-BE49-F238E27FC236}">
                  <a16:creationId xmlns:a16="http://schemas.microsoft.com/office/drawing/2014/main" id="{8716A79F-80E0-4BC2-8E8B-1ABF53D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20" y="1871975"/>
              <a:ext cx="314557" cy="3654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143" y="21047"/>
                  </a:moveTo>
                  <a:cubicBezTo>
                    <a:pt x="3143" y="21200"/>
                    <a:pt x="3101" y="21329"/>
                    <a:pt x="3025" y="21435"/>
                  </a:cubicBezTo>
                  <a:cubicBezTo>
                    <a:pt x="2947" y="21544"/>
                    <a:pt x="2841" y="21599"/>
                    <a:pt x="2707" y="21599"/>
                  </a:cubicBezTo>
                  <a:lnTo>
                    <a:pt x="457" y="21599"/>
                  </a:lnTo>
                  <a:cubicBezTo>
                    <a:pt x="154" y="21599"/>
                    <a:pt x="0" y="21414"/>
                    <a:pt x="0" y="21047"/>
                  </a:cubicBezTo>
                  <a:lnTo>
                    <a:pt x="0" y="17393"/>
                  </a:lnTo>
                  <a:cubicBezTo>
                    <a:pt x="0" y="17244"/>
                    <a:pt x="46" y="17114"/>
                    <a:pt x="134" y="17006"/>
                  </a:cubicBezTo>
                  <a:cubicBezTo>
                    <a:pt x="225" y="16900"/>
                    <a:pt x="332" y="16844"/>
                    <a:pt x="457" y="16844"/>
                  </a:cubicBezTo>
                  <a:lnTo>
                    <a:pt x="2707" y="16844"/>
                  </a:lnTo>
                  <a:cubicBezTo>
                    <a:pt x="2834" y="16844"/>
                    <a:pt x="2937" y="16900"/>
                    <a:pt x="3018" y="17006"/>
                  </a:cubicBezTo>
                  <a:cubicBezTo>
                    <a:pt x="3101" y="17114"/>
                    <a:pt x="3143" y="17244"/>
                    <a:pt x="3143" y="17393"/>
                  </a:cubicBezTo>
                  <a:lnTo>
                    <a:pt x="3143" y="21047"/>
                  </a:lnTo>
                  <a:close/>
                  <a:moveTo>
                    <a:pt x="7757" y="21047"/>
                  </a:moveTo>
                  <a:cubicBezTo>
                    <a:pt x="7757" y="21200"/>
                    <a:pt x="7715" y="21329"/>
                    <a:pt x="7634" y="21435"/>
                  </a:cubicBezTo>
                  <a:cubicBezTo>
                    <a:pt x="7551" y="21544"/>
                    <a:pt x="7448" y="21599"/>
                    <a:pt x="7324" y="21599"/>
                  </a:cubicBezTo>
                  <a:lnTo>
                    <a:pt x="5062" y="21599"/>
                  </a:lnTo>
                  <a:cubicBezTo>
                    <a:pt x="4934" y="21599"/>
                    <a:pt x="4829" y="21544"/>
                    <a:pt x="4739" y="21435"/>
                  </a:cubicBezTo>
                  <a:cubicBezTo>
                    <a:pt x="4648" y="21329"/>
                    <a:pt x="4604" y="21200"/>
                    <a:pt x="4604" y="21047"/>
                  </a:cubicBezTo>
                  <a:lnTo>
                    <a:pt x="4604" y="14947"/>
                  </a:lnTo>
                  <a:cubicBezTo>
                    <a:pt x="4604" y="14797"/>
                    <a:pt x="4648" y="14668"/>
                    <a:pt x="4739" y="14559"/>
                  </a:cubicBezTo>
                  <a:cubicBezTo>
                    <a:pt x="4829" y="14453"/>
                    <a:pt x="4934" y="14398"/>
                    <a:pt x="5062" y="14398"/>
                  </a:cubicBezTo>
                  <a:lnTo>
                    <a:pt x="7324" y="14398"/>
                  </a:lnTo>
                  <a:cubicBezTo>
                    <a:pt x="7448" y="14398"/>
                    <a:pt x="7551" y="14453"/>
                    <a:pt x="7634" y="14559"/>
                  </a:cubicBezTo>
                  <a:cubicBezTo>
                    <a:pt x="7715" y="14668"/>
                    <a:pt x="7757" y="14797"/>
                    <a:pt x="7757" y="14947"/>
                  </a:cubicBezTo>
                  <a:lnTo>
                    <a:pt x="7757" y="21047"/>
                  </a:lnTo>
                  <a:close/>
                  <a:moveTo>
                    <a:pt x="12388" y="21047"/>
                  </a:moveTo>
                  <a:cubicBezTo>
                    <a:pt x="12388" y="21200"/>
                    <a:pt x="12342" y="21329"/>
                    <a:pt x="12251" y="21435"/>
                  </a:cubicBezTo>
                  <a:cubicBezTo>
                    <a:pt x="12165" y="21544"/>
                    <a:pt x="12055" y="21599"/>
                    <a:pt x="11928" y="21599"/>
                  </a:cubicBezTo>
                  <a:lnTo>
                    <a:pt x="9666" y="21599"/>
                  </a:lnTo>
                  <a:cubicBezTo>
                    <a:pt x="9541" y="21599"/>
                    <a:pt x="9434" y="21544"/>
                    <a:pt x="9343" y="21435"/>
                  </a:cubicBezTo>
                  <a:cubicBezTo>
                    <a:pt x="9255" y="21329"/>
                    <a:pt x="9208" y="21200"/>
                    <a:pt x="9208" y="21047"/>
                  </a:cubicBezTo>
                  <a:lnTo>
                    <a:pt x="9208" y="11546"/>
                  </a:lnTo>
                  <a:cubicBezTo>
                    <a:pt x="9208" y="11393"/>
                    <a:pt x="9255" y="11264"/>
                    <a:pt x="9343" y="11158"/>
                  </a:cubicBezTo>
                  <a:cubicBezTo>
                    <a:pt x="9434" y="11049"/>
                    <a:pt x="9541" y="10996"/>
                    <a:pt x="9666" y="10996"/>
                  </a:cubicBezTo>
                  <a:lnTo>
                    <a:pt x="11928" y="10996"/>
                  </a:lnTo>
                  <a:cubicBezTo>
                    <a:pt x="12055" y="10996"/>
                    <a:pt x="12165" y="11049"/>
                    <a:pt x="12251" y="11158"/>
                  </a:cubicBezTo>
                  <a:cubicBezTo>
                    <a:pt x="12342" y="11264"/>
                    <a:pt x="12388" y="11393"/>
                    <a:pt x="12388" y="11546"/>
                  </a:cubicBezTo>
                  <a:lnTo>
                    <a:pt x="12388" y="21047"/>
                  </a:lnTo>
                  <a:close/>
                  <a:moveTo>
                    <a:pt x="16993" y="21047"/>
                  </a:moveTo>
                  <a:cubicBezTo>
                    <a:pt x="16993" y="21200"/>
                    <a:pt x="16946" y="21329"/>
                    <a:pt x="16856" y="21435"/>
                  </a:cubicBezTo>
                  <a:cubicBezTo>
                    <a:pt x="16767" y="21544"/>
                    <a:pt x="16660" y="21599"/>
                    <a:pt x="16535" y="21599"/>
                  </a:cubicBezTo>
                  <a:lnTo>
                    <a:pt x="14285" y="21599"/>
                  </a:lnTo>
                  <a:cubicBezTo>
                    <a:pt x="14158" y="21599"/>
                    <a:pt x="14055" y="21544"/>
                    <a:pt x="13974" y="21435"/>
                  </a:cubicBezTo>
                  <a:cubicBezTo>
                    <a:pt x="13894" y="21329"/>
                    <a:pt x="13850" y="21200"/>
                    <a:pt x="13850" y="21047"/>
                  </a:cubicBezTo>
                  <a:lnTo>
                    <a:pt x="13850" y="7058"/>
                  </a:lnTo>
                  <a:cubicBezTo>
                    <a:pt x="13850" y="6908"/>
                    <a:pt x="13891" y="6781"/>
                    <a:pt x="13967" y="6670"/>
                  </a:cubicBezTo>
                  <a:cubicBezTo>
                    <a:pt x="14045" y="6564"/>
                    <a:pt x="14151" y="6511"/>
                    <a:pt x="14285" y="6511"/>
                  </a:cubicBezTo>
                  <a:lnTo>
                    <a:pt x="16535" y="6511"/>
                  </a:lnTo>
                  <a:cubicBezTo>
                    <a:pt x="16660" y="6511"/>
                    <a:pt x="16767" y="6561"/>
                    <a:pt x="16855" y="6664"/>
                  </a:cubicBezTo>
                  <a:cubicBezTo>
                    <a:pt x="16946" y="6767"/>
                    <a:pt x="16993" y="6899"/>
                    <a:pt x="16993" y="7058"/>
                  </a:cubicBezTo>
                  <a:lnTo>
                    <a:pt x="16993" y="21047"/>
                  </a:lnTo>
                  <a:close/>
                  <a:moveTo>
                    <a:pt x="21599" y="21047"/>
                  </a:moveTo>
                  <a:cubicBezTo>
                    <a:pt x="21599" y="21414"/>
                    <a:pt x="21448" y="21599"/>
                    <a:pt x="21139" y="21599"/>
                  </a:cubicBezTo>
                  <a:lnTo>
                    <a:pt x="18914" y="21599"/>
                  </a:lnTo>
                  <a:cubicBezTo>
                    <a:pt x="18611" y="21599"/>
                    <a:pt x="18456" y="21414"/>
                    <a:pt x="18456" y="21047"/>
                  </a:cubicBezTo>
                  <a:lnTo>
                    <a:pt x="18456" y="549"/>
                  </a:lnTo>
                  <a:cubicBezTo>
                    <a:pt x="18456" y="182"/>
                    <a:pt x="18608" y="0"/>
                    <a:pt x="18914" y="0"/>
                  </a:cubicBezTo>
                  <a:lnTo>
                    <a:pt x="21139" y="0"/>
                  </a:lnTo>
                  <a:cubicBezTo>
                    <a:pt x="21445" y="0"/>
                    <a:pt x="21599" y="182"/>
                    <a:pt x="21599" y="549"/>
                  </a:cubicBezTo>
                  <a:lnTo>
                    <a:pt x="21599" y="210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5724ACA-3312-487B-B557-346B88244417}"/>
              </a:ext>
            </a:extLst>
          </p:cNvPr>
          <p:cNvGrpSpPr/>
          <p:nvPr/>
        </p:nvGrpSpPr>
        <p:grpSpPr>
          <a:xfrm>
            <a:off x="1722556" y="1761203"/>
            <a:ext cx="3165865" cy="1704051"/>
            <a:chOff x="8705657" y="4762776"/>
            <a:chExt cx="3165865" cy="170405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7816B5-04C3-4F1C-9DAA-0AB57329B90C}"/>
                </a:ext>
              </a:extLst>
            </p:cNvPr>
            <p:cNvGrpSpPr/>
            <p:nvPr/>
          </p:nvGrpSpPr>
          <p:grpSpPr>
            <a:xfrm>
              <a:off x="9262147" y="4762776"/>
              <a:ext cx="2609375" cy="1704051"/>
              <a:chOff x="2054799" y="2748858"/>
              <a:chExt cx="2609375" cy="1704051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00CB96-C8ED-485E-9130-068D16B3F257}"/>
                  </a:ext>
                </a:extLst>
              </p:cNvPr>
              <p:cNvSpPr txBox="1"/>
              <p:nvPr/>
            </p:nvSpPr>
            <p:spPr>
              <a:xfrm>
                <a:off x="2054799" y="2748858"/>
                <a:ext cx="2557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Software as a Service</a:t>
                </a:r>
                <a:endParaRPr lang="en-GB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BDAF8DB-8C54-4CDD-94D8-3ED985CD5FE5}"/>
                  </a:ext>
                </a:extLst>
              </p:cNvPr>
              <p:cNvSpPr/>
              <p:nvPr/>
            </p:nvSpPr>
            <p:spPr>
              <a:xfrm>
                <a:off x="2064153" y="2852471"/>
                <a:ext cx="2600021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b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We build tailor-made cloud solutions as a permanent self-service platform for you enabling direct interaction with our SaaS platform as a self-service.</a:t>
                </a:r>
                <a:endParaRPr lang="en-GB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6" name="AutoShape 149">
              <a:extLst>
                <a:ext uri="{FF2B5EF4-FFF2-40B4-BE49-F238E27FC236}">
                  <a16:creationId xmlns:a16="http://schemas.microsoft.com/office/drawing/2014/main" id="{10155BCA-14ED-4DAF-844C-A843B99D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657" y="5123336"/>
              <a:ext cx="464344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1069-7CC0-4EE7-B50D-EED54ADC9FE6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52" name="Group 51"/>
          <p:cNvGrpSpPr/>
          <p:nvPr/>
        </p:nvGrpSpPr>
        <p:grpSpPr>
          <a:xfrm>
            <a:off x="4661340" y="1681453"/>
            <a:ext cx="2869319" cy="4942901"/>
            <a:chOff x="4661340" y="1681453"/>
            <a:chExt cx="2869319" cy="494290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474104" y="5374291"/>
              <a:ext cx="1277842" cy="1131777"/>
            </a:xfrm>
            <a:custGeom>
              <a:avLst/>
              <a:gdLst>
                <a:gd name="T0" fmla="*/ 293 w 602"/>
                <a:gd name="T1" fmla="*/ 534 h 534"/>
                <a:gd name="T2" fmla="*/ 143 w 602"/>
                <a:gd name="T3" fmla="*/ 515 h 534"/>
                <a:gd name="T4" fmla="*/ 87 w 602"/>
                <a:gd name="T5" fmla="*/ 468 h 534"/>
                <a:gd name="T6" fmla="*/ 38 w 602"/>
                <a:gd name="T7" fmla="*/ 403 h 534"/>
                <a:gd name="T8" fmla="*/ 31 w 602"/>
                <a:gd name="T9" fmla="*/ 367 h 534"/>
                <a:gd name="T10" fmla="*/ 32 w 602"/>
                <a:gd name="T11" fmla="*/ 346 h 534"/>
                <a:gd name="T12" fmla="*/ 38 w 602"/>
                <a:gd name="T13" fmla="*/ 313 h 534"/>
                <a:gd name="T14" fmla="*/ 32 w 602"/>
                <a:gd name="T15" fmla="*/ 292 h 534"/>
                <a:gd name="T16" fmla="*/ 29 w 602"/>
                <a:gd name="T17" fmla="*/ 270 h 534"/>
                <a:gd name="T18" fmla="*/ 37 w 602"/>
                <a:gd name="T19" fmla="*/ 240 h 534"/>
                <a:gd name="T20" fmla="*/ 31 w 602"/>
                <a:gd name="T21" fmla="*/ 213 h 534"/>
                <a:gd name="T22" fmla="*/ 35 w 602"/>
                <a:gd name="T23" fmla="*/ 191 h 534"/>
                <a:gd name="T24" fmla="*/ 41 w 602"/>
                <a:gd name="T25" fmla="*/ 168 h 534"/>
                <a:gd name="T26" fmla="*/ 44 w 602"/>
                <a:gd name="T27" fmla="*/ 144 h 534"/>
                <a:gd name="T28" fmla="*/ 17 w 602"/>
                <a:gd name="T29" fmla="*/ 125 h 534"/>
                <a:gd name="T30" fmla="*/ 0 w 602"/>
                <a:gd name="T31" fmla="*/ 0 h 534"/>
                <a:gd name="T32" fmla="*/ 602 w 602"/>
                <a:gd name="T33" fmla="*/ 0 h 534"/>
                <a:gd name="T34" fmla="*/ 590 w 602"/>
                <a:gd name="T35" fmla="*/ 94 h 534"/>
                <a:gd name="T36" fmla="*/ 563 w 602"/>
                <a:gd name="T37" fmla="*/ 113 h 534"/>
                <a:gd name="T38" fmla="*/ 566 w 602"/>
                <a:gd name="T39" fmla="*/ 137 h 534"/>
                <a:gd name="T40" fmla="*/ 572 w 602"/>
                <a:gd name="T41" fmla="*/ 159 h 534"/>
                <a:gd name="T42" fmla="*/ 577 w 602"/>
                <a:gd name="T43" fmla="*/ 182 h 534"/>
                <a:gd name="T44" fmla="*/ 571 w 602"/>
                <a:gd name="T45" fmla="*/ 209 h 534"/>
                <a:gd name="T46" fmla="*/ 578 w 602"/>
                <a:gd name="T47" fmla="*/ 238 h 534"/>
                <a:gd name="T48" fmla="*/ 575 w 602"/>
                <a:gd name="T49" fmla="*/ 261 h 534"/>
                <a:gd name="T50" fmla="*/ 569 w 602"/>
                <a:gd name="T51" fmla="*/ 282 h 534"/>
                <a:gd name="T52" fmla="*/ 575 w 602"/>
                <a:gd name="T53" fmla="*/ 315 h 534"/>
                <a:gd name="T54" fmla="*/ 577 w 602"/>
                <a:gd name="T55" fmla="*/ 335 h 534"/>
                <a:gd name="T56" fmla="*/ 569 w 602"/>
                <a:gd name="T57" fmla="*/ 371 h 534"/>
                <a:gd name="T58" fmla="*/ 580 w 602"/>
                <a:gd name="T59" fmla="*/ 391 h 534"/>
                <a:gd name="T60" fmla="*/ 524 w 602"/>
                <a:gd name="T61" fmla="*/ 468 h 534"/>
                <a:gd name="T62" fmla="*/ 469 w 602"/>
                <a:gd name="T63" fmla="*/ 515 h 534"/>
                <a:gd name="T64" fmla="*/ 293 w 602"/>
                <a:gd name="T65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4">
                  <a:moveTo>
                    <a:pt x="293" y="534"/>
                  </a:moveTo>
                  <a:cubicBezTo>
                    <a:pt x="246" y="534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8"/>
                  </a:cubicBezTo>
                  <a:cubicBezTo>
                    <a:pt x="50" y="446"/>
                    <a:pt x="38" y="419"/>
                    <a:pt x="38" y="403"/>
                  </a:cubicBezTo>
                  <a:cubicBezTo>
                    <a:pt x="38" y="386"/>
                    <a:pt x="50" y="374"/>
                    <a:pt x="31" y="367"/>
                  </a:cubicBezTo>
                  <a:cubicBezTo>
                    <a:pt x="11" y="359"/>
                    <a:pt x="16" y="352"/>
                    <a:pt x="32" y="346"/>
                  </a:cubicBezTo>
                  <a:cubicBezTo>
                    <a:pt x="48" y="340"/>
                    <a:pt x="38" y="329"/>
                    <a:pt x="38" y="313"/>
                  </a:cubicBezTo>
                  <a:cubicBezTo>
                    <a:pt x="38" y="297"/>
                    <a:pt x="56" y="294"/>
                    <a:pt x="32" y="292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3"/>
                    <a:pt x="37" y="240"/>
                  </a:cubicBezTo>
                  <a:cubicBezTo>
                    <a:pt x="37" y="226"/>
                    <a:pt x="47" y="217"/>
                    <a:pt x="31" y="213"/>
                  </a:cubicBezTo>
                  <a:cubicBezTo>
                    <a:pt x="14" y="209"/>
                    <a:pt x="16" y="195"/>
                    <a:pt x="35" y="191"/>
                  </a:cubicBezTo>
                  <a:cubicBezTo>
                    <a:pt x="54" y="186"/>
                    <a:pt x="43" y="179"/>
                    <a:pt x="41" y="168"/>
                  </a:cubicBezTo>
                  <a:cubicBezTo>
                    <a:pt x="40" y="158"/>
                    <a:pt x="54" y="144"/>
                    <a:pt x="44" y="144"/>
                  </a:cubicBezTo>
                  <a:cubicBezTo>
                    <a:pt x="34" y="144"/>
                    <a:pt x="19" y="137"/>
                    <a:pt x="17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5"/>
                    <a:pt x="574" y="113"/>
                    <a:pt x="563" y="113"/>
                  </a:cubicBezTo>
                  <a:cubicBezTo>
                    <a:pt x="553" y="113"/>
                    <a:pt x="568" y="126"/>
                    <a:pt x="566" y="137"/>
                  </a:cubicBezTo>
                  <a:cubicBezTo>
                    <a:pt x="565" y="147"/>
                    <a:pt x="553" y="155"/>
                    <a:pt x="572" y="159"/>
                  </a:cubicBezTo>
                  <a:cubicBezTo>
                    <a:pt x="592" y="164"/>
                    <a:pt x="593" y="177"/>
                    <a:pt x="577" y="182"/>
                  </a:cubicBezTo>
                  <a:cubicBezTo>
                    <a:pt x="560" y="186"/>
                    <a:pt x="571" y="195"/>
                    <a:pt x="571" y="209"/>
                  </a:cubicBezTo>
                  <a:cubicBezTo>
                    <a:pt x="571" y="222"/>
                    <a:pt x="560" y="232"/>
                    <a:pt x="578" y="238"/>
                  </a:cubicBezTo>
                  <a:cubicBezTo>
                    <a:pt x="596" y="244"/>
                    <a:pt x="599" y="259"/>
                    <a:pt x="575" y="261"/>
                  </a:cubicBezTo>
                  <a:cubicBezTo>
                    <a:pt x="551" y="262"/>
                    <a:pt x="569" y="265"/>
                    <a:pt x="569" y="282"/>
                  </a:cubicBezTo>
                  <a:cubicBezTo>
                    <a:pt x="569" y="298"/>
                    <a:pt x="559" y="309"/>
                    <a:pt x="575" y="315"/>
                  </a:cubicBezTo>
                  <a:cubicBezTo>
                    <a:pt x="592" y="321"/>
                    <a:pt x="596" y="328"/>
                    <a:pt x="577" y="335"/>
                  </a:cubicBezTo>
                  <a:cubicBezTo>
                    <a:pt x="557" y="343"/>
                    <a:pt x="569" y="355"/>
                    <a:pt x="569" y="371"/>
                  </a:cubicBezTo>
                  <a:cubicBezTo>
                    <a:pt x="569" y="376"/>
                    <a:pt x="582" y="381"/>
                    <a:pt x="580" y="391"/>
                  </a:cubicBezTo>
                  <a:cubicBezTo>
                    <a:pt x="576" y="416"/>
                    <a:pt x="553" y="445"/>
                    <a:pt x="524" y="468"/>
                  </a:cubicBezTo>
                  <a:cubicBezTo>
                    <a:pt x="496" y="492"/>
                    <a:pt x="472" y="500"/>
                    <a:pt x="469" y="515"/>
                  </a:cubicBezTo>
                  <a:cubicBezTo>
                    <a:pt x="466" y="530"/>
                    <a:pt x="341" y="534"/>
                    <a:pt x="293" y="534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748312" y="5374291"/>
              <a:ext cx="360233" cy="1131777"/>
            </a:xfrm>
            <a:custGeom>
              <a:avLst/>
              <a:gdLst>
                <a:gd name="T0" fmla="*/ 82 w 170"/>
                <a:gd name="T1" fmla="*/ 534 h 534"/>
                <a:gd name="T2" fmla="*/ 38 w 170"/>
                <a:gd name="T3" fmla="*/ 515 h 534"/>
                <a:gd name="T4" fmla="*/ 22 w 170"/>
                <a:gd name="T5" fmla="*/ 468 h 534"/>
                <a:gd name="T6" fmla="*/ 8 w 170"/>
                <a:gd name="T7" fmla="*/ 403 h 534"/>
                <a:gd name="T8" fmla="*/ 6 w 170"/>
                <a:gd name="T9" fmla="*/ 367 h 534"/>
                <a:gd name="T10" fmla="*/ 7 w 170"/>
                <a:gd name="T11" fmla="*/ 346 h 534"/>
                <a:gd name="T12" fmla="*/ 8 w 170"/>
                <a:gd name="T13" fmla="*/ 313 h 534"/>
                <a:gd name="T14" fmla="*/ 7 w 170"/>
                <a:gd name="T15" fmla="*/ 292 h 534"/>
                <a:gd name="T16" fmla="*/ 6 w 170"/>
                <a:gd name="T17" fmla="*/ 270 h 534"/>
                <a:gd name="T18" fmla="*/ 8 w 170"/>
                <a:gd name="T19" fmla="*/ 240 h 534"/>
                <a:gd name="T20" fmla="*/ 6 w 170"/>
                <a:gd name="T21" fmla="*/ 213 h 534"/>
                <a:gd name="T22" fmla="*/ 7 w 170"/>
                <a:gd name="T23" fmla="*/ 191 h 534"/>
                <a:gd name="T24" fmla="*/ 9 w 170"/>
                <a:gd name="T25" fmla="*/ 168 h 534"/>
                <a:gd name="T26" fmla="*/ 10 w 170"/>
                <a:gd name="T27" fmla="*/ 144 h 534"/>
                <a:gd name="T28" fmla="*/ 2 w 170"/>
                <a:gd name="T29" fmla="*/ 125 h 534"/>
                <a:gd name="T30" fmla="*/ 5 w 170"/>
                <a:gd name="T31" fmla="*/ 89 h 534"/>
                <a:gd name="T32" fmla="*/ 4 w 170"/>
                <a:gd name="T33" fmla="*/ 43 h 534"/>
                <a:gd name="T34" fmla="*/ 0 w 170"/>
                <a:gd name="T35" fmla="*/ 0 h 534"/>
                <a:gd name="T36" fmla="*/ 170 w 170"/>
                <a:gd name="T37" fmla="*/ 0 h 534"/>
                <a:gd name="T38" fmla="*/ 168 w 170"/>
                <a:gd name="T39" fmla="*/ 22 h 534"/>
                <a:gd name="T40" fmla="*/ 164 w 170"/>
                <a:gd name="T41" fmla="*/ 58 h 534"/>
                <a:gd name="T42" fmla="*/ 167 w 170"/>
                <a:gd name="T43" fmla="*/ 94 h 534"/>
                <a:gd name="T44" fmla="*/ 159 w 170"/>
                <a:gd name="T45" fmla="*/ 113 h 534"/>
                <a:gd name="T46" fmla="*/ 160 w 170"/>
                <a:gd name="T47" fmla="*/ 137 h 534"/>
                <a:gd name="T48" fmla="*/ 162 w 170"/>
                <a:gd name="T49" fmla="*/ 159 h 534"/>
                <a:gd name="T50" fmla="*/ 163 w 170"/>
                <a:gd name="T51" fmla="*/ 182 h 534"/>
                <a:gd name="T52" fmla="*/ 161 w 170"/>
                <a:gd name="T53" fmla="*/ 209 h 534"/>
                <a:gd name="T54" fmla="*/ 163 w 170"/>
                <a:gd name="T55" fmla="*/ 238 h 534"/>
                <a:gd name="T56" fmla="*/ 163 w 170"/>
                <a:gd name="T57" fmla="*/ 261 h 534"/>
                <a:gd name="T58" fmla="*/ 161 w 170"/>
                <a:gd name="T59" fmla="*/ 282 h 534"/>
                <a:gd name="T60" fmla="*/ 163 w 170"/>
                <a:gd name="T61" fmla="*/ 315 h 534"/>
                <a:gd name="T62" fmla="*/ 163 w 170"/>
                <a:gd name="T63" fmla="*/ 335 h 534"/>
                <a:gd name="T64" fmla="*/ 161 w 170"/>
                <a:gd name="T65" fmla="*/ 371 h 534"/>
                <a:gd name="T66" fmla="*/ 164 w 170"/>
                <a:gd name="T67" fmla="*/ 391 h 534"/>
                <a:gd name="T68" fmla="*/ 148 w 170"/>
                <a:gd name="T69" fmla="*/ 468 h 534"/>
                <a:gd name="T70" fmla="*/ 132 w 170"/>
                <a:gd name="T71" fmla="*/ 515 h 534"/>
                <a:gd name="T72" fmla="*/ 82 w 170"/>
                <a:gd name="T7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4">
                  <a:moveTo>
                    <a:pt x="82" y="534"/>
                  </a:moveTo>
                  <a:cubicBezTo>
                    <a:pt x="68" y="534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8"/>
                  </a:cubicBezTo>
                  <a:cubicBezTo>
                    <a:pt x="12" y="446"/>
                    <a:pt x="8" y="419"/>
                    <a:pt x="8" y="403"/>
                  </a:cubicBezTo>
                  <a:cubicBezTo>
                    <a:pt x="8" y="386"/>
                    <a:pt x="12" y="374"/>
                    <a:pt x="6" y="367"/>
                  </a:cubicBezTo>
                  <a:cubicBezTo>
                    <a:pt x="1" y="359"/>
                    <a:pt x="2" y="352"/>
                    <a:pt x="7" y="346"/>
                  </a:cubicBezTo>
                  <a:cubicBezTo>
                    <a:pt x="11" y="340"/>
                    <a:pt x="8" y="329"/>
                    <a:pt x="8" y="313"/>
                  </a:cubicBezTo>
                  <a:cubicBezTo>
                    <a:pt x="8" y="297"/>
                    <a:pt x="13" y="294"/>
                    <a:pt x="7" y="292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3"/>
                    <a:pt x="8" y="240"/>
                  </a:cubicBezTo>
                  <a:cubicBezTo>
                    <a:pt x="8" y="226"/>
                    <a:pt x="11" y="217"/>
                    <a:pt x="6" y="213"/>
                  </a:cubicBezTo>
                  <a:cubicBezTo>
                    <a:pt x="1" y="209"/>
                    <a:pt x="2" y="195"/>
                    <a:pt x="7" y="191"/>
                  </a:cubicBezTo>
                  <a:cubicBezTo>
                    <a:pt x="13" y="186"/>
                    <a:pt x="10" y="179"/>
                    <a:pt x="9" y="168"/>
                  </a:cubicBezTo>
                  <a:cubicBezTo>
                    <a:pt x="9" y="158"/>
                    <a:pt x="13" y="144"/>
                    <a:pt x="10" y="144"/>
                  </a:cubicBezTo>
                  <a:cubicBezTo>
                    <a:pt x="7" y="144"/>
                    <a:pt x="2" y="137"/>
                    <a:pt x="2" y="125"/>
                  </a:cubicBezTo>
                  <a:cubicBezTo>
                    <a:pt x="2" y="113"/>
                    <a:pt x="5" y="105"/>
                    <a:pt x="5" y="89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2"/>
                    <a:pt x="1" y="12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7"/>
                    <a:pt x="168" y="22"/>
                  </a:cubicBezTo>
                  <a:cubicBezTo>
                    <a:pt x="164" y="34"/>
                    <a:pt x="164" y="41"/>
                    <a:pt x="164" y="58"/>
                  </a:cubicBezTo>
                  <a:cubicBezTo>
                    <a:pt x="164" y="74"/>
                    <a:pt x="167" y="82"/>
                    <a:pt x="167" y="94"/>
                  </a:cubicBezTo>
                  <a:cubicBezTo>
                    <a:pt x="167" y="105"/>
                    <a:pt x="162" y="113"/>
                    <a:pt x="159" y="113"/>
                  </a:cubicBezTo>
                  <a:cubicBezTo>
                    <a:pt x="156" y="113"/>
                    <a:pt x="160" y="126"/>
                    <a:pt x="160" y="137"/>
                  </a:cubicBezTo>
                  <a:cubicBezTo>
                    <a:pt x="160" y="147"/>
                    <a:pt x="156" y="155"/>
                    <a:pt x="162" y="159"/>
                  </a:cubicBezTo>
                  <a:cubicBezTo>
                    <a:pt x="167" y="164"/>
                    <a:pt x="168" y="177"/>
                    <a:pt x="163" y="182"/>
                  </a:cubicBezTo>
                  <a:cubicBezTo>
                    <a:pt x="158" y="186"/>
                    <a:pt x="161" y="195"/>
                    <a:pt x="161" y="209"/>
                  </a:cubicBezTo>
                  <a:cubicBezTo>
                    <a:pt x="161" y="222"/>
                    <a:pt x="158" y="232"/>
                    <a:pt x="163" y="238"/>
                  </a:cubicBezTo>
                  <a:cubicBezTo>
                    <a:pt x="169" y="244"/>
                    <a:pt x="169" y="259"/>
                    <a:pt x="163" y="261"/>
                  </a:cubicBezTo>
                  <a:cubicBezTo>
                    <a:pt x="156" y="262"/>
                    <a:pt x="161" y="265"/>
                    <a:pt x="161" y="282"/>
                  </a:cubicBezTo>
                  <a:cubicBezTo>
                    <a:pt x="161" y="298"/>
                    <a:pt x="158" y="309"/>
                    <a:pt x="163" y="315"/>
                  </a:cubicBezTo>
                  <a:cubicBezTo>
                    <a:pt x="167" y="321"/>
                    <a:pt x="169" y="328"/>
                    <a:pt x="163" y="335"/>
                  </a:cubicBezTo>
                  <a:cubicBezTo>
                    <a:pt x="157" y="343"/>
                    <a:pt x="161" y="355"/>
                    <a:pt x="161" y="371"/>
                  </a:cubicBezTo>
                  <a:cubicBezTo>
                    <a:pt x="161" y="376"/>
                    <a:pt x="165" y="381"/>
                    <a:pt x="164" y="391"/>
                  </a:cubicBezTo>
                  <a:cubicBezTo>
                    <a:pt x="163" y="416"/>
                    <a:pt x="156" y="445"/>
                    <a:pt x="148" y="468"/>
                  </a:cubicBezTo>
                  <a:cubicBezTo>
                    <a:pt x="140" y="492"/>
                    <a:pt x="133" y="500"/>
                    <a:pt x="132" y="515"/>
                  </a:cubicBezTo>
                  <a:cubicBezTo>
                    <a:pt x="131" y="530"/>
                    <a:pt x="95" y="534"/>
                    <a:pt x="82" y="534"/>
                  </a:cubicBezTo>
                  <a:close/>
                </a:path>
              </a:pathLst>
            </a:custGeom>
            <a:solidFill>
              <a:srgbClr val="B1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976818" y="6498004"/>
              <a:ext cx="291233" cy="12635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868390" y="6437965"/>
              <a:ext cx="507194" cy="139792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801182" y="6480977"/>
              <a:ext cx="642505" cy="50182"/>
            </a:xfrm>
            <a:custGeom>
              <a:avLst/>
              <a:gdLst>
                <a:gd name="T0" fmla="*/ 140 w 303"/>
                <a:gd name="T1" fmla="*/ 24 h 24"/>
                <a:gd name="T2" fmla="*/ 2 w 303"/>
                <a:gd name="T3" fmla="*/ 6 h 24"/>
                <a:gd name="T4" fmla="*/ 0 w 303"/>
                <a:gd name="T5" fmla="*/ 0 h 24"/>
                <a:gd name="T6" fmla="*/ 139 w 303"/>
                <a:gd name="T7" fmla="*/ 12 h 24"/>
                <a:gd name="T8" fmla="*/ 303 w 303"/>
                <a:gd name="T9" fmla="*/ 0 h 24"/>
                <a:gd name="T10" fmla="*/ 301 w 303"/>
                <a:gd name="T11" fmla="*/ 6 h 24"/>
                <a:gd name="T12" fmla="*/ 140 w 3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4">
                  <a:moveTo>
                    <a:pt x="140" y="24"/>
                  </a:moveTo>
                  <a:cubicBezTo>
                    <a:pt x="96" y="24"/>
                    <a:pt x="4" y="20"/>
                    <a:pt x="2" y="6"/>
                  </a:cubicBezTo>
                  <a:cubicBezTo>
                    <a:pt x="1" y="5"/>
                    <a:pt x="1" y="3"/>
                    <a:pt x="0" y="0"/>
                  </a:cubicBezTo>
                  <a:cubicBezTo>
                    <a:pt x="28" y="9"/>
                    <a:pt x="101" y="12"/>
                    <a:pt x="139" y="12"/>
                  </a:cubicBezTo>
                  <a:cubicBezTo>
                    <a:pt x="179" y="12"/>
                    <a:pt x="271" y="9"/>
                    <a:pt x="303" y="0"/>
                  </a:cubicBezTo>
                  <a:cubicBezTo>
                    <a:pt x="302" y="2"/>
                    <a:pt x="302" y="4"/>
                    <a:pt x="301" y="6"/>
                  </a:cubicBezTo>
                  <a:cubicBezTo>
                    <a:pt x="299" y="20"/>
                    <a:pt x="184" y="24"/>
                    <a:pt x="140" y="24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537728" y="5694199"/>
              <a:ext cx="1180167" cy="86922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40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10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0"/>
                    <a:pt x="5" y="40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514429" y="5596524"/>
              <a:ext cx="1198985" cy="89610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8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8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5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542209" y="5773056"/>
              <a:ext cx="1141634" cy="86922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10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9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550273" y="5851018"/>
              <a:ext cx="1161349" cy="86922"/>
            </a:xfrm>
            <a:custGeom>
              <a:avLst/>
              <a:gdLst>
                <a:gd name="T0" fmla="*/ 2 w 547"/>
                <a:gd name="T1" fmla="*/ 25 h 41"/>
                <a:gd name="T2" fmla="*/ 532 w 547"/>
                <a:gd name="T3" fmla="*/ 0 h 41"/>
                <a:gd name="T4" fmla="*/ 542 w 547"/>
                <a:gd name="T5" fmla="*/ 13 h 41"/>
                <a:gd name="T6" fmla="*/ 547 w 547"/>
                <a:gd name="T7" fmla="*/ 15 h 41"/>
                <a:gd name="T8" fmla="*/ 0 w 547"/>
                <a:gd name="T9" fmla="*/ 41 h 41"/>
                <a:gd name="T10" fmla="*/ 2 w 54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1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0"/>
                    <a:pt x="542" y="13"/>
                  </a:cubicBezTo>
                  <a:cubicBezTo>
                    <a:pt x="544" y="14"/>
                    <a:pt x="545" y="15"/>
                    <a:pt x="54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37"/>
                    <a:pt x="4" y="31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542209" y="5939732"/>
              <a:ext cx="1138946" cy="86922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5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8"/>
                    <a:pt x="537" y="15"/>
                  </a:cubicBezTo>
                  <a:cubicBezTo>
                    <a:pt x="537" y="15"/>
                    <a:pt x="537" y="16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7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537728" y="6020380"/>
              <a:ext cx="1181959" cy="89610"/>
            </a:xfrm>
            <a:custGeom>
              <a:avLst/>
              <a:gdLst>
                <a:gd name="T0" fmla="*/ 11 w 557"/>
                <a:gd name="T1" fmla="*/ 25 h 42"/>
                <a:gd name="T2" fmla="*/ 536 w 557"/>
                <a:gd name="T3" fmla="*/ 0 h 42"/>
                <a:gd name="T4" fmla="*/ 545 w 557"/>
                <a:gd name="T5" fmla="*/ 10 h 42"/>
                <a:gd name="T6" fmla="*/ 557 w 557"/>
                <a:gd name="T7" fmla="*/ 15 h 42"/>
                <a:gd name="T8" fmla="*/ 0 w 557"/>
                <a:gd name="T9" fmla="*/ 42 h 42"/>
                <a:gd name="T10" fmla="*/ 2 w 557"/>
                <a:gd name="T11" fmla="*/ 41 h 42"/>
                <a:gd name="T12" fmla="*/ 11 w 557"/>
                <a:gd name="T13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2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10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550273" y="6105510"/>
              <a:ext cx="1129088" cy="86922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6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4"/>
                    <a:pt x="530" y="10"/>
                    <a:pt x="532" y="1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4"/>
                    <a:pt x="6" y="29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569988" y="6223796"/>
              <a:ext cx="1128193" cy="282272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4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4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9"/>
                    <a:pt x="98" y="114"/>
                  </a:cubicBezTo>
                  <a:cubicBezTo>
                    <a:pt x="95" y="99"/>
                    <a:pt x="80" y="90"/>
                    <a:pt x="42" y="67"/>
                  </a:cubicBezTo>
                  <a:cubicBezTo>
                    <a:pt x="20" y="54"/>
                    <a:pt x="7" y="39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7"/>
                    <a:pt x="479" y="67"/>
                  </a:cubicBezTo>
                  <a:cubicBezTo>
                    <a:pt x="451" y="91"/>
                    <a:pt x="427" y="99"/>
                    <a:pt x="424" y="114"/>
                  </a:cubicBezTo>
                  <a:cubicBezTo>
                    <a:pt x="421" y="129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768923" y="6254263"/>
              <a:ext cx="327078" cy="251805"/>
            </a:xfrm>
            <a:custGeom>
              <a:avLst/>
              <a:gdLst>
                <a:gd name="T0" fmla="*/ 55 w 154"/>
                <a:gd name="T1" fmla="*/ 114 h 119"/>
                <a:gd name="T2" fmla="*/ 24 w 154"/>
                <a:gd name="T3" fmla="*/ 54 h 119"/>
                <a:gd name="T4" fmla="*/ 0 w 154"/>
                <a:gd name="T5" fmla="*/ 7 h 119"/>
                <a:gd name="T6" fmla="*/ 152 w 154"/>
                <a:gd name="T7" fmla="*/ 0 h 119"/>
                <a:gd name="T8" fmla="*/ 154 w 154"/>
                <a:gd name="T9" fmla="*/ 54 h 119"/>
                <a:gd name="T10" fmla="*/ 153 w 154"/>
                <a:gd name="T11" fmla="*/ 116 h 119"/>
                <a:gd name="T12" fmla="*/ 153 w 154"/>
                <a:gd name="T13" fmla="*/ 119 h 119"/>
                <a:gd name="T14" fmla="*/ 55 w 154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19">
                  <a:moveTo>
                    <a:pt x="55" y="114"/>
                  </a:moveTo>
                  <a:cubicBezTo>
                    <a:pt x="49" y="95"/>
                    <a:pt x="41" y="83"/>
                    <a:pt x="24" y="54"/>
                  </a:cubicBezTo>
                  <a:cubicBezTo>
                    <a:pt x="14" y="39"/>
                    <a:pt x="6" y="23"/>
                    <a:pt x="0" y="7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7"/>
                    <a:pt x="154" y="54"/>
                  </a:cubicBezTo>
                  <a:cubicBezTo>
                    <a:pt x="153" y="86"/>
                    <a:pt x="149" y="96"/>
                    <a:pt x="153" y="116"/>
                  </a:cubicBezTo>
                  <a:cubicBezTo>
                    <a:pt x="153" y="117"/>
                    <a:pt x="153" y="118"/>
                    <a:pt x="153" y="119"/>
                  </a:cubicBezTo>
                  <a:cubicBezTo>
                    <a:pt x="127" y="119"/>
                    <a:pt x="87" y="118"/>
                    <a:pt x="55" y="114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5872871" y="2825775"/>
              <a:ext cx="950764" cy="949869"/>
            </a:xfrm>
            <a:custGeom>
              <a:avLst/>
              <a:gdLst>
                <a:gd name="T0" fmla="*/ 224 w 448"/>
                <a:gd name="T1" fmla="*/ 448 h 448"/>
                <a:gd name="T2" fmla="*/ 259 w 448"/>
                <a:gd name="T3" fmla="*/ 448 h 448"/>
                <a:gd name="T4" fmla="*/ 259 w 448"/>
                <a:gd name="T5" fmla="*/ 414 h 448"/>
                <a:gd name="T6" fmla="*/ 333 w 448"/>
                <a:gd name="T7" fmla="*/ 384 h 448"/>
                <a:gd name="T8" fmla="*/ 357 w 448"/>
                <a:gd name="T9" fmla="*/ 407 h 448"/>
                <a:gd name="T10" fmla="*/ 407 w 448"/>
                <a:gd name="T11" fmla="*/ 357 h 448"/>
                <a:gd name="T12" fmla="*/ 383 w 448"/>
                <a:gd name="T13" fmla="*/ 334 h 448"/>
                <a:gd name="T14" fmla="*/ 414 w 448"/>
                <a:gd name="T15" fmla="*/ 259 h 448"/>
                <a:gd name="T16" fmla="*/ 448 w 448"/>
                <a:gd name="T17" fmla="*/ 259 h 448"/>
                <a:gd name="T18" fmla="*/ 448 w 448"/>
                <a:gd name="T19" fmla="*/ 188 h 448"/>
                <a:gd name="T20" fmla="*/ 414 w 448"/>
                <a:gd name="T21" fmla="*/ 188 h 448"/>
                <a:gd name="T22" fmla="*/ 383 w 448"/>
                <a:gd name="T23" fmla="*/ 114 h 448"/>
                <a:gd name="T24" fmla="*/ 407 w 448"/>
                <a:gd name="T25" fmla="*/ 90 h 448"/>
                <a:gd name="T26" fmla="*/ 357 w 448"/>
                <a:gd name="T27" fmla="*/ 40 h 448"/>
                <a:gd name="T28" fmla="*/ 333 w 448"/>
                <a:gd name="T29" fmla="*/ 64 h 448"/>
                <a:gd name="T30" fmla="*/ 259 w 448"/>
                <a:gd name="T31" fmla="*/ 33 h 448"/>
                <a:gd name="T32" fmla="*/ 259 w 448"/>
                <a:gd name="T33" fmla="*/ 0 h 448"/>
                <a:gd name="T34" fmla="*/ 224 w 448"/>
                <a:gd name="T35" fmla="*/ 0 h 448"/>
                <a:gd name="T36" fmla="*/ 224 w 448"/>
                <a:gd name="T37" fmla="*/ 81 h 448"/>
                <a:gd name="T38" fmla="*/ 367 w 448"/>
                <a:gd name="T39" fmla="*/ 224 h 448"/>
                <a:gd name="T40" fmla="*/ 224 w 448"/>
                <a:gd name="T41" fmla="*/ 367 h 448"/>
                <a:gd name="T42" fmla="*/ 224 w 448"/>
                <a:gd name="T43" fmla="*/ 448 h 448"/>
                <a:gd name="T44" fmla="*/ 64 w 448"/>
                <a:gd name="T45" fmla="*/ 334 h 448"/>
                <a:gd name="T46" fmla="*/ 40 w 448"/>
                <a:gd name="T47" fmla="*/ 357 h 448"/>
                <a:gd name="T48" fmla="*/ 90 w 448"/>
                <a:gd name="T49" fmla="*/ 407 h 448"/>
                <a:gd name="T50" fmla="*/ 114 w 448"/>
                <a:gd name="T51" fmla="*/ 384 h 448"/>
                <a:gd name="T52" fmla="*/ 188 w 448"/>
                <a:gd name="T53" fmla="*/ 414 h 448"/>
                <a:gd name="T54" fmla="*/ 188 w 448"/>
                <a:gd name="T55" fmla="*/ 448 h 448"/>
                <a:gd name="T56" fmla="*/ 224 w 448"/>
                <a:gd name="T57" fmla="*/ 448 h 448"/>
                <a:gd name="T58" fmla="*/ 224 w 448"/>
                <a:gd name="T59" fmla="*/ 367 h 448"/>
                <a:gd name="T60" fmla="*/ 224 w 448"/>
                <a:gd name="T61" fmla="*/ 367 h 448"/>
                <a:gd name="T62" fmla="*/ 81 w 448"/>
                <a:gd name="T63" fmla="*/ 224 h 448"/>
                <a:gd name="T64" fmla="*/ 224 w 448"/>
                <a:gd name="T65" fmla="*/ 81 h 448"/>
                <a:gd name="T66" fmla="*/ 224 w 448"/>
                <a:gd name="T67" fmla="*/ 81 h 448"/>
                <a:gd name="T68" fmla="*/ 224 w 448"/>
                <a:gd name="T69" fmla="*/ 81 h 448"/>
                <a:gd name="T70" fmla="*/ 224 w 448"/>
                <a:gd name="T71" fmla="*/ 0 h 448"/>
                <a:gd name="T72" fmla="*/ 188 w 448"/>
                <a:gd name="T73" fmla="*/ 0 h 448"/>
                <a:gd name="T74" fmla="*/ 188 w 448"/>
                <a:gd name="T75" fmla="*/ 33 h 448"/>
                <a:gd name="T76" fmla="*/ 114 w 448"/>
                <a:gd name="T77" fmla="*/ 64 h 448"/>
                <a:gd name="T78" fmla="*/ 90 w 448"/>
                <a:gd name="T79" fmla="*/ 40 h 448"/>
                <a:gd name="T80" fmla="*/ 40 w 448"/>
                <a:gd name="T81" fmla="*/ 90 h 448"/>
                <a:gd name="T82" fmla="*/ 64 w 448"/>
                <a:gd name="T83" fmla="*/ 114 h 448"/>
                <a:gd name="T84" fmla="*/ 33 w 448"/>
                <a:gd name="T85" fmla="*/ 188 h 448"/>
                <a:gd name="T86" fmla="*/ 0 w 448"/>
                <a:gd name="T87" fmla="*/ 188 h 448"/>
                <a:gd name="T88" fmla="*/ 0 w 448"/>
                <a:gd name="T89" fmla="*/ 259 h 448"/>
                <a:gd name="T90" fmla="*/ 33 w 448"/>
                <a:gd name="T91" fmla="*/ 259 h 448"/>
                <a:gd name="T92" fmla="*/ 64 w 448"/>
                <a:gd name="T93" fmla="*/ 33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8" h="448">
                  <a:moveTo>
                    <a:pt x="224" y="448"/>
                  </a:moveTo>
                  <a:cubicBezTo>
                    <a:pt x="259" y="448"/>
                    <a:pt x="259" y="448"/>
                    <a:pt x="259" y="448"/>
                  </a:cubicBezTo>
                  <a:cubicBezTo>
                    <a:pt x="259" y="414"/>
                    <a:pt x="259" y="414"/>
                    <a:pt x="259" y="414"/>
                  </a:cubicBezTo>
                  <a:cubicBezTo>
                    <a:pt x="286" y="409"/>
                    <a:pt x="311" y="399"/>
                    <a:pt x="333" y="384"/>
                  </a:cubicBezTo>
                  <a:cubicBezTo>
                    <a:pt x="357" y="407"/>
                    <a:pt x="357" y="407"/>
                    <a:pt x="357" y="407"/>
                  </a:cubicBezTo>
                  <a:cubicBezTo>
                    <a:pt x="407" y="357"/>
                    <a:pt x="407" y="357"/>
                    <a:pt x="407" y="357"/>
                  </a:cubicBezTo>
                  <a:cubicBezTo>
                    <a:pt x="383" y="334"/>
                    <a:pt x="383" y="334"/>
                    <a:pt x="383" y="334"/>
                  </a:cubicBezTo>
                  <a:cubicBezTo>
                    <a:pt x="398" y="312"/>
                    <a:pt x="409" y="286"/>
                    <a:pt x="414" y="259"/>
                  </a:cubicBezTo>
                  <a:cubicBezTo>
                    <a:pt x="448" y="259"/>
                    <a:pt x="448" y="259"/>
                    <a:pt x="448" y="259"/>
                  </a:cubicBezTo>
                  <a:cubicBezTo>
                    <a:pt x="448" y="188"/>
                    <a:pt x="448" y="188"/>
                    <a:pt x="448" y="188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09" y="161"/>
                    <a:pt x="398" y="136"/>
                    <a:pt x="383" y="114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33" y="64"/>
                    <a:pt x="333" y="64"/>
                    <a:pt x="333" y="64"/>
                  </a:cubicBezTo>
                  <a:cubicBezTo>
                    <a:pt x="311" y="49"/>
                    <a:pt x="286" y="38"/>
                    <a:pt x="259" y="33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303" y="81"/>
                    <a:pt x="367" y="145"/>
                    <a:pt x="367" y="224"/>
                  </a:cubicBezTo>
                  <a:cubicBezTo>
                    <a:pt x="367" y="303"/>
                    <a:pt x="303" y="367"/>
                    <a:pt x="224" y="367"/>
                  </a:cubicBezTo>
                  <a:lnTo>
                    <a:pt x="224" y="448"/>
                  </a:lnTo>
                  <a:close/>
                  <a:moveTo>
                    <a:pt x="64" y="334"/>
                  </a:moveTo>
                  <a:cubicBezTo>
                    <a:pt x="40" y="357"/>
                    <a:pt x="40" y="357"/>
                    <a:pt x="40" y="357"/>
                  </a:cubicBezTo>
                  <a:cubicBezTo>
                    <a:pt x="90" y="407"/>
                    <a:pt x="90" y="407"/>
                    <a:pt x="90" y="407"/>
                  </a:cubicBezTo>
                  <a:cubicBezTo>
                    <a:pt x="114" y="384"/>
                    <a:pt x="114" y="384"/>
                    <a:pt x="114" y="384"/>
                  </a:cubicBezTo>
                  <a:cubicBezTo>
                    <a:pt x="136" y="399"/>
                    <a:pt x="161" y="409"/>
                    <a:pt x="188" y="414"/>
                  </a:cubicBezTo>
                  <a:cubicBezTo>
                    <a:pt x="188" y="448"/>
                    <a:pt x="188" y="448"/>
                    <a:pt x="188" y="448"/>
                  </a:cubicBezTo>
                  <a:cubicBezTo>
                    <a:pt x="224" y="448"/>
                    <a:pt x="224" y="448"/>
                    <a:pt x="224" y="448"/>
                  </a:cubicBezTo>
                  <a:cubicBezTo>
                    <a:pt x="224" y="367"/>
                    <a:pt x="224" y="367"/>
                    <a:pt x="224" y="367"/>
                  </a:cubicBezTo>
                  <a:cubicBezTo>
                    <a:pt x="224" y="367"/>
                    <a:pt x="224" y="367"/>
                    <a:pt x="224" y="367"/>
                  </a:cubicBezTo>
                  <a:cubicBezTo>
                    <a:pt x="145" y="367"/>
                    <a:pt x="81" y="303"/>
                    <a:pt x="81" y="224"/>
                  </a:cubicBezTo>
                  <a:cubicBezTo>
                    <a:pt x="81" y="145"/>
                    <a:pt x="145" y="81"/>
                    <a:pt x="224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1" y="38"/>
                    <a:pt x="136" y="49"/>
                    <a:pt x="114" y="64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9" y="136"/>
                    <a:pt x="38" y="161"/>
                    <a:pt x="33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33" y="259"/>
                    <a:pt x="33" y="259"/>
                    <a:pt x="33" y="259"/>
                  </a:cubicBezTo>
                  <a:cubicBezTo>
                    <a:pt x="38" y="286"/>
                    <a:pt x="49" y="312"/>
                    <a:pt x="64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5221404" y="4292695"/>
              <a:ext cx="628168" cy="628168"/>
            </a:xfrm>
            <a:custGeom>
              <a:avLst/>
              <a:gdLst>
                <a:gd name="T0" fmla="*/ 213 w 296"/>
                <a:gd name="T1" fmla="*/ 185 h 296"/>
                <a:gd name="T2" fmla="*/ 181 w 296"/>
                <a:gd name="T3" fmla="*/ 198 h 296"/>
                <a:gd name="T4" fmla="*/ 181 w 296"/>
                <a:gd name="T5" fmla="*/ 229 h 296"/>
                <a:gd name="T6" fmla="*/ 220 w 296"/>
                <a:gd name="T7" fmla="*/ 254 h 296"/>
                <a:gd name="T8" fmla="*/ 269 w 296"/>
                <a:gd name="T9" fmla="*/ 236 h 296"/>
                <a:gd name="T10" fmla="*/ 273 w 296"/>
                <a:gd name="T11" fmla="*/ 172 h 296"/>
                <a:gd name="T12" fmla="*/ 296 w 296"/>
                <a:gd name="T13" fmla="*/ 125 h 296"/>
                <a:gd name="T14" fmla="*/ 253 w 296"/>
                <a:gd name="T15" fmla="*/ 76 h 296"/>
                <a:gd name="T16" fmla="*/ 236 w 296"/>
                <a:gd name="T17" fmla="*/ 27 h 296"/>
                <a:gd name="T18" fmla="*/ 181 w 296"/>
                <a:gd name="T19" fmla="*/ 25 h 296"/>
                <a:gd name="T20" fmla="*/ 184 w 296"/>
                <a:gd name="T21" fmla="*/ 83 h 296"/>
                <a:gd name="T22" fmla="*/ 181 w 296"/>
                <a:gd name="T23" fmla="*/ 133 h 296"/>
                <a:gd name="T24" fmla="*/ 249 w 296"/>
                <a:gd name="T25" fmla="*/ 148 h 296"/>
                <a:gd name="T26" fmla="*/ 177 w 296"/>
                <a:gd name="T27" fmla="*/ 148 h 296"/>
                <a:gd name="T28" fmla="*/ 181 w 296"/>
                <a:gd name="T29" fmla="*/ 98 h 296"/>
                <a:gd name="T30" fmla="*/ 115 w 296"/>
                <a:gd name="T31" fmla="*/ 98 h 296"/>
                <a:gd name="T32" fmla="*/ 119 w 296"/>
                <a:gd name="T33" fmla="*/ 148 h 296"/>
                <a:gd name="T34" fmla="*/ 115 w 296"/>
                <a:gd name="T35" fmla="*/ 198 h 296"/>
                <a:gd name="T36" fmla="*/ 181 w 296"/>
                <a:gd name="T37" fmla="*/ 198 h 296"/>
                <a:gd name="T38" fmla="*/ 181 w 296"/>
                <a:gd name="T39" fmla="*/ 25 h 296"/>
                <a:gd name="T40" fmla="*/ 148 w 296"/>
                <a:gd name="T41" fmla="*/ 47 h 296"/>
                <a:gd name="T42" fmla="*/ 115 w 296"/>
                <a:gd name="T43" fmla="*/ 25 h 296"/>
                <a:gd name="T44" fmla="*/ 124 w 296"/>
                <a:gd name="T45" fmla="*/ 0 h 296"/>
                <a:gd name="T46" fmla="*/ 171 w 296"/>
                <a:gd name="T47" fmla="*/ 23 h 296"/>
                <a:gd name="T48" fmla="*/ 181 w 296"/>
                <a:gd name="T49" fmla="*/ 229 h 296"/>
                <a:gd name="T50" fmla="*/ 171 w 296"/>
                <a:gd name="T51" fmla="*/ 274 h 296"/>
                <a:gd name="T52" fmla="*/ 124 w 296"/>
                <a:gd name="T53" fmla="*/ 296 h 296"/>
                <a:gd name="T54" fmla="*/ 115 w 296"/>
                <a:gd name="T55" fmla="*/ 272 h 296"/>
                <a:gd name="T56" fmla="*/ 148 w 296"/>
                <a:gd name="T57" fmla="*/ 250 h 296"/>
                <a:gd name="T58" fmla="*/ 115 w 296"/>
                <a:gd name="T59" fmla="*/ 25 h 296"/>
                <a:gd name="T60" fmla="*/ 112 w 296"/>
                <a:gd name="T61" fmla="*/ 83 h 296"/>
                <a:gd name="T62" fmla="*/ 115 w 296"/>
                <a:gd name="T63" fmla="*/ 133 h 296"/>
                <a:gd name="T64" fmla="*/ 46 w 296"/>
                <a:gd name="T65" fmla="*/ 148 h 296"/>
                <a:gd name="T66" fmla="*/ 115 w 296"/>
                <a:gd name="T67" fmla="*/ 164 h 296"/>
                <a:gd name="T68" fmla="*/ 112 w 296"/>
                <a:gd name="T69" fmla="*/ 214 h 296"/>
                <a:gd name="T70" fmla="*/ 115 w 296"/>
                <a:gd name="T71" fmla="*/ 272 h 296"/>
                <a:gd name="T72" fmla="*/ 60 w 296"/>
                <a:gd name="T73" fmla="*/ 269 h 296"/>
                <a:gd name="T74" fmla="*/ 42 w 296"/>
                <a:gd name="T75" fmla="*/ 221 h 296"/>
                <a:gd name="T76" fmla="*/ 0 w 296"/>
                <a:gd name="T77" fmla="*/ 172 h 296"/>
                <a:gd name="T78" fmla="*/ 22 w 296"/>
                <a:gd name="T79" fmla="*/ 125 h 296"/>
                <a:gd name="T80" fmla="*/ 27 w 296"/>
                <a:gd name="T81" fmla="*/ 60 h 296"/>
                <a:gd name="T82" fmla="*/ 75 w 296"/>
                <a:gd name="T83" fmla="*/ 4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49" y="148"/>
                  </a:moveTo>
                  <a:cubicBezTo>
                    <a:pt x="249" y="168"/>
                    <a:pt x="233" y="185"/>
                    <a:pt x="213" y="185"/>
                  </a:cubicBezTo>
                  <a:cubicBezTo>
                    <a:pt x="199" y="185"/>
                    <a:pt x="186" y="176"/>
                    <a:pt x="181" y="164"/>
                  </a:cubicBezTo>
                  <a:cubicBezTo>
                    <a:pt x="181" y="198"/>
                    <a:pt x="181" y="198"/>
                    <a:pt x="181" y="198"/>
                  </a:cubicBezTo>
                  <a:cubicBezTo>
                    <a:pt x="183" y="203"/>
                    <a:pt x="184" y="208"/>
                    <a:pt x="184" y="214"/>
                  </a:cubicBezTo>
                  <a:cubicBezTo>
                    <a:pt x="184" y="219"/>
                    <a:pt x="183" y="225"/>
                    <a:pt x="181" y="229"/>
                  </a:cubicBezTo>
                  <a:cubicBezTo>
                    <a:pt x="181" y="272"/>
                    <a:pt x="181" y="272"/>
                    <a:pt x="181" y="272"/>
                  </a:cubicBezTo>
                  <a:cubicBezTo>
                    <a:pt x="195" y="268"/>
                    <a:pt x="208" y="262"/>
                    <a:pt x="220" y="254"/>
                  </a:cubicBezTo>
                  <a:cubicBezTo>
                    <a:pt x="236" y="269"/>
                    <a:pt x="236" y="269"/>
                    <a:pt x="236" y="269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53" y="221"/>
                    <a:pt x="253" y="221"/>
                    <a:pt x="253" y="221"/>
                  </a:cubicBezTo>
                  <a:cubicBezTo>
                    <a:pt x="263" y="206"/>
                    <a:pt x="270" y="190"/>
                    <a:pt x="273" y="172"/>
                  </a:cubicBezTo>
                  <a:cubicBezTo>
                    <a:pt x="296" y="172"/>
                    <a:pt x="296" y="172"/>
                    <a:pt x="296" y="172"/>
                  </a:cubicBezTo>
                  <a:cubicBezTo>
                    <a:pt x="296" y="125"/>
                    <a:pt x="296" y="125"/>
                    <a:pt x="296" y="12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70" y="107"/>
                    <a:pt x="263" y="90"/>
                    <a:pt x="253" y="7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36" y="27"/>
                    <a:pt x="236" y="27"/>
                    <a:pt x="236" y="27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08" y="35"/>
                    <a:pt x="195" y="28"/>
                    <a:pt x="181" y="25"/>
                  </a:cubicBezTo>
                  <a:cubicBezTo>
                    <a:pt x="181" y="67"/>
                    <a:pt x="181" y="67"/>
                    <a:pt x="181" y="67"/>
                  </a:cubicBezTo>
                  <a:cubicBezTo>
                    <a:pt x="183" y="72"/>
                    <a:pt x="184" y="77"/>
                    <a:pt x="184" y="83"/>
                  </a:cubicBezTo>
                  <a:cubicBezTo>
                    <a:pt x="184" y="88"/>
                    <a:pt x="183" y="94"/>
                    <a:pt x="181" y="98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6" y="120"/>
                    <a:pt x="199" y="112"/>
                    <a:pt x="213" y="112"/>
                  </a:cubicBezTo>
                  <a:cubicBezTo>
                    <a:pt x="233" y="112"/>
                    <a:pt x="249" y="128"/>
                    <a:pt x="249" y="148"/>
                  </a:cubicBezTo>
                  <a:close/>
                  <a:moveTo>
                    <a:pt x="181" y="164"/>
                  </a:moveTo>
                  <a:cubicBezTo>
                    <a:pt x="178" y="159"/>
                    <a:pt x="177" y="154"/>
                    <a:pt x="177" y="148"/>
                  </a:cubicBezTo>
                  <a:cubicBezTo>
                    <a:pt x="177" y="143"/>
                    <a:pt x="178" y="137"/>
                    <a:pt x="181" y="133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5" y="111"/>
                    <a:pt x="162" y="119"/>
                    <a:pt x="148" y="119"/>
                  </a:cubicBezTo>
                  <a:cubicBezTo>
                    <a:pt x="133" y="119"/>
                    <a:pt x="121" y="111"/>
                    <a:pt x="115" y="98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17" y="137"/>
                    <a:pt x="119" y="143"/>
                    <a:pt x="119" y="148"/>
                  </a:cubicBezTo>
                  <a:cubicBezTo>
                    <a:pt x="119" y="154"/>
                    <a:pt x="117" y="159"/>
                    <a:pt x="115" y="164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21" y="186"/>
                    <a:pt x="133" y="177"/>
                    <a:pt x="148" y="177"/>
                  </a:cubicBezTo>
                  <a:cubicBezTo>
                    <a:pt x="162" y="177"/>
                    <a:pt x="175" y="186"/>
                    <a:pt x="181" y="198"/>
                  </a:cubicBezTo>
                  <a:cubicBezTo>
                    <a:pt x="181" y="164"/>
                    <a:pt x="181" y="164"/>
                    <a:pt x="181" y="164"/>
                  </a:cubicBezTo>
                  <a:close/>
                  <a:moveTo>
                    <a:pt x="181" y="25"/>
                  </a:moveTo>
                  <a:cubicBezTo>
                    <a:pt x="181" y="67"/>
                    <a:pt x="181" y="67"/>
                    <a:pt x="181" y="67"/>
                  </a:cubicBezTo>
                  <a:cubicBezTo>
                    <a:pt x="175" y="55"/>
                    <a:pt x="162" y="47"/>
                    <a:pt x="148" y="47"/>
                  </a:cubicBezTo>
                  <a:cubicBezTo>
                    <a:pt x="133" y="47"/>
                    <a:pt x="121" y="55"/>
                    <a:pt x="115" y="67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8" y="24"/>
                    <a:pt x="121" y="23"/>
                    <a:pt x="124" y="23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4" y="23"/>
                    <a:pt x="177" y="24"/>
                    <a:pt x="181" y="25"/>
                  </a:cubicBezTo>
                  <a:close/>
                  <a:moveTo>
                    <a:pt x="181" y="229"/>
                  </a:moveTo>
                  <a:cubicBezTo>
                    <a:pt x="181" y="272"/>
                    <a:pt x="181" y="272"/>
                    <a:pt x="181" y="272"/>
                  </a:cubicBezTo>
                  <a:cubicBezTo>
                    <a:pt x="177" y="273"/>
                    <a:pt x="174" y="273"/>
                    <a:pt x="171" y="274"/>
                  </a:cubicBezTo>
                  <a:cubicBezTo>
                    <a:pt x="171" y="296"/>
                    <a:pt x="171" y="296"/>
                    <a:pt x="171" y="296"/>
                  </a:cubicBezTo>
                  <a:cubicBezTo>
                    <a:pt x="124" y="296"/>
                    <a:pt x="124" y="296"/>
                    <a:pt x="124" y="296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1" y="273"/>
                    <a:pt x="118" y="273"/>
                    <a:pt x="115" y="272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21" y="242"/>
                    <a:pt x="133" y="250"/>
                    <a:pt x="148" y="250"/>
                  </a:cubicBezTo>
                  <a:cubicBezTo>
                    <a:pt x="162" y="250"/>
                    <a:pt x="175" y="242"/>
                    <a:pt x="181" y="229"/>
                  </a:cubicBezTo>
                  <a:close/>
                  <a:moveTo>
                    <a:pt x="115" y="25"/>
                  </a:moveTo>
                  <a:cubicBezTo>
                    <a:pt x="115" y="67"/>
                    <a:pt x="115" y="67"/>
                    <a:pt x="115" y="67"/>
                  </a:cubicBezTo>
                  <a:cubicBezTo>
                    <a:pt x="113" y="72"/>
                    <a:pt x="112" y="77"/>
                    <a:pt x="112" y="83"/>
                  </a:cubicBezTo>
                  <a:cubicBezTo>
                    <a:pt x="112" y="88"/>
                    <a:pt x="113" y="94"/>
                    <a:pt x="115" y="98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09" y="120"/>
                    <a:pt x="97" y="112"/>
                    <a:pt x="82" y="112"/>
                  </a:cubicBezTo>
                  <a:cubicBezTo>
                    <a:pt x="62" y="112"/>
                    <a:pt x="46" y="128"/>
                    <a:pt x="46" y="148"/>
                  </a:cubicBezTo>
                  <a:cubicBezTo>
                    <a:pt x="46" y="168"/>
                    <a:pt x="62" y="185"/>
                    <a:pt x="82" y="185"/>
                  </a:cubicBezTo>
                  <a:cubicBezTo>
                    <a:pt x="97" y="185"/>
                    <a:pt x="109" y="176"/>
                    <a:pt x="115" y="164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3" y="203"/>
                    <a:pt x="112" y="208"/>
                    <a:pt x="112" y="214"/>
                  </a:cubicBezTo>
                  <a:cubicBezTo>
                    <a:pt x="112" y="219"/>
                    <a:pt x="113" y="225"/>
                    <a:pt x="115" y="229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01" y="268"/>
                    <a:pt x="87" y="262"/>
                    <a:pt x="75" y="254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42" y="221"/>
                    <a:pt x="42" y="221"/>
                    <a:pt x="42" y="221"/>
                  </a:cubicBezTo>
                  <a:cubicBezTo>
                    <a:pt x="32" y="206"/>
                    <a:pt x="25" y="190"/>
                    <a:pt x="22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5" y="107"/>
                    <a:pt x="32" y="90"/>
                    <a:pt x="42" y="76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7" y="35"/>
                    <a:pt x="101" y="28"/>
                    <a:pt x="115" y="25"/>
                  </a:cubicBez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5457079" y="2141154"/>
              <a:ext cx="693583" cy="691791"/>
            </a:xfrm>
            <a:custGeom>
              <a:avLst/>
              <a:gdLst>
                <a:gd name="T0" fmla="*/ 163 w 327"/>
                <a:gd name="T1" fmla="*/ 326 h 326"/>
                <a:gd name="T2" fmla="*/ 189 w 327"/>
                <a:gd name="T3" fmla="*/ 326 h 326"/>
                <a:gd name="T4" fmla="*/ 189 w 327"/>
                <a:gd name="T5" fmla="*/ 302 h 326"/>
                <a:gd name="T6" fmla="*/ 243 w 327"/>
                <a:gd name="T7" fmla="*/ 279 h 326"/>
                <a:gd name="T8" fmla="*/ 261 w 327"/>
                <a:gd name="T9" fmla="*/ 296 h 326"/>
                <a:gd name="T10" fmla="*/ 297 w 327"/>
                <a:gd name="T11" fmla="*/ 260 h 326"/>
                <a:gd name="T12" fmla="*/ 280 w 327"/>
                <a:gd name="T13" fmla="*/ 243 h 326"/>
                <a:gd name="T14" fmla="*/ 302 w 327"/>
                <a:gd name="T15" fmla="*/ 189 h 326"/>
                <a:gd name="T16" fmla="*/ 327 w 327"/>
                <a:gd name="T17" fmla="*/ 189 h 326"/>
                <a:gd name="T18" fmla="*/ 327 w 327"/>
                <a:gd name="T19" fmla="*/ 137 h 326"/>
                <a:gd name="T20" fmla="*/ 302 w 327"/>
                <a:gd name="T21" fmla="*/ 137 h 326"/>
                <a:gd name="T22" fmla="*/ 280 w 327"/>
                <a:gd name="T23" fmla="*/ 83 h 326"/>
                <a:gd name="T24" fmla="*/ 297 w 327"/>
                <a:gd name="T25" fmla="*/ 66 h 326"/>
                <a:gd name="T26" fmla="*/ 261 w 327"/>
                <a:gd name="T27" fmla="*/ 29 h 326"/>
                <a:gd name="T28" fmla="*/ 243 w 327"/>
                <a:gd name="T29" fmla="*/ 46 h 326"/>
                <a:gd name="T30" fmla="*/ 189 w 327"/>
                <a:gd name="T31" fmla="*/ 24 h 326"/>
                <a:gd name="T32" fmla="*/ 189 w 327"/>
                <a:gd name="T33" fmla="*/ 0 h 326"/>
                <a:gd name="T34" fmla="*/ 163 w 327"/>
                <a:gd name="T35" fmla="*/ 0 h 326"/>
                <a:gd name="T36" fmla="*/ 163 w 327"/>
                <a:gd name="T37" fmla="*/ 33 h 326"/>
                <a:gd name="T38" fmla="*/ 293 w 327"/>
                <a:gd name="T39" fmla="*/ 163 h 326"/>
                <a:gd name="T40" fmla="*/ 163 w 327"/>
                <a:gd name="T41" fmla="*/ 293 h 326"/>
                <a:gd name="T42" fmla="*/ 163 w 327"/>
                <a:gd name="T43" fmla="*/ 326 h 326"/>
                <a:gd name="T44" fmla="*/ 47 w 327"/>
                <a:gd name="T45" fmla="*/ 243 h 326"/>
                <a:gd name="T46" fmla="*/ 30 w 327"/>
                <a:gd name="T47" fmla="*/ 260 h 326"/>
                <a:gd name="T48" fmla="*/ 66 w 327"/>
                <a:gd name="T49" fmla="*/ 296 h 326"/>
                <a:gd name="T50" fmla="*/ 84 w 327"/>
                <a:gd name="T51" fmla="*/ 279 h 326"/>
                <a:gd name="T52" fmla="*/ 138 w 327"/>
                <a:gd name="T53" fmla="*/ 302 h 326"/>
                <a:gd name="T54" fmla="*/ 138 w 327"/>
                <a:gd name="T55" fmla="*/ 326 h 326"/>
                <a:gd name="T56" fmla="*/ 163 w 327"/>
                <a:gd name="T57" fmla="*/ 326 h 326"/>
                <a:gd name="T58" fmla="*/ 163 w 327"/>
                <a:gd name="T59" fmla="*/ 293 h 326"/>
                <a:gd name="T60" fmla="*/ 163 w 327"/>
                <a:gd name="T61" fmla="*/ 293 h 326"/>
                <a:gd name="T62" fmla="*/ 34 w 327"/>
                <a:gd name="T63" fmla="*/ 163 h 326"/>
                <a:gd name="T64" fmla="*/ 163 w 327"/>
                <a:gd name="T65" fmla="*/ 33 h 326"/>
                <a:gd name="T66" fmla="*/ 163 w 327"/>
                <a:gd name="T67" fmla="*/ 33 h 326"/>
                <a:gd name="T68" fmla="*/ 163 w 327"/>
                <a:gd name="T69" fmla="*/ 33 h 326"/>
                <a:gd name="T70" fmla="*/ 163 w 327"/>
                <a:gd name="T71" fmla="*/ 0 h 326"/>
                <a:gd name="T72" fmla="*/ 138 w 327"/>
                <a:gd name="T73" fmla="*/ 0 h 326"/>
                <a:gd name="T74" fmla="*/ 138 w 327"/>
                <a:gd name="T75" fmla="*/ 24 h 326"/>
                <a:gd name="T76" fmla="*/ 84 w 327"/>
                <a:gd name="T77" fmla="*/ 46 h 326"/>
                <a:gd name="T78" fmla="*/ 66 w 327"/>
                <a:gd name="T79" fmla="*/ 29 h 326"/>
                <a:gd name="T80" fmla="*/ 30 w 327"/>
                <a:gd name="T81" fmla="*/ 66 h 326"/>
                <a:gd name="T82" fmla="*/ 47 w 327"/>
                <a:gd name="T83" fmla="*/ 83 h 326"/>
                <a:gd name="T84" fmla="*/ 25 w 327"/>
                <a:gd name="T85" fmla="*/ 137 h 326"/>
                <a:gd name="T86" fmla="*/ 0 w 327"/>
                <a:gd name="T87" fmla="*/ 137 h 326"/>
                <a:gd name="T88" fmla="*/ 0 w 327"/>
                <a:gd name="T89" fmla="*/ 189 h 326"/>
                <a:gd name="T90" fmla="*/ 25 w 327"/>
                <a:gd name="T91" fmla="*/ 189 h 326"/>
                <a:gd name="T92" fmla="*/ 47 w 327"/>
                <a:gd name="T93" fmla="*/ 24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" h="326">
                  <a:moveTo>
                    <a:pt x="163" y="326"/>
                  </a:moveTo>
                  <a:cubicBezTo>
                    <a:pt x="189" y="326"/>
                    <a:pt x="189" y="326"/>
                    <a:pt x="189" y="326"/>
                  </a:cubicBezTo>
                  <a:cubicBezTo>
                    <a:pt x="189" y="302"/>
                    <a:pt x="189" y="302"/>
                    <a:pt x="189" y="302"/>
                  </a:cubicBezTo>
                  <a:cubicBezTo>
                    <a:pt x="209" y="298"/>
                    <a:pt x="227" y="290"/>
                    <a:pt x="243" y="279"/>
                  </a:cubicBezTo>
                  <a:cubicBezTo>
                    <a:pt x="261" y="296"/>
                    <a:pt x="261" y="296"/>
                    <a:pt x="261" y="296"/>
                  </a:cubicBezTo>
                  <a:cubicBezTo>
                    <a:pt x="297" y="260"/>
                    <a:pt x="297" y="260"/>
                    <a:pt x="297" y="260"/>
                  </a:cubicBezTo>
                  <a:cubicBezTo>
                    <a:pt x="280" y="243"/>
                    <a:pt x="280" y="243"/>
                    <a:pt x="280" y="243"/>
                  </a:cubicBezTo>
                  <a:cubicBezTo>
                    <a:pt x="291" y="227"/>
                    <a:pt x="299" y="208"/>
                    <a:pt x="302" y="189"/>
                  </a:cubicBezTo>
                  <a:cubicBezTo>
                    <a:pt x="327" y="189"/>
                    <a:pt x="327" y="189"/>
                    <a:pt x="327" y="189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299" y="117"/>
                    <a:pt x="291" y="99"/>
                    <a:pt x="280" y="83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27" y="35"/>
                    <a:pt x="209" y="28"/>
                    <a:pt x="189" y="24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235" y="33"/>
                    <a:pt x="293" y="91"/>
                    <a:pt x="293" y="163"/>
                  </a:cubicBezTo>
                  <a:cubicBezTo>
                    <a:pt x="293" y="235"/>
                    <a:pt x="235" y="293"/>
                    <a:pt x="163" y="293"/>
                  </a:cubicBezTo>
                  <a:lnTo>
                    <a:pt x="163" y="326"/>
                  </a:lnTo>
                  <a:close/>
                  <a:moveTo>
                    <a:pt x="47" y="243"/>
                  </a:moveTo>
                  <a:cubicBezTo>
                    <a:pt x="30" y="260"/>
                    <a:pt x="30" y="260"/>
                    <a:pt x="30" y="260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84" y="279"/>
                    <a:pt x="84" y="279"/>
                    <a:pt x="84" y="279"/>
                  </a:cubicBezTo>
                  <a:cubicBezTo>
                    <a:pt x="100" y="290"/>
                    <a:pt x="118" y="298"/>
                    <a:pt x="138" y="302"/>
                  </a:cubicBezTo>
                  <a:cubicBezTo>
                    <a:pt x="138" y="326"/>
                    <a:pt x="138" y="326"/>
                    <a:pt x="138" y="326"/>
                  </a:cubicBezTo>
                  <a:cubicBezTo>
                    <a:pt x="163" y="326"/>
                    <a:pt x="163" y="326"/>
                    <a:pt x="163" y="326"/>
                  </a:cubicBezTo>
                  <a:cubicBezTo>
                    <a:pt x="163" y="293"/>
                    <a:pt x="163" y="293"/>
                    <a:pt x="163" y="293"/>
                  </a:cubicBezTo>
                  <a:cubicBezTo>
                    <a:pt x="163" y="293"/>
                    <a:pt x="163" y="293"/>
                    <a:pt x="163" y="293"/>
                  </a:cubicBezTo>
                  <a:cubicBezTo>
                    <a:pt x="92" y="293"/>
                    <a:pt x="34" y="235"/>
                    <a:pt x="34" y="163"/>
                  </a:cubicBezTo>
                  <a:cubicBezTo>
                    <a:pt x="34" y="91"/>
                    <a:pt x="92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18" y="28"/>
                    <a:pt x="100" y="35"/>
                    <a:pt x="84" y="46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36" y="99"/>
                    <a:pt x="28" y="117"/>
                    <a:pt x="2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25" y="189"/>
                    <a:pt x="25" y="189"/>
                    <a:pt x="25" y="189"/>
                  </a:cubicBezTo>
                  <a:cubicBezTo>
                    <a:pt x="28" y="208"/>
                    <a:pt x="36" y="227"/>
                    <a:pt x="47" y="243"/>
                  </a:cubicBez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128209" y="2798893"/>
              <a:ext cx="611141" cy="612038"/>
            </a:xfrm>
            <a:custGeom>
              <a:avLst/>
              <a:gdLst>
                <a:gd name="T0" fmla="*/ 144 w 288"/>
                <a:gd name="T1" fmla="*/ 23 h 289"/>
                <a:gd name="T2" fmla="*/ 144 w 288"/>
                <a:gd name="T3" fmla="*/ 0 h 289"/>
                <a:gd name="T4" fmla="*/ 199 w 288"/>
                <a:gd name="T5" fmla="*/ 11 h 289"/>
                <a:gd name="T6" fmla="*/ 190 w 288"/>
                <a:gd name="T7" fmla="*/ 32 h 289"/>
                <a:gd name="T8" fmla="*/ 230 w 288"/>
                <a:gd name="T9" fmla="*/ 59 h 289"/>
                <a:gd name="T10" fmla="*/ 246 w 288"/>
                <a:gd name="T11" fmla="*/ 42 h 289"/>
                <a:gd name="T12" fmla="*/ 277 w 288"/>
                <a:gd name="T13" fmla="*/ 89 h 289"/>
                <a:gd name="T14" fmla="*/ 256 w 288"/>
                <a:gd name="T15" fmla="*/ 98 h 289"/>
                <a:gd name="T16" fmla="*/ 265 w 288"/>
                <a:gd name="T17" fmla="*/ 144 h 289"/>
                <a:gd name="T18" fmla="*/ 288 w 288"/>
                <a:gd name="T19" fmla="*/ 144 h 289"/>
                <a:gd name="T20" fmla="*/ 277 w 288"/>
                <a:gd name="T21" fmla="*/ 200 h 289"/>
                <a:gd name="T22" fmla="*/ 256 w 288"/>
                <a:gd name="T23" fmla="*/ 191 h 289"/>
                <a:gd name="T24" fmla="*/ 230 w 288"/>
                <a:gd name="T25" fmla="*/ 230 h 289"/>
                <a:gd name="T26" fmla="*/ 246 w 288"/>
                <a:gd name="T27" fmla="*/ 247 h 289"/>
                <a:gd name="T28" fmla="*/ 199 w 288"/>
                <a:gd name="T29" fmla="*/ 278 h 289"/>
                <a:gd name="T30" fmla="*/ 190 w 288"/>
                <a:gd name="T31" fmla="*/ 257 h 289"/>
                <a:gd name="T32" fmla="*/ 144 w 288"/>
                <a:gd name="T33" fmla="*/ 266 h 289"/>
                <a:gd name="T34" fmla="*/ 144 w 288"/>
                <a:gd name="T35" fmla="*/ 239 h 289"/>
                <a:gd name="T36" fmla="*/ 239 w 288"/>
                <a:gd name="T37" fmla="*/ 144 h 289"/>
                <a:gd name="T38" fmla="*/ 144 w 288"/>
                <a:gd name="T39" fmla="*/ 50 h 289"/>
                <a:gd name="T40" fmla="*/ 144 w 288"/>
                <a:gd name="T41" fmla="*/ 23 h 289"/>
                <a:gd name="T42" fmla="*/ 58 w 288"/>
                <a:gd name="T43" fmla="*/ 230 h 289"/>
                <a:gd name="T44" fmla="*/ 42 w 288"/>
                <a:gd name="T45" fmla="*/ 247 h 289"/>
                <a:gd name="T46" fmla="*/ 10 w 288"/>
                <a:gd name="T47" fmla="*/ 200 h 289"/>
                <a:gd name="T48" fmla="*/ 32 w 288"/>
                <a:gd name="T49" fmla="*/ 191 h 289"/>
                <a:gd name="T50" fmla="*/ 22 w 288"/>
                <a:gd name="T51" fmla="*/ 144 h 289"/>
                <a:gd name="T52" fmla="*/ 0 w 288"/>
                <a:gd name="T53" fmla="*/ 144 h 289"/>
                <a:gd name="T54" fmla="*/ 10 w 288"/>
                <a:gd name="T55" fmla="*/ 89 h 289"/>
                <a:gd name="T56" fmla="*/ 32 w 288"/>
                <a:gd name="T57" fmla="*/ 98 h 289"/>
                <a:gd name="T58" fmla="*/ 58 w 288"/>
                <a:gd name="T59" fmla="*/ 59 h 289"/>
                <a:gd name="T60" fmla="*/ 42 w 288"/>
                <a:gd name="T61" fmla="*/ 42 h 289"/>
                <a:gd name="T62" fmla="*/ 89 w 288"/>
                <a:gd name="T63" fmla="*/ 11 h 289"/>
                <a:gd name="T64" fmla="*/ 97 w 288"/>
                <a:gd name="T65" fmla="*/ 32 h 289"/>
                <a:gd name="T66" fmla="*/ 144 w 288"/>
                <a:gd name="T67" fmla="*/ 23 h 289"/>
                <a:gd name="T68" fmla="*/ 144 w 288"/>
                <a:gd name="T69" fmla="*/ 50 h 289"/>
                <a:gd name="T70" fmla="*/ 49 w 288"/>
                <a:gd name="T71" fmla="*/ 144 h 289"/>
                <a:gd name="T72" fmla="*/ 144 w 288"/>
                <a:gd name="T73" fmla="*/ 239 h 289"/>
                <a:gd name="T74" fmla="*/ 144 w 288"/>
                <a:gd name="T75" fmla="*/ 266 h 289"/>
                <a:gd name="T76" fmla="*/ 144 w 288"/>
                <a:gd name="T77" fmla="*/ 289 h 289"/>
                <a:gd name="T78" fmla="*/ 89 w 288"/>
                <a:gd name="T79" fmla="*/ 278 h 289"/>
                <a:gd name="T80" fmla="*/ 97 w 288"/>
                <a:gd name="T81" fmla="*/ 257 h 289"/>
                <a:gd name="T82" fmla="*/ 58 w 288"/>
                <a:gd name="T83" fmla="*/ 23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" h="289">
                  <a:moveTo>
                    <a:pt x="144" y="23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64" y="0"/>
                    <a:pt x="182" y="4"/>
                    <a:pt x="199" y="11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205" y="38"/>
                    <a:pt x="219" y="47"/>
                    <a:pt x="230" y="59"/>
                  </a:cubicBezTo>
                  <a:cubicBezTo>
                    <a:pt x="246" y="42"/>
                    <a:pt x="246" y="42"/>
                    <a:pt x="246" y="42"/>
                  </a:cubicBezTo>
                  <a:cubicBezTo>
                    <a:pt x="259" y="56"/>
                    <a:pt x="270" y="71"/>
                    <a:pt x="277" y="89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62" y="112"/>
                    <a:pt x="265" y="128"/>
                    <a:pt x="265" y="144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164"/>
                    <a:pt x="284" y="183"/>
                    <a:pt x="277" y="200"/>
                  </a:cubicBezTo>
                  <a:cubicBezTo>
                    <a:pt x="256" y="191"/>
                    <a:pt x="256" y="191"/>
                    <a:pt x="256" y="191"/>
                  </a:cubicBezTo>
                  <a:cubicBezTo>
                    <a:pt x="250" y="206"/>
                    <a:pt x="241" y="219"/>
                    <a:pt x="230" y="230"/>
                  </a:cubicBezTo>
                  <a:cubicBezTo>
                    <a:pt x="246" y="247"/>
                    <a:pt x="246" y="247"/>
                    <a:pt x="246" y="247"/>
                  </a:cubicBezTo>
                  <a:cubicBezTo>
                    <a:pt x="233" y="260"/>
                    <a:pt x="217" y="271"/>
                    <a:pt x="199" y="278"/>
                  </a:cubicBezTo>
                  <a:cubicBezTo>
                    <a:pt x="190" y="257"/>
                    <a:pt x="190" y="257"/>
                    <a:pt x="190" y="257"/>
                  </a:cubicBezTo>
                  <a:cubicBezTo>
                    <a:pt x="176" y="263"/>
                    <a:pt x="160" y="266"/>
                    <a:pt x="144" y="266"/>
                  </a:cubicBezTo>
                  <a:cubicBezTo>
                    <a:pt x="144" y="239"/>
                    <a:pt x="144" y="239"/>
                    <a:pt x="144" y="239"/>
                  </a:cubicBezTo>
                  <a:cubicBezTo>
                    <a:pt x="196" y="239"/>
                    <a:pt x="239" y="197"/>
                    <a:pt x="239" y="144"/>
                  </a:cubicBezTo>
                  <a:cubicBezTo>
                    <a:pt x="239" y="92"/>
                    <a:pt x="196" y="50"/>
                    <a:pt x="144" y="50"/>
                  </a:cubicBezTo>
                  <a:lnTo>
                    <a:pt x="144" y="23"/>
                  </a:lnTo>
                  <a:close/>
                  <a:moveTo>
                    <a:pt x="58" y="230"/>
                  </a:moveTo>
                  <a:cubicBezTo>
                    <a:pt x="42" y="247"/>
                    <a:pt x="42" y="247"/>
                    <a:pt x="42" y="247"/>
                  </a:cubicBezTo>
                  <a:cubicBezTo>
                    <a:pt x="29" y="233"/>
                    <a:pt x="18" y="217"/>
                    <a:pt x="10" y="20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26" y="177"/>
                    <a:pt x="22" y="161"/>
                    <a:pt x="2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25"/>
                    <a:pt x="3" y="106"/>
                    <a:pt x="10" y="89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8" y="83"/>
                    <a:pt x="47" y="70"/>
                    <a:pt x="58" y="5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55" y="29"/>
                    <a:pt x="71" y="18"/>
                    <a:pt x="89" y="1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2" y="26"/>
                    <a:pt x="127" y="23"/>
                    <a:pt x="144" y="23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2" y="50"/>
                    <a:pt x="49" y="92"/>
                    <a:pt x="49" y="144"/>
                  </a:cubicBezTo>
                  <a:cubicBezTo>
                    <a:pt x="49" y="197"/>
                    <a:pt x="92" y="239"/>
                    <a:pt x="144" y="239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89"/>
                    <a:pt x="144" y="289"/>
                    <a:pt x="144" y="289"/>
                  </a:cubicBezTo>
                  <a:cubicBezTo>
                    <a:pt x="124" y="289"/>
                    <a:pt x="106" y="285"/>
                    <a:pt x="89" y="27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83" y="250"/>
                    <a:pt x="69" y="241"/>
                    <a:pt x="58" y="230"/>
                  </a:cubicBez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798494" y="4753292"/>
              <a:ext cx="579779" cy="578882"/>
            </a:xfrm>
            <a:custGeom>
              <a:avLst/>
              <a:gdLst>
                <a:gd name="T0" fmla="*/ 137 w 273"/>
                <a:gd name="T1" fmla="*/ 21 h 273"/>
                <a:gd name="T2" fmla="*/ 137 w 273"/>
                <a:gd name="T3" fmla="*/ 0 h 273"/>
                <a:gd name="T4" fmla="*/ 189 w 273"/>
                <a:gd name="T5" fmla="*/ 10 h 273"/>
                <a:gd name="T6" fmla="*/ 181 w 273"/>
                <a:gd name="T7" fmla="*/ 30 h 273"/>
                <a:gd name="T8" fmla="*/ 218 w 273"/>
                <a:gd name="T9" fmla="*/ 55 h 273"/>
                <a:gd name="T10" fmla="*/ 233 w 273"/>
                <a:gd name="T11" fmla="*/ 40 h 273"/>
                <a:gd name="T12" fmla="*/ 263 w 273"/>
                <a:gd name="T13" fmla="*/ 84 h 273"/>
                <a:gd name="T14" fmla="*/ 243 w 273"/>
                <a:gd name="T15" fmla="*/ 92 h 273"/>
                <a:gd name="T16" fmla="*/ 252 w 273"/>
                <a:gd name="T17" fmla="*/ 136 h 273"/>
                <a:gd name="T18" fmla="*/ 273 w 273"/>
                <a:gd name="T19" fmla="*/ 136 h 273"/>
                <a:gd name="T20" fmla="*/ 263 w 273"/>
                <a:gd name="T21" fmla="*/ 189 h 273"/>
                <a:gd name="T22" fmla="*/ 243 w 273"/>
                <a:gd name="T23" fmla="*/ 181 h 273"/>
                <a:gd name="T24" fmla="*/ 218 w 273"/>
                <a:gd name="T25" fmla="*/ 218 h 273"/>
                <a:gd name="T26" fmla="*/ 233 w 273"/>
                <a:gd name="T27" fmla="*/ 233 h 273"/>
                <a:gd name="T28" fmla="*/ 189 w 273"/>
                <a:gd name="T29" fmla="*/ 263 h 273"/>
                <a:gd name="T30" fmla="*/ 181 w 273"/>
                <a:gd name="T31" fmla="*/ 243 h 273"/>
                <a:gd name="T32" fmla="*/ 137 w 273"/>
                <a:gd name="T33" fmla="*/ 252 h 273"/>
                <a:gd name="T34" fmla="*/ 137 w 273"/>
                <a:gd name="T35" fmla="*/ 239 h 273"/>
                <a:gd name="T36" fmla="*/ 239 w 273"/>
                <a:gd name="T37" fmla="*/ 136 h 273"/>
                <a:gd name="T38" fmla="*/ 137 w 273"/>
                <a:gd name="T39" fmla="*/ 34 h 273"/>
                <a:gd name="T40" fmla="*/ 137 w 273"/>
                <a:gd name="T41" fmla="*/ 21 h 273"/>
                <a:gd name="T42" fmla="*/ 55 w 273"/>
                <a:gd name="T43" fmla="*/ 218 h 273"/>
                <a:gd name="T44" fmla="*/ 40 w 273"/>
                <a:gd name="T45" fmla="*/ 233 h 273"/>
                <a:gd name="T46" fmla="*/ 10 w 273"/>
                <a:gd name="T47" fmla="*/ 189 h 273"/>
                <a:gd name="T48" fmla="*/ 30 w 273"/>
                <a:gd name="T49" fmla="*/ 181 h 273"/>
                <a:gd name="T50" fmla="*/ 22 w 273"/>
                <a:gd name="T51" fmla="*/ 136 h 273"/>
                <a:gd name="T52" fmla="*/ 0 w 273"/>
                <a:gd name="T53" fmla="*/ 136 h 273"/>
                <a:gd name="T54" fmla="*/ 10 w 273"/>
                <a:gd name="T55" fmla="*/ 84 h 273"/>
                <a:gd name="T56" fmla="*/ 30 w 273"/>
                <a:gd name="T57" fmla="*/ 92 h 273"/>
                <a:gd name="T58" fmla="*/ 55 w 273"/>
                <a:gd name="T59" fmla="*/ 55 h 273"/>
                <a:gd name="T60" fmla="*/ 40 w 273"/>
                <a:gd name="T61" fmla="*/ 40 h 273"/>
                <a:gd name="T62" fmla="*/ 84 w 273"/>
                <a:gd name="T63" fmla="*/ 10 h 273"/>
                <a:gd name="T64" fmla="*/ 93 w 273"/>
                <a:gd name="T65" fmla="*/ 30 h 273"/>
                <a:gd name="T66" fmla="*/ 137 w 273"/>
                <a:gd name="T67" fmla="*/ 21 h 273"/>
                <a:gd name="T68" fmla="*/ 137 w 273"/>
                <a:gd name="T69" fmla="*/ 34 h 273"/>
                <a:gd name="T70" fmla="*/ 34 w 273"/>
                <a:gd name="T71" fmla="*/ 136 h 273"/>
                <a:gd name="T72" fmla="*/ 137 w 273"/>
                <a:gd name="T73" fmla="*/ 239 h 273"/>
                <a:gd name="T74" fmla="*/ 137 w 273"/>
                <a:gd name="T75" fmla="*/ 252 h 273"/>
                <a:gd name="T76" fmla="*/ 137 w 273"/>
                <a:gd name="T77" fmla="*/ 273 h 273"/>
                <a:gd name="T78" fmla="*/ 84 w 273"/>
                <a:gd name="T79" fmla="*/ 263 h 273"/>
                <a:gd name="T80" fmla="*/ 93 w 273"/>
                <a:gd name="T81" fmla="*/ 243 h 273"/>
                <a:gd name="T82" fmla="*/ 55 w 273"/>
                <a:gd name="T83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3" h="273">
                  <a:moveTo>
                    <a:pt x="137" y="21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3"/>
                    <a:pt x="189" y="1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95" y="36"/>
                    <a:pt x="207" y="45"/>
                    <a:pt x="218" y="55"/>
                  </a:cubicBezTo>
                  <a:cubicBezTo>
                    <a:pt x="233" y="40"/>
                    <a:pt x="233" y="40"/>
                    <a:pt x="233" y="40"/>
                  </a:cubicBezTo>
                  <a:cubicBezTo>
                    <a:pt x="246" y="52"/>
                    <a:pt x="256" y="67"/>
                    <a:pt x="263" y="84"/>
                  </a:cubicBezTo>
                  <a:cubicBezTo>
                    <a:pt x="243" y="92"/>
                    <a:pt x="243" y="92"/>
                    <a:pt x="243" y="92"/>
                  </a:cubicBezTo>
                  <a:cubicBezTo>
                    <a:pt x="249" y="106"/>
                    <a:pt x="252" y="121"/>
                    <a:pt x="252" y="136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3" y="155"/>
                    <a:pt x="270" y="173"/>
                    <a:pt x="263" y="189"/>
                  </a:cubicBezTo>
                  <a:cubicBezTo>
                    <a:pt x="243" y="181"/>
                    <a:pt x="243" y="181"/>
                    <a:pt x="243" y="181"/>
                  </a:cubicBezTo>
                  <a:cubicBezTo>
                    <a:pt x="237" y="195"/>
                    <a:pt x="229" y="207"/>
                    <a:pt x="218" y="218"/>
                  </a:cubicBezTo>
                  <a:cubicBezTo>
                    <a:pt x="233" y="233"/>
                    <a:pt x="233" y="233"/>
                    <a:pt x="233" y="233"/>
                  </a:cubicBezTo>
                  <a:cubicBezTo>
                    <a:pt x="221" y="246"/>
                    <a:pt x="206" y="256"/>
                    <a:pt x="189" y="263"/>
                  </a:cubicBezTo>
                  <a:cubicBezTo>
                    <a:pt x="181" y="243"/>
                    <a:pt x="181" y="243"/>
                    <a:pt x="181" y="243"/>
                  </a:cubicBezTo>
                  <a:cubicBezTo>
                    <a:pt x="167" y="248"/>
                    <a:pt x="152" y="252"/>
                    <a:pt x="137" y="252"/>
                  </a:cubicBezTo>
                  <a:cubicBezTo>
                    <a:pt x="137" y="239"/>
                    <a:pt x="137" y="239"/>
                    <a:pt x="137" y="239"/>
                  </a:cubicBezTo>
                  <a:cubicBezTo>
                    <a:pt x="193" y="239"/>
                    <a:pt x="239" y="193"/>
                    <a:pt x="239" y="136"/>
                  </a:cubicBezTo>
                  <a:cubicBezTo>
                    <a:pt x="239" y="80"/>
                    <a:pt x="193" y="34"/>
                    <a:pt x="137" y="34"/>
                  </a:cubicBezTo>
                  <a:lnTo>
                    <a:pt x="137" y="21"/>
                  </a:lnTo>
                  <a:close/>
                  <a:moveTo>
                    <a:pt x="55" y="218"/>
                  </a:moveTo>
                  <a:cubicBezTo>
                    <a:pt x="40" y="233"/>
                    <a:pt x="40" y="233"/>
                    <a:pt x="40" y="233"/>
                  </a:cubicBezTo>
                  <a:cubicBezTo>
                    <a:pt x="27" y="221"/>
                    <a:pt x="17" y="206"/>
                    <a:pt x="10" y="189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5" y="167"/>
                    <a:pt x="22" y="152"/>
                    <a:pt x="22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8"/>
                    <a:pt x="4" y="100"/>
                    <a:pt x="10" y="84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6" y="78"/>
                    <a:pt x="45" y="66"/>
                    <a:pt x="55" y="55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3" y="27"/>
                    <a:pt x="68" y="17"/>
                    <a:pt x="84" y="1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06" y="25"/>
                    <a:pt x="121" y="21"/>
                    <a:pt x="137" y="21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80" y="34"/>
                    <a:pt x="34" y="80"/>
                    <a:pt x="34" y="136"/>
                  </a:cubicBezTo>
                  <a:cubicBezTo>
                    <a:pt x="34" y="193"/>
                    <a:pt x="80" y="239"/>
                    <a:pt x="137" y="239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18" y="273"/>
                    <a:pt x="100" y="270"/>
                    <a:pt x="84" y="263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79" y="237"/>
                    <a:pt x="66" y="228"/>
                    <a:pt x="55" y="218"/>
                  </a:cubicBezTo>
                  <a:close/>
                </a:path>
              </a:pathLst>
            </a:custGeom>
            <a:solidFill>
              <a:srgbClr val="B8BCE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225038" y="2297971"/>
              <a:ext cx="426545" cy="426545"/>
            </a:xfrm>
            <a:custGeom>
              <a:avLst/>
              <a:gdLst>
                <a:gd name="T0" fmla="*/ 100 w 201"/>
                <a:gd name="T1" fmla="*/ 16 h 201"/>
                <a:gd name="T2" fmla="*/ 100 w 201"/>
                <a:gd name="T3" fmla="*/ 16 h 201"/>
                <a:gd name="T4" fmla="*/ 100 w 201"/>
                <a:gd name="T5" fmla="*/ 0 h 201"/>
                <a:gd name="T6" fmla="*/ 139 w 201"/>
                <a:gd name="T7" fmla="*/ 7 h 201"/>
                <a:gd name="T8" fmla="*/ 133 w 201"/>
                <a:gd name="T9" fmla="*/ 22 h 201"/>
                <a:gd name="T10" fmla="*/ 160 w 201"/>
                <a:gd name="T11" fmla="*/ 40 h 201"/>
                <a:gd name="T12" fmla="*/ 172 w 201"/>
                <a:gd name="T13" fmla="*/ 29 h 201"/>
                <a:gd name="T14" fmla="*/ 193 w 201"/>
                <a:gd name="T15" fmla="*/ 62 h 201"/>
                <a:gd name="T16" fmla="*/ 179 w 201"/>
                <a:gd name="T17" fmla="*/ 68 h 201"/>
                <a:gd name="T18" fmla="*/ 185 w 201"/>
                <a:gd name="T19" fmla="*/ 100 h 201"/>
                <a:gd name="T20" fmla="*/ 201 w 201"/>
                <a:gd name="T21" fmla="*/ 100 h 201"/>
                <a:gd name="T22" fmla="*/ 193 w 201"/>
                <a:gd name="T23" fmla="*/ 139 h 201"/>
                <a:gd name="T24" fmla="*/ 179 w 201"/>
                <a:gd name="T25" fmla="*/ 133 h 201"/>
                <a:gd name="T26" fmla="*/ 160 w 201"/>
                <a:gd name="T27" fmla="*/ 160 h 201"/>
                <a:gd name="T28" fmla="*/ 172 w 201"/>
                <a:gd name="T29" fmla="*/ 172 h 201"/>
                <a:gd name="T30" fmla="*/ 139 w 201"/>
                <a:gd name="T31" fmla="*/ 193 h 201"/>
                <a:gd name="T32" fmla="*/ 133 w 201"/>
                <a:gd name="T33" fmla="*/ 179 h 201"/>
                <a:gd name="T34" fmla="*/ 100 w 201"/>
                <a:gd name="T35" fmla="*/ 185 h 201"/>
                <a:gd name="T36" fmla="*/ 100 w 201"/>
                <a:gd name="T37" fmla="*/ 201 h 201"/>
                <a:gd name="T38" fmla="*/ 100 w 201"/>
                <a:gd name="T39" fmla="*/ 201 h 201"/>
                <a:gd name="T40" fmla="*/ 100 w 201"/>
                <a:gd name="T41" fmla="*/ 166 h 201"/>
                <a:gd name="T42" fmla="*/ 100 w 201"/>
                <a:gd name="T43" fmla="*/ 166 h 201"/>
                <a:gd name="T44" fmla="*/ 166 w 201"/>
                <a:gd name="T45" fmla="*/ 100 h 201"/>
                <a:gd name="T46" fmla="*/ 100 w 201"/>
                <a:gd name="T47" fmla="*/ 34 h 201"/>
                <a:gd name="T48" fmla="*/ 100 w 201"/>
                <a:gd name="T49" fmla="*/ 34 h 201"/>
                <a:gd name="T50" fmla="*/ 100 w 201"/>
                <a:gd name="T51" fmla="*/ 16 h 201"/>
                <a:gd name="T52" fmla="*/ 41 w 201"/>
                <a:gd name="T53" fmla="*/ 160 h 201"/>
                <a:gd name="T54" fmla="*/ 29 w 201"/>
                <a:gd name="T55" fmla="*/ 172 h 201"/>
                <a:gd name="T56" fmla="*/ 7 w 201"/>
                <a:gd name="T57" fmla="*/ 139 h 201"/>
                <a:gd name="T58" fmla="*/ 22 w 201"/>
                <a:gd name="T59" fmla="*/ 133 h 201"/>
                <a:gd name="T60" fmla="*/ 16 w 201"/>
                <a:gd name="T61" fmla="*/ 100 h 201"/>
                <a:gd name="T62" fmla="*/ 0 w 201"/>
                <a:gd name="T63" fmla="*/ 100 h 201"/>
                <a:gd name="T64" fmla="*/ 7 w 201"/>
                <a:gd name="T65" fmla="*/ 62 h 201"/>
                <a:gd name="T66" fmla="*/ 22 w 201"/>
                <a:gd name="T67" fmla="*/ 68 h 201"/>
                <a:gd name="T68" fmla="*/ 41 w 201"/>
                <a:gd name="T69" fmla="*/ 40 h 201"/>
                <a:gd name="T70" fmla="*/ 29 w 201"/>
                <a:gd name="T71" fmla="*/ 29 h 201"/>
                <a:gd name="T72" fmla="*/ 62 w 201"/>
                <a:gd name="T73" fmla="*/ 7 h 201"/>
                <a:gd name="T74" fmla="*/ 68 w 201"/>
                <a:gd name="T75" fmla="*/ 22 h 201"/>
                <a:gd name="T76" fmla="*/ 100 w 201"/>
                <a:gd name="T77" fmla="*/ 16 h 201"/>
                <a:gd name="T78" fmla="*/ 100 w 201"/>
                <a:gd name="T79" fmla="*/ 34 h 201"/>
                <a:gd name="T80" fmla="*/ 34 w 201"/>
                <a:gd name="T81" fmla="*/ 100 h 201"/>
                <a:gd name="T82" fmla="*/ 100 w 201"/>
                <a:gd name="T83" fmla="*/ 166 h 201"/>
                <a:gd name="T84" fmla="*/ 100 w 201"/>
                <a:gd name="T85" fmla="*/ 201 h 201"/>
                <a:gd name="T86" fmla="*/ 62 w 201"/>
                <a:gd name="T87" fmla="*/ 193 h 201"/>
                <a:gd name="T88" fmla="*/ 68 w 201"/>
                <a:gd name="T89" fmla="*/ 179 h 201"/>
                <a:gd name="T90" fmla="*/ 41 w 201"/>
                <a:gd name="T91" fmla="*/ 16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201">
                  <a:moveTo>
                    <a:pt x="100" y="1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0"/>
                    <a:pt x="127" y="2"/>
                    <a:pt x="139" y="7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43" y="26"/>
                    <a:pt x="152" y="33"/>
                    <a:pt x="160" y="40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81" y="38"/>
                    <a:pt x="188" y="50"/>
                    <a:pt x="193" y="62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83" y="78"/>
                    <a:pt x="185" y="89"/>
                    <a:pt x="185" y="100"/>
                  </a:cubicBezTo>
                  <a:cubicBezTo>
                    <a:pt x="201" y="100"/>
                    <a:pt x="201" y="100"/>
                    <a:pt x="201" y="100"/>
                  </a:cubicBezTo>
                  <a:cubicBezTo>
                    <a:pt x="201" y="114"/>
                    <a:pt x="198" y="127"/>
                    <a:pt x="193" y="139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4" y="143"/>
                    <a:pt x="168" y="152"/>
                    <a:pt x="160" y="160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62" y="181"/>
                    <a:pt x="151" y="188"/>
                    <a:pt x="139" y="193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23" y="183"/>
                    <a:pt x="112" y="185"/>
                    <a:pt x="100" y="185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7" y="166"/>
                    <a:pt x="166" y="137"/>
                    <a:pt x="166" y="100"/>
                  </a:cubicBezTo>
                  <a:cubicBezTo>
                    <a:pt x="166" y="64"/>
                    <a:pt x="137" y="34"/>
                    <a:pt x="100" y="34"/>
                  </a:cubicBezTo>
                  <a:cubicBezTo>
                    <a:pt x="100" y="34"/>
                    <a:pt x="100" y="34"/>
                    <a:pt x="100" y="34"/>
                  </a:cubicBezTo>
                  <a:lnTo>
                    <a:pt x="100" y="16"/>
                  </a:lnTo>
                  <a:close/>
                  <a:moveTo>
                    <a:pt x="41" y="160"/>
                  </a:moveTo>
                  <a:cubicBezTo>
                    <a:pt x="29" y="172"/>
                    <a:pt x="29" y="172"/>
                    <a:pt x="29" y="172"/>
                  </a:cubicBezTo>
                  <a:cubicBezTo>
                    <a:pt x="20" y="162"/>
                    <a:pt x="12" y="151"/>
                    <a:pt x="7" y="13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18" y="123"/>
                    <a:pt x="16" y="112"/>
                    <a:pt x="1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87"/>
                    <a:pt x="2" y="74"/>
                    <a:pt x="7" y="62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6" y="58"/>
                    <a:pt x="33" y="48"/>
                    <a:pt x="41" y="4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8" y="20"/>
                    <a:pt x="50" y="12"/>
                    <a:pt x="62" y="7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8" y="18"/>
                    <a:pt x="89" y="16"/>
                    <a:pt x="100" y="1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64" y="34"/>
                    <a:pt x="34" y="64"/>
                    <a:pt x="34" y="100"/>
                  </a:cubicBezTo>
                  <a:cubicBezTo>
                    <a:pt x="34" y="137"/>
                    <a:pt x="64" y="166"/>
                    <a:pt x="100" y="166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87" y="201"/>
                    <a:pt x="74" y="198"/>
                    <a:pt x="62" y="193"/>
                  </a:cubicBezTo>
                  <a:cubicBezTo>
                    <a:pt x="68" y="179"/>
                    <a:pt x="68" y="179"/>
                    <a:pt x="68" y="179"/>
                  </a:cubicBezTo>
                  <a:cubicBezTo>
                    <a:pt x="58" y="174"/>
                    <a:pt x="48" y="168"/>
                    <a:pt x="41" y="160"/>
                  </a:cubicBezTo>
                  <a:close/>
                </a:path>
              </a:pathLst>
            </a:custGeom>
            <a:solidFill>
              <a:srgbClr val="9392C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269843" y="2342776"/>
              <a:ext cx="337831" cy="336935"/>
            </a:xfrm>
            <a:custGeom>
              <a:avLst/>
              <a:gdLst>
                <a:gd name="T0" fmla="*/ 201 w 377"/>
                <a:gd name="T1" fmla="*/ 175 h 376"/>
                <a:gd name="T2" fmla="*/ 346 w 377"/>
                <a:gd name="T3" fmla="*/ 81 h 376"/>
                <a:gd name="T4" fmla="*/ 348 w 377"/>
                <a:gd name="T5" fmla="*/ 88 h 376"/>
                <a:gd name="T6" fmla="*/ 206 w 377"/>
                <a:gd name="T7" fmla="*/ 180 h 376"/>
                <a:gd name="T8" fmla="*/ 374 w 377"/>
                <a:gd name="T9" fmla="*/ 149 h 376"/>
                <a:gd name="T10" fmla="*/ 377 w 377"/>
                <a:gd name="T11" fmla="*/ 156 h 376"/>
                <a:gd name="T12" fmla="*/ 208 w 377"/>
                <a:gd name="T13" fmla="*/ 187 h 376"/>
                <a:gd name="T14" fmla="*/ 374 w 377"/>
                <a:gd name="T15" fmla="*/ 222 h 376"/>
                <a:gd name="T16" fmla="*/ 374 w 377"/>
                <a:gd name="T17" fmla="*/ 230 h 376"/>
                <a:gd name="T18" fmla="*/ 206 w 377"/>
                <a:gd name="T19" fmla="*/ 196 h 376"/>
                <a:gd name="T20" fmla="*/ 348 w 377"/>
                <a:gd name="T21" fmla="*/ 291 h 376"/>
                <a:gd name="T22" fmla="*/ 343 w 377"/>
                <a:gd name="T23" fmla="*/ 298 h 376"/>
                <a:gd name="T24" fmla="*/ 201 w 377"/>
                <a:gd name="T25" fmla="*/ 201 h 376"/>
                <a:gd name="T26" fmla="*/ 296 w 377"/>
                <a:gd name="T27" fmla="*/ 345 h 376"/>
                <a:gd name="T28" fmla="*/ 289 w 377"/>
                <a:gd name="T29" fmla="*/ 348 h 376"/>
                <a:gd name="T30" fmla="*/ 197 w 377"/>
                <a:gd name="T31" fmla="*/ 206 h 376"/>
                <a:gd name="T32" fmla="*/ 227 w 377"/>
                <a:gd name="T33" fmla="*/ 374 h 376"/>
                <a:gd name="T34" fmla="*/ 220 w 377"/>
                <a:gd name="T35" fmla="*/ 376 h 376"/>
                <a:gd name="T36" fmla="*/ 187 w 377"/>
                <a:gd name="T37" fmla="*/ 208 h 376"/>
                <a:gd name="T38" fmla="*/ 154 w 377"/>
                <a:gd name="T39" fmla="*/ 374 h 376"/>
                <a:gd name="T40" fmla="*/ 145 w 377"/>
                <a:gd name="T41" fmla="*/ 374 h 376"/>
                <a:gd name="T42" fmla="*/ 180 w 377"/>
                <a:gd name="T43" fmla="*/ 206 h 376"/>
                <a:gd name="T44" fmla="*/ 85 w 377"/>
                <a:gd name="T45" fmla="*/ 348 h 376"/>
                <a:gd name="T46" fmla="*/ 78 w 377"/>
                <a:gd name="T47" fmla="*/ 343 h 376"/>
                <a:gd name="T48" fmla="*/ 173 w 377"/>
                <a:gd name="T49" fmla="*/ 201 h 376"/>
                <a:gd name="T50" fmla="*/ 31 w 377"/>
                <a:gd name="T51" fmla="*/ 296 h 376"/>
                <a:gd name="T52" fmla="*/ 26 w 377"/>
                <a:gd name="T53" fmla="*/ 289 h 376"/>
                <a:gd name="T54" fmla="*/ 171 w 377"/>
                <a:gd name="T55" fmla="*/ 194 h 376"/>
                <a:gd name="T56" fmla="*/ 2 w 377"/>
                <a:gd name="T57" fmla="*/ 227 h 376"/>
                <a:gd name="T58" fmla="*/ 0 w 377"/>
                <a:gd name="T59" fmla="*/ 220 h 376"/>
                <a:gd name="T60" fmla="*/ 168 w 377"/>
                <a:gd name="T61" fmla="*/ 187 h 376"/>
                <a:gd name="T62" fmla="*/ 0 w 377"/>
                <a:gd name="T63" fmla="*/ 154 h 376"/>
                <a:gd name="T64" fmla="*/ 2 w 377"/>
                <a:gd name="T65" fmla="*/ 144 h 376"/>
                <a:gd name="T66" fmla="*/ 171 w 377"/>
                <a:gd name="T67" fmla="*/ 180 h 376"/>
                <a:gd name="T68" fmla="*/ 28 w 377"/>
                <a:gd name="T69" fmla="*/ 85 h 376"/>
                <a:gd name="T70" fmla="*/ 33 w 377"/>
                <a:gd name="T71" fmla="*/ 78 h 376"/>
                <a:gd name="T72" fmla="*/ 175 w 377"/>
                <a:gd name="T73" fmla="*/ 173 h 376"/>
                <a:gd name="T74" fmla="*/ 81 w 377"/>
                <a:gd name="T75" fmla="*/ 31 h 376"/>
                <a:gd name="T76" fmla="*/ 88 w 377"/>
                <a:gd name="T77" fmla="*/ 26 h 376"/>
                <a:gd name="T78" fmla="*/ 180 w 377"/>
                <a:gd name="T79" fmla="*/ 170 h 376"/>
                <a:gd name="T80" fmla="*/ 149 w 377"/>
                <a:gd name="T81" fmla="*/ 2 h 376"/>
                <a:gd name="T82" fmla="*/ 156 w 377"/>
                <a:gd name="T83" fmla="*/ 0 h 376"/>
                <a:gd name="T84" fmla="*/ 187 w 377"/>
                <a:gd name="T85" fmla="*/ 168 h 376"/>
                <a:gd name="T86" fmla="*/ 223 w 377"/>
                <a:gd name="T87" fmla="*/ 0 h 376"/>
                <a:gd name="T88" fmla="*/ 230 w 377"/>
                <a:gd name="T89" fmla="*/ 2 h 376"/>
                <a:gd name="T90" fmla="*/ 197 w 377"/>
                <a:gd name="T91" fmla="*/ 170 h 376"/>
                <a:gd name="T92" fmla="*/ 291 w 377"/>
                <a:gd name="T93" fmla="*/ 28 h 376"/>
                <a:gd name="T94" fmla="*/ 298 w 377"/>
                <a:gd name="T95" fmla="*/ 33 h 376"/>
                <a:gd name="T96" fmla="*/ 201 w 377"/>
                <a:gd name="T97" fmla="*/ 1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7" h="376">
                  <a:moveTo>
                    <a:pt x="201" y="175"/>
                  </a:moveTo>
                  <a:lnTo>
                    <a:pt x="346" y="81"/>
                  </a:lnTo>
                  <a:lnTo>
                    <a:pt x="348" y="88"/>
                  </a:lnTo>
                  <a:lnTo>
                    <a:pt x="206" y="180"/>
                  </a:lnTo>
                  <a:lnTo>
                    <a:pt x="374" y="149"/>
                  </a:lnTo>
                  <a:lnTo>
                    <a:pt x="377" y="156"/>
                  </a:lnTo>
                  <a:lnTo>
                    <a:pt x="208" y="187"/>
                  </a:lnTo>
                  <a:lnTo>
                    <a:pt x="374" y="222"/>
                  </a:lnTo>
                  <a:lnTo>
                    <a:pt x="374" y="230"/>
                  </a:lnTo>
                  <a:lnTo>
                    <a:pt x="206" y="196"/>
                  </a:lnTo>
                  <a:lnTo>
                    <a:pt x="348" y="291"/>
                  </a:lnTo>
                  <a:lnTo>
                    <a:pt x="343" y="298"/>
                  </a:lnTo>
                  <a:lnTo>
                    <a:pt x="201" y="201"/>
                  </a:lnTo>
                  <a:lnTo>
                    <a:pt x="296" y="345"/>
                  </a:lnTo>
                  <a:lnTo>
                    <a:pt x="289" y="348"/>
                  </a:lnTo>
                  <a:lnTo>
                    <a:pt x="197" y="206"/>
                  </a:lnTo>
                  <a:lnTo>
                    <a:pt x="227" y="374"/>
                  </a:lnTo>
                  <a:lnTo>
                    <a:pt x="220" y="376"/>
                  </a:lnTo>
                  <a:lnTo>
                    <a:pt x="187" y="208"/>
                  </a:lnTo>
                  <a:lnTo>
                    <a:pt x="154" y="374"/>
                  </a:lnTo>
                  <a:lnTo>
                    <a:pt x="145" y="374"/>
                  </a:lnTo>
                  <a:lnTo>
                    <a:pt x="180" y="206"/>
                  </a:lnTo>
                  <a:lnTo>
                    <a:pt x="85" y="348"/>
                  </a:lnTo>
                  <a:lnTo>
                    <a:pt x="78" y="343"/>
                  </a:lnTo>
                  <a:lnTo>
                    <a:pt x="173" y="201"/>
                  </a:lnTo>
                  <a:lnTo>
                    <a:pt x="31" y="296"/>
                  </a:lnTo>
                  <a:lnTo>
                    <a:pt x="26" y="289"/>
                  </a:lnTo>
                  <a:lnTo>
                    <a:pt x="171" y="194"/>
                  </a:lnTo>
                  <a:lnTo>
                    <a:pt x="2" y="227"/>
                  </a:lnTo>
                  <a:lnTo>
                    <a:pt x="0" y="220"/>
                  </a:lnTo>
                  <a:lnTo>
                    <a:pt x="168" y="187"/>
                  </a:lnTo>
                  <a:lnTo>
                    <a:pt x="0" y="154"/>
                  </a:lnTo>
                  <a:lnTo>
                    <a:pt x="2" y="144"/>
                  </a:lnTo>
                  <a:lnTo>
                    <a:pt x="171" y="180"/>
                  </a:lnTo>
                  <a:lnTo>
                    <a:pt x="28" y="85"/>
                  </a:lnTo>
                  <a:lnTo>
                    <a:pt x="33" y="78"/>
                  </a:lnTo>
                  <a:lnTo>
                    <a:pt x="175" y="173"/>
                  </a:lnTo>
                  <a:lnTo>
                    <a:pt x="81" y="31"/>
                  </a:lnTo>
                  <a:lnTo>
                    <a:pt x="88" y="26"/>
                  </a:lnTo>
                  <a:lnTo>
                    <a:pt x="180" y="170"/>
                  </a:lnTo>
                  <a:lnTo>
                    <a:pt x="149" y="2"/>
                  </a:lnTo>
                  <a:lnTo>
                    <a:pt x="156" y="0"/>
                  </a:lnTo>
                  <a:lnTo>
                    <a:pt x="187" y="168"/>
                  </a:lnTo>
                  <a:lnTo>
                    <a:pt x="223" y="0"/>
                  </a:lnTo>
                  <a:lnTo>
                    <a:pt x="230" y="2"/>
                  </a:lnTo>
                  <a:lnTo>
                    <a:pt x="197" y="170"/>
                  </a:lnTo>
                  <a:lnTo>
                    <a:pt x="291" y="28"/>
                  </a:lnTo>
                  <a:lnTo>
                    <a:pt x="298" y="33"/>
                  </a:lnTo>
                  <a:lnTo>
                    <a:pt x="201" y="175"/>
                  </a:lnTo>
                  <a:close/>
                </a:path>
              </a:pathLst>
            </a:custGeom>
            <a:solidFill>
              <a:srgbClr val="9392C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5898857" y="3851813"/>
              <a:ext cx="767960" cy="778713"/>
            </a:xfrm>
            <a:custGeom>
              <a:avLst/>
              <a:gdLst>
                <a:gd name="T0" fmla="*/ 235 w 362"/>
                <a:gd name="T1" fmla="*/ 68 h 367"/>
                <a:gd name="T2" fmla="*/ 258 w 362"/>
                <a:gd name="T3" fmla="*/ 18 h 367"/>
                <a:gd name="T4" fmla="*/ 322 w 362"/>
                <a:gd name="T5" fmla="*/ 69 h 367"/>
                <a:gd name="T6" fmla="*/ 279 w 362"/>
                <a:gd name="T7" fmla="*/ 103 h 367"/>
                <a:gd name="T8" fmla="*/ 304 w 362"/>
                <a:gd name="T9" fmla="*/ 155 h 367"/>
                <a:gd name="T10" fmla="*/ 358 w 362"/>
                <a:gd name="T11" fmla="*/ 143 h 367"/>
                <a:gd name="T12" fmla="*/ 362 w 362"/>
                <a:gd name="T13" fmla="*/ 184 h 367"/>
                <a:gd name="T14" fmla="*/ 358 w 362"/>
                <a:gd name="T15" fmla="*/ 224 h 367"/>
                <a:gd name="T16" fmla="*/ 304 w 362"/>
                <a:gd name="T17" fmla="*/ 212 h 367"/>
                <a:gd name="T18" fmla="*/ 279 w 362"/>
                <a:gd name="T19" fmla="*/ 264 h 367"/>
                <a:gd name="T20" fmla="*/ 322 w 362"/>
                <a:gd name="T21" fmla="*/ 298 h 367"/>
                <a:gd name="T22" fmla="*/ 258 w 362"/>
                <a:gd name="T23" fmla="*/ 349 h 367"/>
                <a:gd name="T24" fmla="*/ 235 w 362"/>
                <a:gd name="T25" fmla="*/ 299 h 367"/>
                <a:gd name="T26" fmla="*/ 179 w 362"/>
                <a:gd name="T27" fmla="*/ 312 h 367"/>
                <a:gd name="T28" fmla="*/ 179 w 362"/>
                <a:gd name="T29" fmla="*/ 290 h 367"/>
                <a:gd name="T30" fmla="*/ 286 w 362"/>
                <a:gd name="T31" fmla="*/ 184 h 367"/>
                <a:gd name="T32" fmla="*/ 179 w 362"/>
                <a:gd name="T33" fmla="*/ 77 h 367"/>
                <a:gd name="T34" fmla="*/ 179 w 362"/>
                <a:gd name="T35" fmla="*/ 55 h 367"/>
                <a:gd name="T36" fmla="*/ 235 w 362"/>
                <a:gd name="T37" fmla="*/ 68 h 367"/>
                <a:gd name="T38" fmla="*/ 179 w 362"/>
                <a:gd name="T39" fmla="*/ 312 h 367"/>
                <a:gd name="T40" fmla="*/ 179 w 362"/>
                <a:gd name="T41" fmla="*/ 312 h 367"/>
                <a:gd name="T42" fmla="*/ 179 w 362"/>
                <a:gd name="T43" fmla="*/ 367 h 367"/>
                <a:gd name="T44" fmla="*/ 99 w 362"/>
                <a:gd name="T45" fmla="*/ 349 h 367"/>
                <a:gd name="T46" fmla="*/ 123 w 362"/>
                <a:gd name="T47" fmla="*/ 299 h 367"/>
                <a:gd name="T48" fmla="*/ 79 w 362"/>
                <a:gd name="T49" fmla="*/ 264 h 367"/>
                <a:gd name="T50" fmla="*/ 36 w 362"/>
                <a:gd name="T51" fmla="*/ 298 h 367"/>
                <a:gd name="T52" fmla="*/ 0 w 362"/>
                <a:gd name="T53" fmla="*/ 224 h 367"/>
                <a:gd name="T54" fmla="*/ 54 w 362"/>
                <a:gd name="T55" fmla="*/ 212 h 367"/>
                <a:gd name="T56" fmla="*/ 50 w 362"/>
                <a:gd name="T57" fmla="*/ 184 h 367"/>
                <a:gd name="T58" fmla="*/ 54 w 362"/>
                <a:gd name="T59" fmla="*/ 155 h 367"/>
                <a:gd name="T60" fmla="*/ 0 w 362"/>
                <a:gd name="T61" fmla="*/ 143 h 367"/>
                <a:gd name="T62" fmla="*/ 36 w 362"/>
                <a:gd name="T63" fmla="*/ 69 h 367"/>
                <a:gd name="T64" fmla="*/ 79 w 362"/>
                <a:gd name="T65" fmla="*/ 103 h 367"/>
                <a:gd name="T66" fmla="*/ 123 w 362"/>
                <a:gd name="T67" fmla="*/ 68 h 367"/>
                <a:gd name="T68" fmla="*/ 99 w 362"/>
                <a:gd name="T69" fmla="*/ 18 h 367"/>
                <a:gd name="T70" fmla="*/ 179 w 362"/>
                <a:gd name="T71" fmla="*/ 0 h 367"/>
                <a:gd name="T72" fmla="*/ 179 w 362"/>
                <a:gd name="T73" fmla="*/ 55 h 367"/>
                <a:gd name="T74" fmla="*/ 179 w 362"/>
                <a:gd name="T75" fmla="*/ 77 h 367"/>
                <a:gd name="T76" fmla="*/ 72 w 362"/>
                <a:gd name="T77" fmla="*/ 184 h 367"/>
                <a:gd name="T78" fmla="*/ 179 w 362"/>
                <a:gd name="T79" fmla="*/ 290 h 367"/>
                <a:gd name="T80" fmla="*/ 179 w 362"/>
                <a:gd name="T81" fmla="*/ 31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2" h="367">
                  <a:moveTo>
                    <a:pt x="235" y="68"/>
                  </a:moveTo>
                  <a:cubicBezTo>
                    <a:pt x="258" y="18"/>
                    <a:pt x="258" y="18"/>
                    <a:pt x="258" y="18"/>
                  </a:cubicBezTo>
                  <a:cubicBezTo>
                    <a:pt x="283" y="30"/>
                    <a:pt x="305" y="48"/>
                    <a:pt x="322" y="69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91" y="118"/>
                    <a:pt x="300" y="136"/>
                    <a:pt x="304" y="155"/>
                  </a:cubicBezTo>
                  <a:cubicBezTo>
                    <a:pt x="358" y="143"/>
                    <a:pt x="358" y="143"/>
                    <a:pt x="358" y="143"/>
                  </a:cubicBezTo>
                  <a:cubicBezTo>
                    <a:pt x="361" y="156"/>
                    <a:pt x="362" y="170"/>
                    <a:pt x="362" y="184"/>
                  </a:cubicBezTo>
                  <a:cubicBezTo>
                    <a:pt x="362" y="198"/>
                    <a:pt x="361" y="211"/>
                    <a:pt x="358" y="224"/>
                  </a:cubicBezTo>
                  <a:cubicBezTo>
                    <a:pt x="304" y="212"/>
                    <a:pt x="304" y="212"/>
                    <a:pt x="304" y="212"/>
                  </a:cubicBezTo>
                  <a:cubicBezTo>
                    <a:pt x="300" y="231"/>
                    <a:pt x="291" y="249"/>
                    <a:pt x="279" y="264"/>
                  </a:cubicBezTo>
                  <a:cubicBezTo>
                    <a:pt x="322" y="298"/>
                    <a:pt x="322" y="298"/>
                    <a:pt x="322" y="298"/>
                  </a:cubicBezTo>
                  <a:cubicBezTo>
                    <a:pt x="305" y="319"/>
                    <a:pt x="283" y="337"/>
                    <a:pt x="258" y="349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18" y="307"/>
                    <a:pt x="199" y="312"/>
                    <a:pt x="179" y="312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238" y="290"/>
                    <a:pt x="286" y="243"/>
                    <a:pt x="286" y="184"/>
                  </a:cubicBezTo>
                  <a:cubicBezTo>
                    <a:pt x="286" y="125"/>
                    <a:pt x="238" y="77"/>
                    <a:pt x="179" y="77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99" y="55"/>
                    <a:pt x="218" y="60"/>
                    <a:pt x="235" y="68"/>
                  </a:cubicBezTo>
                  <a:close/>
                  <a:moveTo>
                    <a:pt x="179" y="312"/>
                  </a:moveTo>
                  <a:cubicBezTo>
                    <a:pt x="179" y="312"/>
                    <a:pt x="179" y="312"/>
                    <a:pt x="179" y="312"/>
                  </a:cubicBezTo>
                  <a:cubicBezTo>
                    <a:pt x="179" y="367"/>
                    <a:pt x="179" y="367"/>
                    <a:pt x="179" y="367"/>
                  </a:cubicBezTo>
                  <a:cubicBezTo>
                    <a:pt x="150" y="367"/>
                    <a:pt x="123" y="360"/>
                    <a:pt x="99" y="349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06" y="291"/>
                    <a:pt x="90" y="279"/>
                    <a:pt x="79" y="264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19" y="277"/>
                    <a:pt x="6" y="252"/>
                    <a:pt x="0" y="224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2" y="203"/>
                    <a:pt x="50" y="193"/>
                    <a:pt x="50" y="184"/>
                  </a:cubicBezTo>
                  <a:cubicBezTo>
                    <a:pt x="50" y="174"/>
                    <a:pt x="52" y="164"/>
                    <a:pt x="54" y="15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" y="115"/>
                    <a:pt x="19" y="90"/>
                    <a:pt x="36" y="69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90" y="88"/>
                    <a:pt x="106" y="76"/>
                    <a:pt x="123" y="6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23" y="7"/>
                    <a:pt x="150" y="0"/>
                    <a:pt x="179" y="0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20" y="77"/>
                    <a:pt x="72" y="125"/>
                    <a:pt x="72" y="184"/>
                  </a:cubicBezTo>
                  <a:cubicBezTo>
                    <a:pt x="72" y="243"/>
                    <a:pt x="120" y="290"/>
                    <a:pt x="179" y="290"/>
                  </a:cubicBezTo>
                  <a:lnTo>
                    <a:pt x="179" y="312"/>
                  </a:lnTo>
                  <a:close/>
                </a:path>
              </a:pathLst>
            </a:custGeom>
            <a:solidFill>
              <a:srgbClr val="F482F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615739" y="3699475"/>
              <a:ext cx="345896" cy="345896"/>
            </a:xfrm>
            <a:custGeom>
              <a:avLst/>
              <a:gdLst>
                <a:gd name="T0" fmla="*/ 82 w 163"/>
                <a:gd name="T1" fmla="*/ 163 h 163"/>
                <a:gd name="T2" fmla="*/ 95 w 163"/>
                <a:gd name="T3" fmla="*/ 163 h 163"/>
                <a:gd name="T4" fmla="*/ 95 w 163"/>
                <a:gd name="T5" fmla="*/ 151 h 163"/>
                <a:gd name="T6" fmla="*/ 122 w 163"/>
                <a:gd name="T7" fmla="*/ 139 h 163"/>
                <a:gd name="T8" fmla="*/ 130 w 163"/>
                <a:gd name="T9" fmla="*/ 148 h 163"/>
                <a:gd name="T10" fmla="*/ 149 w 163"/>
                <a:gd name="T11" fmla="*/ 130 h 163"/>
                <a:gd name="T12" fmla="*/ 140 w 163"/>
                <a:gd name="T13" fmla="*/ 121 h 163"/>
                <a:gd name="T14" fmla="*/ 151 w 163"/>
                <a:gd name="T15" fmla="*/ 94 h 163"/>
                <a:gd name="T16" fmla="*/ 163 w 163"/>
                <a:gd name="T17" fmla="*/ 94 h 163"/>
                <a:gd name="T18" fmla="*/ 163 w 163"/>
                <a:gd name="T19" fmla="*/ 68 h 163"/>
                <a:gd name="T20" fmla="*/ 151 w 163"/>
                <a:gd name="T21" fmla="*/ 68 h 163"/>
                <a:gd name="T22" fmla="*/ 140 w 163"/>
                <a:gd name="T23" fmla="*/ 41 h 163"/>
                <a:gd name="T24" fmla="*/ 149 w 163"/>
                <a:gd name="T25" fmla="*/ 33 h 163"/>
                <a:gd name="T26" fmla="*/ 130 w 163"/>
                <a:gd name="T27" fmla="*/ 14 h 163"/>
                <a:gd name="T28" fmla="*/ 122 w 163"/>
                <a:gd name="T29" fmla="*/ 23 h 163"/>
                <a:gd name="T30" fmla="*/ 95 w 163"/>
                <a:gd name="T31" fmla="*/ 12 h 163"/>
                <a:gd name="T32" fmla="*/ 95 w 163"/>
                <a:gd name="T33" fmla="*/ 0 h 163"/>
                <a:gd name="T34" fmla="*/ 82 w 163"/>
                <a:gd name="T35" fmla="*/ 0 h 163"/>
                <a:gd name="T36" fmla="*/ 82 w 163"/>
                <a:gd name="T37" fmla="*/ 16 h 163"/>
                <a:gd name="T38" fmla="*/ 147 w 163"/>
                <a:gd name="T39" fmla="*/ 81 h 163"/>
                <a:gd name="T40" fmla="*/ 82 w 163"/>
                <a:gd name="T41" fmla="*/ 146 h 163"/>
                <a:gd name="T42" fmla="*/ 82 w 163"/>
                <a:gd name="T43" fmla="*/ 163 h 163"/>
                <a:gd name="T44" fmla="*/ 24 w 163"/>
                <a:gd name="T45" fmla="*/ 121 h 163"/>
                <a:gd name="T46" fmla="*/ 15 w 163"/>
                <a:gd name="T47" fmla="*/ 130 h 163"/>
                <a:gd name="T48" fmla="*/ 33 w 163"/>
                <a:gd name="T49" fmla="*/ 148 h 163"/>
                <a:gd name="T50" fmla="*/ 42 w 163"/>
                <a:gd name="T51" fmla="*/ 139 h 163"/>
                <a:gd name="T52" fmla="*/ 69 w 163"/>
                <a:gd name="T53" fmla="*/ 151 h 163"/>
                <a:gd name="T54" fmla="*/ 69 w 163"/>
                <a:gd name="T55" fmla="*/ 163 h 163"/>
                <a:gd name="T56" fmla="*/ 82 w 163"/>
                <a:gd name="T57" fmla="*/ 163 h 163"/>
                <a:gd name="T58" fmla="*/ 82 w 163"/>
                <a:gd name="T59" fmla="*/ 146 h 163"/>
                <a:gd name="T60" fmla="*/ 82 w 163"/>
                <a:gd name="T61" fmla="*/ 146 h 163"/>
                <a:gd name="T62" fmla="*/ 17 w 163"/>
                <a:gd name="T63" fmla="*/ 81 h 163"/>
                <a:gd name="T64" fmla="*/ 82 w 163"/>
                <a:gd name="T65" fmla="*/ 16 h 163"/>
                <a:gd name="T66" fmla="*/ 82 w 163"/>
                <a:gd name="T67" fmla="*/ 16 h 163"/>
                <a:gd name="T68" fmla="*/ 82 w 163"/>
                <a:gd name="T69" fmla="*/ 16 h 163"/>
                <a:gd name="T70" fmla="*/ 82 w 163"/>
                <a:gd name="T71" fmla="*/ 0 h 163"/>
                <a:gd name="T72" fmla="*/ 69 w 163"/>
                <a:gd name="T73" fmla="*/ 0 h 163"/>
                <a:gd name="T74" fmla="*/ 69 w 163"/>
                <a:gd name="T75" fmla="*/ 12 h 163"/>
                <a:gd name="T76" fmla="*/ 42 w 163"/>
                <a:gd name="T77" fmla="*/ 23 h 163"/>
                <a:gd name="T78" fmla="*/ 33 w 163"/>
                <a:gd name="T79" fmla="*/ 14 h 163"/>
                <a:gd name="T80" fmla="*/ 15 w 163"/>
                <a:gd name="T81" fmla="*/ 33 h 163"/>
                <a:gd name="T82" fmla="*/ 24 w 163"/>
                <a:gd name="T83" fmla="*/ 41 h 163"/>
                <a:gd name="T84" fmla="*/ 12 w 163"/>
                <a:gd name="T85" fmla="*/ 68 h 163"/>
                <a:gd name="T86" fmla="*/ 0 w 163"/>
                <a:gd name="T87" fmla="*/ 68 h 163"/>
                <a:gd name="T88" fmla="*/ 0 w 163"/>
                <a:gd name="T89" fmla="*/ 94 h 163"/>
                <a:gd name="T90" fmla="*/ 12 w 163"/>
                <a:gd name="T91" fmla="*/ 94 h 163"/>
                <a:gd name="T92" fmla="*/ 24 w 163"/>
                <a:gd name="T93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" h="163">
                  <a:moveTo>
                    <a:pt x="82" y="163"/>
                  </a:moveTo>
                  <a:cubicBezTo>
                    <a:pt x="95" y="163"/>
                    <a:pt x="95" y="163"/>
                    <a:pt x="95" y="163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105" y="149"/>
                    <a:pt x="114" y="145"/>
                    <a:pt x="122" y="13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45" y="113"/>
                    <a:pt x="149" y="104"/>
                    <a:pt x="151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49" y="58"/>
                    <a:pt x="145" y="49"/>
                    <a:pt x="140" y="41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14" y="17"/>
                    <a:pt x="105" y="14"/>
                    <a:pt x="95" y="1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118" y="16"/>
                    <a:pt x="147" y="45"/>
                    <a:pt x="147" y="81"/>
                  </a:cubicBezTo>
                  <a:cubicBezTo>
                    <a:pt x="147" y="117"/>
                    <a:pt x="118" y="146"/>
                    <a:pt x="82" y="146"/>
                  </a:cubicBezTo>
                  <a:lnTo>
                    <a:pt x="82" y="163"/>
                  </a:lnTo>
                  <a:close/>
                  <a:moveTo>
                    <a:pt x="24" y="121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50" y="145"/>
                    <a:pt x="59" y="149"/>
                    <a:pt x="69" y="151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82" y="163"/>
                    <a:pt x="82" y="163"/>
                    <a:pt x="82" y="163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82" y="146"/>
                    <a:pt x="82" y="146"/>
                    <a:pt x="82" y="146"/>
                  </a:cubicBezTo>
                  <a:cubicBezTo>
                    <a:pt x="46" y="146"/>
                    <a:pt x="17" y="117"/>
                    <a:pt x="17" y="81"/>
                  </a:cubicBezTo>
                  <a:cubicBezTo>
                    <a:pt x="17" y="45"/>
                    <a:pt x="46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59" y="14"/>
                    <a:pt x="50" y="17"/>
                    <a:pt x="4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9"/>
                    <a:pt x="14" y="58"/>
                    <a:pt x="1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4" y="104"/>
                    <a:pt x="18" y="113"/>
                    <a:pt x="24" y="121"/>
                  </a:cubicBez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6916829" y="3027399"/>
              <a:ext cx="613830" cy="614726"/>
            </a:xfrm>
            <a:custGeom>
              <a:avLst/>
              <a:gdLst>
                <a:gd name="T0" fmla="*/ 145 w 289"/>
                <a:gd name="T1" fmla="*/ 23 h 290"/>
                <a:gd name="T2" fmla="*/ 183 w 289"/>
                <a:gd name="T3" fmla="*/ 29 h 290"/>
                <a:gd name="T4" fmla="*/ 191 w 289"/>
                <a:gd name="T5" fmla="*/ 7 h 290"/>
                <a:gd name="T6" fmla="*/ 240 w 289"/>
                <a:gd name="T7" fmla="*/ 35 h 290"/>
                <a:gd name="T8" fmla="*/ 225 w 289"/>
                <a:gd name="T9" fmla="*/ 53 h 290"/>
                <a:gd name="T10" fmla="*/ 254 w 289"/>
                <a:gd name="T11" fmla="*/ 91 h 290"/>
                <a:gd name="T12" fmla="*/ 274 w 289"/>
                <a:gd name="T13" fmla="*/ 80 h 290"/>
                <a:gd name="T14" fmla="*/ 289 w 289"/>
                <a:gd name="T15" fmla="*/ 135 h 290"/>
                <a:gd name="T16" fmla="*/ 266 w 289"/>
                <a:gd name="T17" fmla="*/ 137 h 290"/>
                <a:gd name="T18" fmla="*/ 260 w 289"/>
                <a:gd name="T19" fmla="*/ 184 h 290"/>
                <a:gd name="T20" fmla="*/ 282 w 289"/>
                <a:gd name="T21" fmla="*/ 191 h 290"/>
                <a:gd name="T22" fmla="*/ 254 w 289"/>
                <a:gd name="T23" fmla="*/ 240 h 290"/>
                <a:gd name="T24" fmla="*/ 237 w 289"/>
                <a:gd name="T25" fmla="*/ 225 h 290"/>
                <a:gd name="T26" fmla="*/ 199 w 289"/>
                <a:gd name="T27" fmla="*/ 254 h 290"/>
                <a:gd name="T28" fmla="*/ 209 w 289"/>
                <a:gd name="T29" fmla="*/ 275 h 290"/>
                <a:gd name="T30" fmla="*/ 155 w 289"/>
                <a:gd name="T31" fmla="*/ 290 h 290"/>
                <a:gd name="T32" fmla="*/ 153 w 289"/>
                <a:gd name="T33" fmla="*/ 267 h 290"/>
                <a:gd name="T34" fmla="*/ 145 w 289"/>
                <a:gd name="T35" fmla="*/ 267 h 290"/>
                <a:gd name="T36" fmla="*/ 145 w 289"/>
                <a:gd name="T37" fmla="*/ 204 h 290"/>
                <a:gd name="T38" fmla="*/ 201 w 289"/>
                <a:gd name="T39" fmla="*/ 164 h 290"/>
                <a:gd name="T40" fmla="*/ 163 w 289"/>
                <a:gd name="T41" fmla="*/ 89 h 290"/>
                <a:gd name="T42" fmla="*/ 145 w 289"/>
                <a:gd name="T43" fmla="*/ 86 h 290"/>
                <a:gd name="T44" fmla="*/ 145 w 289"/>
                <a:gd name="T45" fmla="*/ 23 h 290"/>
                <a:gd name="T46" fmla="*/ 35 w 289"/>
                <a:gd name="T47" fmla="*/ 200 h 290"/>
                <a:gd name="T48" fmla="*/ 15 w 289"/>
                <a:gd name="T49" fmla="*/ 210 h 290"/>
                <a:gd name="T50" fmla="*/ 0 w 289"/>
                <a:gd name="T51" fmla="*/ 155 h 290"/>
                <a:gd name="T52" fmla="*/ 23 w 289"/>
                <a:gd name="T53" fmla="*/ 154 h 290"/>
                <a:gd name="T54" fmla="*/ 29 w 289"/>
                <a:gd name="T55" fmla="*/ 106 h 290"/>
                <a:gd name="T56" fmla="*/ 7 w 289"/>
                <a:gd name="T57" fmla="*/ 99 h 290"/>
                <a:gd name="T58" fmla="*/ 35 w 289"/>
                <a:gd name="T59" fmla="*/ 50 h 290"/>
                <a:gd name="T60" fmla="*/ 52 w 289"/>
                <a:gd name="T61" fmla="*/ 65 h 290"/>
                <a:gd name="T62" fmla="*/ 90 w 289"/>
                <a:gd name="T63" fmla="*/ 36 h 290"/>
                <a:gd name="T64" fmla="*/ 80 w 289"/>
                <a:gd name="T65" fmla="*/ 15 h 290"/>
                <a:gd name="T66" fmla="*/ 134 w 289"/>
                <a:gd name="T67" fmla="*/ 0 h 290"/>
                <a:gd name="T68" fmla="*/ 136 w 289"/>
                <a:gd name="T69" fmla="*/ 23 h 290"/>
                <a:gd name="T70" fmla="*/ 145 w 289"/>
                <a:gd name="T71" fmla="*/ 23 h 290"/>
                <a:gd name="T72" fmla="*/ 145 w 289"/>
                <a:gd name="T73" fmla="*/ 86 h 290"/>
                <a:gd name="T74" fmla="*/ 89 w 289"/>
                <a:gd name="T75" fmla="*/ 126 h 290"/>
                <a:gd name="T76" fmla="*/ 126 w 289"/>
                <a:gd name="T77" fmla="*/ 201 h 290"/>
                <a:gd name="T78" fmla="*/ 145 w 289"/>
                <a:gd name="T79" fmla="*/ 204 h 290"/>
                <a:gd name="T80" fmla="*/ 145 w 289"/>
                <a:gd name="T81" fmla="*/ 267 h 290"/>
                <a:gd name="T82" fmla="*/ 106 w 289"/>
                <a:gd name="T83" fmla="*/ 261 h 290"/>
                <a:gd name="T84" fmla="*/ 99 w 289"/>
                <a:gd name="T85" fmla="*/ 283 h 290"/>
                <a:gd name="T86" fmla="*/ 49 w 289"/>
                <a:gd name="T87" fmla="*/ 255 h 290"/>
                <a:gd name="T88" fmla="*/ 65 w 289"/>
                <a:gd name="T89" fmla="*/ 237 h 290"/>
                <a:gd name="T90" fmla="*/ 35 w 289"/>
                <a:gd name="T91" fmla="*/ 20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9" h="290">
                  <a:moveTo>
                    <a:pt x="145" y="23"/>
                  </a:moveTo>
                  <a:cubicBezTo>
                    <a:pt x="157" y="23"/>
                    <a:pt x="170" y="25"/>
                    <a:pt x="183" y="29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209" y="14"/>
                    <a:pt x="226" y="23"/>
                    <a:pt x="240" y="35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37" y="64"/>
                    <a:pt x="247" y="76"/>
                    <a:pt x="254" y="91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83" y="97"/>
                    <a:pt x="288" y="116"/>
                    <a:pt x="289" y="135"/>
                  </a:cubicBezTo>
                  <a:cubicBezTo>
                    <a:pt x="266" y="137"/>
                    <a:pt x="266" y="137"/>
                    <a:pt x="266" y="137"/>
                  </a:cubicBezTo>
                  <a:cubicBezTo>
                    <a:pt x="268" y="152"/>
                    <a:pt x="266" y="168"/>
                    <a:pt x="260" y="184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6" y="210"/>
                    <a:pt x="266" y="226"/>
                    <a:pt x="254" y="240"/>
                  </a:cubicBezTo>
                  <a:cubicBezTo>
                    <a:pt x="237" y="225"/>
                    <a:pt x="237" y="225"/>
                    <a:pt x="237" y="225"/>
                  </a:cubicBezTo>
                  <a:cubicBezTo>
                    <a:pt x="226" y="237"/>
                    <a:pt x="213" y="247"/>
                    <a:pt x="199" y="254"/>
                  </a:cubicBezTo>
                  <a:cubicBezTo>
                    <a:pt x="209" y="275"/>
                    <a:pt x="209" y="275"/>
                    <a:pt x="209" y="275"/>
                  </a:cubicBezTo>
                  <a:cubicBezTo>
                    <a:pt x="193" y="283"/>
                    <a:pt x="174" y="289"/>
                    <a:pt x="155" y="290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0" y="267"/>
                    <a:pt x="147" y="267"/>
                    <a:pt x="145" y="26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69" y="204"/>
                    <a:pt x="192" y="189"/>
                    <a:pt x="201" y="164"/>
                  </a:cubicBezTo>
                  <a:cubicBezTo>
                    <a:pt x="211" y="133"/>
                    <a:pt x="194" y="99"/>
                    <a:pt x="163" y="89"/>
                  </a:cubicBezTo>
                  <a:cubicBezTo>
                    <a:pt x="157" y="87"/>
                    <a:pt x="151" y="86"/>
                    <a:pt x="145" y="86"/>
                  </a:cubicBezTo>
                  <a:lnTo>
                    <a:pt x="145" y="23"/>
                  </a:lnTo>
                  <a:close/>
                  <a:moveTo>
                    <a:pt x="35" y="200"/>
                  </a:moveTo>
                  <a:cubicBezTo>
                    <a:pt x="15" y="210"/>
                    <a:pt x="15" y="210"/>
                    <a:pt x="15" y="210"/>
                  </a:cubicBezTo>
                  <a:cubicBezTo>
                    <a:pt x="6" y="193"/>
                    <a:pt x="1" y="175"/>
                    <a:pt x="0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38"/>
                    <a:pt x="24" y="122"/>
                    <a:pt x="29" y="106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13" y="81"/>
                    <a:pt x="23" y="64"/>
                    <a:pt x="35" y="50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3" y="53"/>
                    <a:pt x="76" y="43"/>
                    <a:pt x="90" y="3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97" y="7"/>
                    <a:pt x="115" y="2"/>
                    <a:pt x="134" y="0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9" y="23"/>
                    <a:pt x="142" y="23"/>
                    <a:pt x="145" y="23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20" y="86"/>
                    <a:pt x="97" y="102"/>
                    <a:pt x="89" y="126"/>
                  </a:cubicBezTo>
                  <a:cubicBezTo>
                    <a:pt x="78" y="157"/>
                    <a:pt x="95" y="191"/>
                    <a:pt x="126" y="201"/>
                  </a:cubicBezTo>
                  <a:cubicBezTo>
                    <a:pt x="132" y="203"/>
                    <a:pt x="138" y="204"/>
                    <a:pt x="145" y="204"/>
                  </a:cubicBezTo>
                  <a:cubicBezTo>
                    <a:pt x="145" y="267"/>
                    <a:pt x="145" y="267"/>
                    <a:pt x="145" y="267"/>
                  </a:cubicBezTo>
                  <a:cubicBezTo>
                    <a:pt x="132" y="267"/>
                    <a:pt x="119" y="265"/>
                    <a:pt x="106" y="261"/>
                  </a:cubicBezTo>
                  <a:cubicBezTo>
                    <a:pt x="99" y="283"/>
                    <a:pt x="99" y="283"/>
                    <a:pt x="99" y="283"/>
                  </a:cubicBezTo>
                  <a:cubicBezTo>
                    <a:pt x="80" y="277"/>
                    <a:pt x="63" y="267"/>
                    <a:pt x="49" y="25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52" y="227"/>
                    <a:pt x="42" y="214"/>
                    <a:pt x="3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6096000" y="1711024"/>
              <a:ext cx="508986" cy="508986"/>
            </a:xfrm>
            <a:custGeom>
              <a:avLst/>
              <a:gdLst>
                <a:gd name="T0" fmla="*/ 170 w 240"/>
                <a:gd name="T1" fmla="*/ 171 h 240"/>
                <a:gd name="T2" fmla="*/ 183 w 240"/>
                <a:gd name="T3" fmla="*/ 226 h 240"/>
                <a:gd name="T4" fmla="*/ 208 w 240"/>
                <a:gd name="T5" fmla="*/ 179 h 240"/>
                <a:gd name="T6" fmla="*/ 240 w 240"/>
                <a:gd name="T7" fmla="*/ 151 h 240"/>
                <a:gd name="T8" fmla="*/ 223 w 240"/>
                <a:gd name="T9" fmla="*/ 100 h 240"/>
                <a:gd name="T10" fmla="*/ 226 w 240"/>
                <a:gd name="T11" fmla="*/ 57 h 240"/>
                <a:gd name="T12" fmla="*/ 179 w 240"/>
                <a:gd name="T13" fmla="*/ 33 h 240"/>
                <a:gd name="T14" fmla="*/ 170 w 240"/>
                <a:gd name="T15" fmla="*/ 9 h 240"/>
                <a:gd name="T16" fmla="*/ 170 w 240"/>
                <a:gd name="T17" fmla="*/ 81 h 240"/>
                <a:gd name="T18" fmla="*/ 181 w 240"/>
                <a:gd name="T19" fmla="*/ 114 h 240"/>
                <a:gd name="T20" fmla="*/ 170 w 240"/>
                <a:gd name="T21" fmla="*/ 171 h 240"/>
                <a:gd name="T22" fmla="*/ 142 w 240"/>
                <a:gd name="T23" fmla="*/ 130 h 240"/>
                <a:gd name="T24" fmla="*/ 170 w 240"/>
                <a:gd name="T25" fmla="*/ 81 h 240"/>
                <a:gd name="T26" fmla="*/ 130 w 240"/>
                <a:gd name="T27" fmla="*/ 98 h 240"/>
                <a:gd name="T28" fmla="*/ 153 w 240"/>
                <a:gd name="T29" fmla="*/ 43 h 240"/>
                <a:gd name="T30" fmla="*/ 170 w 240"/>
                <a:gd name="T31" fmla="*/ 9 h 240"/>
                <a:gd name="T32" fmla="*/ 143 w 240"/>
                <a:gd name="T33" fmla="*/ 17 h 240"/>
                <a:gd name="T34" fmla="*/ 93 w 240"/>
                <a:gd name="T35" fmla="*/ 0 h 240"/>
                <a:gd name="T36" fmla="*/ 71 w 240"/>
                <a:gd name="T37" fmla="*/ 69 h 240"/>
                <a:gd name="T38" fmla="*/ 98 w 240"/>
                <a:gd name="T39" fmla="*/ 111 h 240"/>
                <a:gd name="T40" fmla="*/ 71 w 240"/>
                <a:gd name="T41" fmla="*/ 160 h 240"/>
                <a:gd name="T42" fmla="*/ 111 w 240"/>
                <a:gd name="T43" fmla="*/ 142 h 240"/>
                <a:gd name="T44" fmla="*/ 87 w 240"/>
                <a:gd name="T45" fmla="*/ 197 h 240"/>
                <a:gd name="T46" fmla="*/ 71 w 240"/>
                <a:gd name="T47" fmla="*/ 231 h 240"/>
                <a:gd name="T48" fmla="*/ 97 w 240"/>
                <a:gd name="T49" fmla="*/ 223 h 240"/>
                <a:gd name="T50" fmla="*/ 147 w 240"/>
                <a:gd name="T51" fmla="*/ 240 h 240"/>
                <a:gd name="T52" fmla="*/ 170 w 240"/>
                <a:gd name="T53" fmla="*/ 171 h 240"/>
                <a:gd name="T54" fmla="*/ 71 w 240"/>
                <a:gd name="T55" fmla="*/ 69 h 240"/>
                <a:gd name="T56" fmla="*/ 59 w 240"/>
                <a:gd name="T57" fmla="*/ 126 h 240"/>
                <a:gd name="T58" fmla="*/ 71 w 240"/>
                <a:gd name="T59" fmla="*/ 160 h 240"/>
                <a:gd name="T60" fmla="*/ 71 w 240"/>
                <a:gd name="T61" fmla="*/ 231 h 240"/>
                <a:gd name="T62" fmla="*/ 61 w 240"/>
                <a:gd name="T63" fmla="*/ 208 h 240"/>
                <a:gd name="T64" fmla="*/ 14 w 240"/>
                <a:gd name="T65" fmla="*/ 183 h 240"/>
                <a:gd name="T66" fmla="*/ 17 w 240"/>
                <a:gd name="T67" fmla="*/ 141 h 240"/>
                <a:gd name="T68" fmla="*/ 1 w 240"/>
                <a:gd name="T69" fmla="*/ 90 h 240"/>
                <a:gd name="T70" fmla="*/ 33 w 240"/>
                <a:gd name="T71" fmla="*/ 61 h 240"/>
                <a:gd name="T72" fmla="*/ 57 w 240"/>
                <a:gd name="T73" fmla="*/ 1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0" h="240">
                  <a:moveTo>
                    <a:pt x="197" y="153"/>
                  </a:moveTo>
                  <a:cubicBezTo>
                    <a:pt x="192" y="165"/>
                    <a:pt x="181" y="171"/>
                    <a:pt x="170" y="171"/>
                  </a:cubicBezTo>
                  <a:cubicBezTo>
                    <a:pt x="170" y="232"/>
                    <a:pt x="170" y="232"/>
                    <a:pt x="170" y="232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188" y="202"/>
                    <a:pt x="199" y="191"/>
                    <a:pt x="208" y="179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23" y="143"/>
                    <a:pt x="223" y="143"/>
                    <a:pt x="223" y="143"/>
                  </a:cubicBezTo>
                  <a:cubicBezTo>
                    <a:pt x="226" y="129"/>
                    <a:pt x="226" y="114"/>
                    <a:pt x="223" y="100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09" y="64"/>
                    <a:pt x="209" y="64"/>
                    <a:pt x="209" y="64"/>
                  </a:cubicBezTo>
                  <a:cubicBezTo>
                    <a:pt x="202" y="52"/>
                    <a:pt x="191" y="41"/>
                    <a:pt x="179" y="33"/>
                  </a:cubicBezTo>
                  <a:cubicBezTo>
                    <a:pt x="186" y="16"/>
                    <a:pt x="186" y="16"/>
                    <a:pt x="186" y="16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2" y="67"/>
                    <a:pt x="172" y="74"/>
                    <a:pt x="170" y="81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74" y="112"/>
                    <a:pt x="178" y="112"/>
                    <a:pt x="181" y="114"/>
                  </a:cubicBezTo>
                  <a:cubicBezTo>
                    <a:pt x="197" y="121"/>
                    <a:pt x="204" y="138"/>
                    <a:pt x="197" y="153"/>
                  </a:cubicBezTo>
                  <a:close/>
                  <a:moveTo>
                    <a:pt x="170" y="171"/>
                  </a:moveTo>
                  <a:cubicBezTo>
                    <a:pt x="166" y="171"/>
                    <a:pt x="162" y="171"/>
                    <a:pt x="158" y="169"/>
                  </a:cubicBezTo>
                  <a:cubicBezTo>
                    <a:pt x="143" y="162"/>
                    <a:pt x="136" y="145"/>
                    <a:pt x="142" y="130"/>
                  </a:cubicBezTo>
                  <a:cubicBezTo>
                    <a:pt x="147" y="118"/>
                    <a:pt x="158" y="112"/>
                    <a:pt x="170" y="112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69" y="81"/>
                    <a:pt x="169" y="82"/>
                    <a:pt x="169" y="82"/>
                  </a:cubicBezTo>
                  <a:cubicBezTo>
                    <a:pt x="162" y="98"/>
                    <a:pt x="145" y="105"/>
                    <a:pt x="130" y="98"/>
                  </a:cubicBezTo>
                  <a:cubicBezTo>
                    <a:pt x="114" y="92"/>
                    <a:pt x="107" y="74"/>
                    <a:pt x="114" y="59"/>
                  </a:cubicBezTo>
                  <a:cubicBezTo>
                    <a:pt x="120" y="44"/>
                    <a:pt x="138" y="37"/>
                    <a:pt x="153" y="43"/>
                  </a:cubicBezTo>
                  <a:cubicBezTo>
                    <a:pt x="161" y="47"/>
                    <a:pt x="167" y="53"/>
                    <a:pt x="170" y="61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29" y="14"/>
                    <a:pt x="114" y="14"/>
                    <a:pt x="100" y="1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4" y="69"/>
                    <a:pt x="78" y="70"/>
                    <a:pt x="82" y="71"/>
                  </a:cubicBezTo>
                  <a:cubicBezTo>
                    <a:pt x="98" y="78"/>
                    <a:pt x="105" y="95"/>
                    <a:pt x="98" y="111"/>
                  </a:cubicBezTo>
                  <a:cubicBezTo>
                    <a:pt x="93" y="122"/>
                    <a:pt x="82" y="129"/>
                    <a:pt x="71" y="12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59"/>
                    <a:pt x="71" y="158"/>
                    <a:pt x="71" y="158"/>
                  </a:cubicBezTo>
                  <a:cubicBezTo>
                    <a:pt x="78" y="143"/>
                    <a:pt x="95" y="136"/>
                    <a:pt x="111" y="142"/>
                  </a:cubicBezTo>
                  <a:cubicBezTo>
                    <a:pt x="126" y="149"/>
                    <a:pt x="133" y="166"/>
                    <a:pt x="126" y="182"/>
                  </a:cubicBezTo>
                  <a:cubicBezTo>
                    <a:pt x="120" y="197"/>
                    <a:pt x="102" y="204"/>
                    <a:pt x="87" y="197"/>
                  </a:cubicBezTo>
                  <a:cubicBezTo>
                    <a:pt x="79" y="194"/>
                    <a:pt x="73" y="187"/>
                    <a:pt x="71" y="18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90" y="240"/>
                    <a:pt x="90" y="240"/>
                    <a:pt x="90" y="240"/>
                  </a:cubicBezTo>
                  <a:cubicBezTo>
                    <a:pt x="97" y="223"/>
                    <a:pt x="97" y="223"/>
                    <a:pt x="97" y="223"/>
                  </a:cubicBezTo>
                  <a:cubicBezTo>
                    <a:pt x="111" y="226"/>
                    <a:pt x="126" y="226"/>
                    <a:pt x="140" y="224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70" y="232"/>
                    <a:pt x="170" y="232"/>
                    <a:pt x="170" y="232"/>
                  </a:cubicBezTo>
                  <a:lnTo>
                    <a:pt x="170" y="171"/>
                  </a:lnTo>
                  <a:close/>
                  <a:moveTo>
                    <a:pt x="71" y="9"/>
                  </a:moveTo>
                  <a:cubicBezTo>
                    <a:pt x="71" y="69"/>
                    <a:pt x="71" y="69"/>
                    <a:pt x="71" y="69"/>
                  </a:cubicBezTo>
                  <a:cubicBezTo>
                    <a:pt x="59" y="69"/>
                    <a:pt x="48" y="76"/>
                    <a:pt x="43" y="87"/>
                  </a:cubicBezTo>
                  <a:cubicBezTo>
                    <a:pt x="37" y="102"/>
                    <a:pt x="44" y="120"/>
                    <a:pt x="59" y="126"/>
                  </a:cubicBezTo>
                  <a:cubicBezTo>
                    <a:pt x="63" y="128"/>
                    <a:pt x="67" y="129"/>
                    <a:pt x="71" y="12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68" y="166"/>
                    <a:pt x="68" y="173"/>
                    <a:pt x="71" y="180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49" y="199"/>
                    <a:pt x="39" y="189"/>
                    <a:pt x="31" y="176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4" y="126"/>
                    <a:pt x="14" y="111"/>
                    <a:pt x="17" y="9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49"/>
                    <a:pt x="52" y="39"/>
                    <a:pt x="64" y="31"/>
                  </a:cubicBezTo>
                  <a:cubicBezTo>
                    <a:pt x="57" y="14"/>
                    <a:pt x="57" y="14"/>
                    <a:pt x="57" y="14"/>
                  </a:cubicBezTo>
                  <a:lnTo>
                    <a:pt x="71" y="9"/>
                  </a:ln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5599559" y="1681453"/>
              <a:ext cx="373674" cy="372779"/>
            </a:xfrm>
            <a:custGeom>
              <a:avLst/>
              <a:gdLst>
                <a:gd name="T0" fmla="*/ 88 w 176"/>
                <a:gd name="T1" fmla="*/ 176 h 176"/>
                <a:gd name="T2" fmla="*/ 102 w 176"/>
                <a:gd name="T3" fmla="*/ 176 h 176"/>
                <a:gd name="T4" fmla="*/ 102 w 176"/>
                <a:gd name="T5" fmla="*/ 163 h 176"/>
                <a:gd name="T6" fmla="*/ 131 w 176"/>
                <a:gd name="T7" fmla="*/ 151 h 176"/>
                <a:gd name="T8" fmla="*/ 141 w 176"/>
                <a:gd name="T9" fmla="*/ 160 h 176"/>
                <a:gd name="T10" fmla="*/ 160 w 176"/>
                <a:gd name="T11" fmla="*/ 140 h 176"/>
                <a:gd name="T12" fmla="*/ 151 w 176"/>
                <a:gd name="T13" fmla="*/ 131 h 176"/>
                <a:gd name="T14" fmla="*/ 163 w 176"/>
                <a:gd name="T15" fmla="*/ 102 h 176"/>
                <a:gd name="T16" fmla="*/ 176 w 176"/>
                <a:gd name="T17" fmla="*/ 102 h 176"/>
                <a:gd name="T18" fmla="*/ 176 w 176"/>
                <a:gd name="T19" fmla="*/ 74 h 176"/>
                <a:gd name="T20" fmla="*/ 163 w 176"/>
                <a:gd name="T21" fmla="*/ 74 h 176"/>
                <a:gd name="T22" fmla="*/ 151 w 176"/>
                <a:gd name="T23" fmla="*/ 45 h 176"/>
                <a:gd name="T24" fmla="*/ 160 w 176"/>
                <a:gd name="T25" fmla="*/ 36 h 176"/>
                <a:gd name="T26" fmla="*/ 141 w 176"/>
                <a:gd name="T27" fmla="*/ 16 h 176"/>
                <a:gd name="T28" fmla="*/ 131 w 176"/>
                <a:gd name="T29" fmla="*/ 25 h 176"/>
                <a:gd name="T30" fmla="*/ 102 w 176"/>
                <a:gd name="T31" fmla="*/ 13 h 176"/>
                <a:gd name="T32" fmla="*/ 102 w 176"/>
                <a:gd name="T33" fmla="*/ 0 h 176"/>
                <a:gd name="T34" fmla="*/ 88 w 176"/>
                <a:gd name="T35" fmla="*/ 0 h 176"/>
                <a:gd name="T36" fmla="*/ 88 w 176"/>
                <a:gd name="T37" fmla="*/ 32 h 176"/>
                <a:gd name="T38" fmla="*/ 144 w 176"/>
                <a:gd name="T39" fmla="*/ 88 h 176"/>
                <a:gd name="T40" fmla="*/ 88 w 176"/>
                <a:gd name="T41" fmla="*/ 144 h 176"/>
                <a:gd name="T42" fmla="*/ 88 w 176"/>
                <a:gd name="T43" fmla="*/ 176 h 176"/>
                <a:gd name="T44" fmla="*/ 25 w 176"/>
                <a:gd name="T45" fmla="*/ 131 h 176"/>
                <a:gd name="T46" fmla="*/ 16 w 176"/>
                <a:gd name="T47" fmla="*/ 140 h 176"/>
                <a:gd name="T48" fmla="*/ 36 w 176"/>
                <a:gd name="T49" fmla="*/ 160 h 176"/>
                <a:gd name="T50" fmla="*/ 45 w 176"/>
                <a:gd name="T51" fmla="*/ 151 h 176"/>
                <a:gd name="T52" fmla="*/ 74 w 176"/>
                <a:gd name="T53" fmla="*/ 163 h 176"/>
                <a:gd name="T54" fmla="*/ 74 w 176"/>
                <a:gd name="T55" fmla="*/ 176 h 176"/>
                <a:gd name="T56" fmla="*/ 88 w 176"/>
                <a:gd name="T57" fmla="*/ 176 h 176"/>
                <a:gd name="T58" fmla="*/ 88 w 176"/>
                <a:gd name="T59" fmla="*/ 144 h 176"/>
                <a:gd name="T60" fmla="*/ 88 w 176"/>
                <a:gd name="T61" fmla="*/ 144 h 176"/>
                <a:gd name="T62" fmla="*/ 32 w 176"/>
                <a:gd name="T63" fmla="*/ 88 h 176"/>
                <a:gd name="T64" fmla="*/ 88 w 176"/>
                <a:gd name="T65" fmla="*/ 32 h 176"/>
                <a:gd name="T66" fmla="*/ 88 w 176"/>
                <a:gd name="T67" fmla="*/ 32 h 176"/>
                <a:gd name="T68" fmla="*/ 88 w 176"/>
                <a:gd name="T69" fmla="*/ 32 h 176"/>
                <a:gd name="T70" fmla="*/ 88 w 176"/>
                <a:gd name="T71" fmla="*/ 0 h 176"/>
                <a:gd name="T72" fmla="*/ 74 w 176"/>
                <a:gd name="T73" fmla="*/ 0 h 176"/>
                <a:gd name="T74" fmla="*/ 74 w 176"/>
                <a:gd name="T75" fmla="*/ 13 h 176"/>
                <a:gd name="T76" fmla="*/ 45 w 176"/>
                <a:gd name="T77" fmla="*/ 25 h 176"/>
                <a:gd name="T78" fmla="*/ 36 w 176"/>
                <a:gd name="T79" fmla="*/ 16 h 176"/>
                <a:gd name="T80" fmla="*/ 16 w 176"/>
                <a:gd name="T81" fmla="*/ 36 h 176"/>
                <a:gd name="T82" fmla="*/ 25 w 176"/>
                <a:gd name="T83" fmla="*/ 45 h 176"/>
                <a:gd name="T84" fmla="*/ 13 w 176"/>
                <a:gd name="T85" fmla="*/ 74 h 176"/>
                <a:gd name="T86" fmla="*/ 0 w 176"/>
                <a:gd name="T87" fmla="*/ 74 h 176"/>
                <a:gd name="T88" fmla="*/ 0 w 176"/>
                <a:gd name="T89" fmla="*/ 102 h 176"/>
                <a:gd name="T90" fmla="*/ 13 w 176"/>
                <a:gd name="T91" fmla="*/ 102 h 176"/>
                <a:gd name="T92" fmla="*/ 25 w 176"/>
                <a:gd name="T93" fmla="*/ 13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102" y="176"/>
                    <a:pt x="102" y="176"/>
                    <a:pt x="102" y="176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13" y="161"/>
                    <a:pt x="123" y="157"/>
                    <a:pt x="131" y="151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7" y="122"/>
                    <a:pt x="161" y="112"/>
                    <a:pt x="163" y="102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1" y="63"/>
                    <a:pt x="157" y="53"/>
                    <a:pt x="151" y="45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23" y="19"/>
                    <a:pt x="113" y="15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119" y="32"/>
                    <a:pt x="144" y="57"/>
                    <a:pt x="144" y="88"/>
                  </a:cubicBezTo>
                  <a:cubicBezTo>
                    <a:pt x="144" y="119"/>
                    <a:pt x="119" y="144"/>
                    <a:pt x="88" y="144"/>
                  </a:cubicBezTo>
                  <a:lnTo>
                    <a:pt x="88" y="176"/>
                  </a:lnTo>
                  <a:close/>
                  <a:moveTo>
                    <a:pt x="25" y="131"/>
                  </a:moveTo>
                  <a:cubicBezTo>
                    <a:pt x="16" y="140"/>
                    <a:pt x="16" y="140"/>
                    <a:pt x="16" y="140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4" y="157"/>
                    <a:pt x="64" y="161"/>
                    <a:pt x="74" y="163"/>
                  </a:cubicBezTo>
                  <a:cubicBezTo>
                    <a:pt x="74" y="176"/>
                    <a:pt x="74" y="176"/>
                    <a:pt x="74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57" y="144"/>
                    <a:pt x="32" y="119"/>
                    <a:pt x="32" y="88"/>
                  </a:cubicBezTo>
                  <a:cubicBezTo>
                    <a:pt x="32" y="57"/>
                    <a:pt x="57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64" y="15"/>
                    <a:pt x="54" y="19"/>
                    <a:pt x="45" y="2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0" y="53"/>
                    <a:pt x="15" y="63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5" y="112"/>
                    <a:pt x="20" y="122"/>
                    <a:pt x="2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2"/>
            <p:cNvSpPr>
              <a:spLocks noEditPoints="1"/>
            </p:cNvSpPr>
            <p:nvPr/>
          </p:nvSpPr>
          <p:spPr bwMode="auto">
            <a:xfrm>
              <a:off x="5259937" y="3460216"/>
              <a:ext cx="659531" cy="658636"/>
            </a:xfrm>
            <a:custGeom>
              <a:avLst/>
              <a:gdLst>
                <a:gd name="T0" fmla="*/ 156 w 311"/>
                <a:gd name="T1" fmla="*/ 0 h 311"/>
                <a:gd name="T2" fmla="*/ 215 w 311"/>
                <a:gd name="T3" fmla="*/ 12 h 311"/>
                <a:gd name="T4" fmla="*/ 206 w 311"/>
                <a:gd name="T5" fmla="*/ 35 h 311"/>
                <a:gd name="T6" fmla="*/ 248 w 311"/>
                <a:gd name="T7" fmla="*/ 63 h 311"/>
                <a:gd name="T8" fmla="*/ 266 w 311"/>
                <a:gd name="T9" fmla="*/ 46 h 311"/>
                <a:gd name="T10" fmla="*/ 300 w 311"/>
                <a:gd name="T11" fmla="*/ 96 h 311"/>
                <a:gd name="T12" fmla="*/ 277 w 311"/>
                <a:gd name="T13" fmla="*/ 106 h 311"/>
                <a:gd name="T14" fmla="*/ 287 w 311"/>
                <a:gd name="T15" fmla="*/ 156 h 311"/>
                <a:gd name="T16" fmla="*/ 311 w 311"/>
                <a:gd name="T17" fmla="*/ 156 h 311"/>
                <a:gd name="T18" fmla="*/ 300 w 311"/>
                <a:gd name="T19" fmla="*/ 215 h 311"/>
                <a:gd name="T20" fmla="*/ 277 w 311"/>
                <a:gd name="T21" fmla="*/ 206 h 311"/>
                <a:gd name="T22" fmla="*/ 248 w 311"/>
                <a:gd name="T23" fmla="*/ 248 h 311"/>
                <a:gd name="T24" fmla="*/ 266 w 311"/>
                <a:gd name="T25" fmla="*/ 266 h 311"/>
                <a:gd name="T26" fmla="*/ 215 w 311"/>
                <a:gd name="T27" fmla="*/ 299 h 311"/>
                <a:gd name="T28" fmla="*/ 206 w 311"/>
                <a:gd name="T29" fmla="*/ 277 h 311"/>
                <a:gd name="T30" fmla="*/ 156 w 311"/>
                <a:gd name="T31" fmla="*/ 286 h 311"/>
                <a:gd name="T32" fmla="*/ 156 w 311"/>
                <a:gd name="T33" fmla="*/ 258 h 311"/>
                <a:gd name="T34" fmla="*/ 258 w 311"/>
                <a:gd name="T35" fmla="*/ 156 h 311"/>
                <a:gd name="T36" fmla="*/ 156 w 311"/>
                <a:gd name="T37" fmla="*/ 54 h 311"/>
                <a:gd name="T38" fmla="*/ 156 w 311"/>
                <a:gd name="T39" fmla="*/ 0 h 311"/>
                <a:gd name="T40" fmla="*/ 63 w 311"/>
                <a:gd name="T41" fmla="*/ 248 h 311"/>
                <a:gd name="T42" fmla="*/ 46 w 311"/>
                <a:gd name="T43" fmla="*/ 266 h 311"/>
                <a:gd name="T44" fmla="*/ 12 w 311"/>
                <a:gd name="T45" fmla="*/ 215 h 311"/>
                <a:gd name="T46" fmla="*/ 35 w 311"/>
                <a:gd name="T47" fmla="*/ 206 h 311"/>
                <a:gd name="T48" fmla="*/ 25 w 311"/>
                <a:gd name="T49" fmla="*/ 156 h 311"/>
                <a:gd name="T50" fmla="*/ 0 w 311"/>
                <a:gd name="T51" fmla="*/ 156 h 311"/>
                <a:gd name="T52" fmla="*/ 12 w 311"/>
                <a:gd name="T53" fmla="*/ 96 h 311"/>
                <a:gd name="T54" fmla="*/ 35 w 311"/>
                <a:gd name="T55" fmla="*/ 106 h 311"/>
                <a:gd name="T56" fmla="*/ 63 w 311"/>
                <a:gd name="T57" fmla="*/ 63 h 311"/>
                <a:gd name="T58" fmla="*/ 46 w 311"/>
                <a:gd name="T59" fmla="*/ 46 h 311"/>
                <a:gd name="T60" fmla="*/ 96 w 311"/>
                <a:gd name="T61" fmla="*/ 12 h 311"/>
                <a:gd name="T62" fmla="*/ 106 w 311"/>
                <a:gd name="T63" fmla="*/ 35 h 311"/>
                <a:gd name="T64" fmla="*/ 156 w 311"/>
                <a:gd name="T65" fmla="*/ 25 h 311"/>
                <a:gd name="T66" fmla="*/ 156 w 311"/>
                <a:gd name="T67" fmla="*/ 0 h 311"/>
                <a:gd name="T68" fmla="*/ 156 w 311"/>
                <a:gd name="T69" fmla="*/ 0 h 311"/>
                <a:gd name="T70" fmla="*/ 156 w 311"/>
                <a:gd name="T71" fmla="*/ 54 h 311"/>
                <a:gd name="T72" fmla="*/ 156 w 311"/>
                <a:gd name="T73" fmla="*/ 54 h 311"/>
                <a:gd name="T74" fmla="*/ 54 w 311"/>
                <a:gd name="T75" fmla="*/ 156 h 311"/>
                <a:gd name="T76" fmla="*/ 156 w 311"/>
                <a:gd name="T77" fmla="*/ 258 h 311"/>
                <a:gd name="T78" fmla="*/ 156 w 311"/>
                <a:gd name="T79" fmla="*/ 258 h 311"/>
                <a:gd name="T80" fmla="*/ 156 w 311"/>
                <a:gd name="T81" fmla="*/ 286 h 311"/>
                <a:gd name="T82" fmla="*/ 156 w 311"/>
                <a:gd name="T83" fmla="*/ 286 h 311"/>
                <a:gd name="T84" fmla="*/ 156 w 311"/>
                <a:gd name="T85" fmla="*/ 311 h 311"/>
                <a:gd name="T86" fmla="*/ 96 w 311"/>
                <a:gd name="T87" fmla="*/ 299 h 311"/>
                <a:gd name="T88" fmla="*/ 106 w 311"/>
                <a:gd name="T89" fmla="*/ 277 h 311"/>
                <a:gd name="T90" fmla="*/ 63 w 311"/>
                <a:gd name="T91" fmla="*/ 24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1" h="311">
                  <a:moveTo>
                    <a:pt x="156" y="0"/>
                  </a:moveTo>
                  <a:cubicBezTo>
                    <a:pt x="177" y="0"/>
                    <a:pt x="197" y="4"/>
                    <a:pt x="215" y="12"/>
                  </a:cubicBezTo>
                  <a:cubicBezTo>
                    <a:pt x="206" y="35"/>
                    <a:pt x="206" y="35"/>
                    <a:pt x="206" y="35"/>
                  </a:cubicBezTo>
                  <a:cubicBezTo>
                    <a:pt x="222" y="41"/>
                    <a:pt x="236" y="51"/>
                    <a:pt x="248" y="63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80" y="60"/>
                    <a:pt x="292" y="77"/>
                    <a:pt x="300" y="96"/>
                  </a:cubicBezTo>
                  <a:cubicBezTo>
                    <a:pt x="277" y="106"/>
                    <a:pt x="277" y="106"/>
                    <a:pt x="277" y="106"/>
                  </a:cubicBezTo>
                  <a:cubicBezTo>
                    <a:pt x="283" y="121"/>
                    <a:pt x="287" y="138"/>
                    <a:pt x="287" y="156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1" y="177"/>
                    <a:pt x="307" y="197"/>
                    <a:pt x="300" y="215"/>
                  </a:cubicBezTo>
                  <a:cubicBezTo>
                    <a:pt x="277" y="206"/>
                    <a:pt x="277" y="206"/>
                    <a:pt x="277" y="206"/>
                  </a:cubicBezTo>
                  <a:cubicBezTo>
                    <a:pt x="270" y="222"/>
                    <a:pt x="260" y="236"/>
                    <a:pt x="248" y="248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252" y="280"/>
                    <a:pt x="234" y="292"/>
                    <a:pt x="215" y="299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191" y="283"/>
                    <a:pt x="174" y="286"/>
                    <a:pt x="156" y="286"/>
                  </a:cubicBezTo>
                  <a:cubicBezTo>
                    <a:pt x="156" y="258"/>
                    <a:pt x="156" y="258"/>
                    <a:pt x="156" y="258"/>
                  </a:cubicBezTo>
                  <a:cubicBezTo>
                    <a:pt x="212" y="258"/>
                    <a:pt x="258" y="212"/>
                    <a:pt x="258" y="156"/>
                  </a:cubicBezTo>
                  <a:cubicBezTo>
                    <a:pt x="258" y="99"/>
                    <a:pt x="212" y="54"/>
                    <a:pt x="156" y="54"/>
                  </a:cubicBezTo>
                  <a:lnTo>
                    <a:pt x="156" y="0"/>
                  </a:lnTo>
                  <a:close/>
                  <a:moveTo>
                    <a:pt x="63" y="248"/>
                  </a:moveTo>
                  <a:cubicBezTo>
                    <a:pt x="46" y="266"/>
                    <a:pt x="46" y="266"/>
                    <a:pt x="46" y="266"/>
                  </a:cubicBezTo>
                  <a:cubicBezTo>
                    <a:pt x="32" y="251"/>
                    <a:pt x="20" y="234"/>
                    <a:pt x="12" y="215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9" y="190"/>
                    <a:pt x="25" y="173"/>
                    <a:pt x="25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35"/>
                    <a:pt x="5" y="114"/>
                    <a:pt x="12" y="9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42" y="90"/>
                    <a:pt x="51" y="75"/>
                    <a:pt x="63" y="63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0" y="31"/>
                    <a:pt x="77" y="20"/>
                    <a:pt x="96" y="12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21" y="28"/>
                    <a:pt x="138" y="25"/>
                    <a:pt x="156" y="2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00" y="54"/>
                    <a:pt x="54" y="99"/>
                    <a:pt x="54" y="156"/>
                  </a:cubicBezTo>
                  <a:cubicBezTo>
                    <a:pt x="54" y="212"/>
                    <a:pt x="100" y="258"/>
                    <a:pt x="156" y="258"/>
                  </a:cubicBezTo>
                  <a:cubicBezTo>
                    <a:pt x="156" y="258"/>
                    <a:pt x="156" y="258"/>
                    <a:pt x="156" y="258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35" y="311"/>
                    <a:pt x="115" y="307"/>
                    <a:pt x="96" y="299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90" y="270"/>
                    <a:pt x="75" y="260"/>
                    <a:pt x="63" y="248"/>
                  </a:cubicBezTo>
                  <a:close/>
                </a:path>
              </a:pathLst>
            </a:custGeom>
            <a:solidFill>
              <a:srgbClr val="FEDAF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5331624" y="3530113"/>
              <a:ext cx="517947" cy="518843"/>
            </a:xfrm>
            <a:custGeom>
              <a:avLst/>
              <a:gdLst>
                <a:gd name="T0" fmla="*/ 311 w 578"/>
                <a:gd name="T1" fmla="*/ 269 h 579"/>
                <a:gd name="T2" fmla="*/ 531 w 578"/>
                <a:gd name="T3" fmla="*/ 125 h 579"/>
                <a:gd name="T4" fmla="*/ 538 w 578"/>
                <a:gd name="T5" fmla="*/ 135 h 579"/>
                <a:gd name="T6" fmla="*/ 318 w 578"/>
                <a:gd name="T7" fmla="*/ 279 h 579"/>
                <a:gd name="T8" fmla="*/ 576 w 578"/>
                <a:gd name="T9" fmla="*/ 229 h 579"/>
                <a:gd name="T10" fmla="*/ 578 w 578"/>
                <a:gd name="T11" fmla="*/ 241 h 579"/>
                <a:gd name="T12" fmla="*/ 320 w 578"/>
                <a:gd name="T13" fmla="*/ 291 h 579"/>
                <a:gd name="T14" fmla="*/ 578 w 578"/>
                <a:gd name="T15" fmla="*/ 343 h 579"/>
                <a:gd name="T16" fmla="*/ 576 w 578"/>
                <a:gd name="T17" fmla="*/ 355 h 579"/>
                <a:gd name="T18" fmla="*/ 318 w 578"/>
                <a:gd name="T19" fmla="*/ 303 h 579"/>
                <a:gd name="T20" fmla="*/ 536 w 578"/>
                <a:gd name="T21" fmla="*/ 449 h 579"/>
                <a:gd name="T22" fmla="*/ 528 w 578"/>
                <a:gd name="T23" fmla="*/ 461 h 579"/>
                <a:gd name="T24" fmla="*/ 311 w 578"/>
                <a:gd name="T25" fmla="*/ 312 h 579"/>
                <a:gd name="T26" fmla="*/ 455 w 578"/>
                <a:gd name="T27" fmla="*/ 532 h 579"/>
                <a:gd name="T28" fmla="*/ 446 w 578"/>
                <a:gd name="T29" fmla="*/ 539 h 579"/>
                <a:gd name="T30" fmla="*/ 301 w 578"/>
                <a:gd name="T31" fmla="*/ 319 h 579"/>
                <a:gd name="T32" fmla="*/ 348 w 578"/>
                <a:gd name="T33" fmla="*/ 577 h 579"/>
                <a:gd name="T34" fmla="*/ 339 w 578"/>
                <a:gd name="T35" fmla="*/ 579 h 579"/>
                <a:gd name="T36" fmla="*/ 289 w 578"/>
                <a:gd name="T37" fmla="*/ 322 h 579"/>
                <a:gd name="T38" fmla="*/ 235 w 578"/>
                <a:gd name="T39" fmla="*/ 579 h 579"/>
                <a:gd name="T40" fmla="*/ 223 w 578"/>
                <a:gd name="T41" fmla="*/ 577 h 579"/>
                <a:gd name="T42" fmla="*/ 277 w 578"/>
                <a:gd name="T43" fmla="*/ 319 h 579"/>
                <a:gd name="T44" fmla="*/ 128 w 578"/>
                <a:gd name="T45" fmla="*/ 537 h 579"/>
                <a:gd name="T46" fmla="*/ 119 w 578"/>
                <a:gd name="T47" fmla="*/ 530 h 579"/>
                <a:gd name="T48" fmla="*/ 268 w 578"/>
                <a:gd name="T49" fmla="*/ 312 h 579"/>
                <a:gd name="T50" fmla="*/ 48 w 578"/>
                <a:gd name="T51" fmla="*/ 456 h 579"/>
                <a:gd name="T52" fmla="*/ 41 w 578"/>
                <a:gd name="T53" fmla="*/ 447 h 579"/>
                <a:gd name="T54" fmla="*/ 261 w 578"/>
                <a:gd name="T55" fmla="*/ 303 h 579"/>
                <a:gd name="T56" fmla="*/ 0 w 578"/>
                <a:gd name="T57" fmla="*/ 350 h 579"/>
                <a:gd name="T58" fmla="*/ 0 w 578"/>
                <a:gd name="T59" fmla="*/ 338 h 579"/>
                <a:gd name="T60" fmla="*/ 259 w 578"/>
                <a:gd name="T61" fmla="*/ 291 h 579"/>
                <a:gd name="T62" fmla="*/ 0 w 578"/>
                <a:gd name="T63" fmla="*/ 236 h 579"/>
                <a:gd name="T64" fmla="*/ 3 w 578"/>
                <a:gd name="T65" fmla="*/ 225 h 579"/>
                <a:gd name="T66" fmla="*/ 261 w 578"/>
                <a:gd name="T67" fmla="*/ 279 h 579"/>
                <a:gd name="T68" fmla="*/ 43 w 578"/>
                <a:gd name="T69" fmla="*/ 130 h 579"/>
                <a:gd name="T70" fmla="*/ 50 w 578"/>
                <a:gd name="T71" fmla="*/ 120 h 579"/>
                <a:gd name="T72" fmla="*/ 268 w 578"/>
                <a:gd name="T73" fmla="*/ 269 h 579"/>
                <a:gd name="T74" fmla="*/ 124 w 578"/>
                <a:gd name="T75" fmla="*/ 47 h 579"/>
                <a:gd name="T76" fmla="*/ 133 w 578"/>
                <a:gd name="T77" fmla="*/ 42 h 579"/>
                <a:gd name="T78" fmla="*/ 277 w 578"/>
                <a:gd name="T79" fmla="*/ 262 h 579"/>
                <a:gd name="T80" fmla="*/ 228 w 578"/>
                <a:gd name="T81" fmla="*/ 2 h 579"/>
                <a:gd name="T82" fmla="*/ 240 w 578"/>
                <a:gd name="T83" fmla="*/ 0 h 579"/>
                <a:gd name="T84" fmla="*/ 289 w 578"/>
                <a:gd name="T85" fmla="*/ 260 h 579"/>
                <a:gd name="T86" fmla="*/ 344 w 578"/>
                <a:gd name="T87" fmla="*/ 2 h 579"/>
                <a:gd name="T88" fmla="*/ 356 w 578"/>
                <a:gd name="T89" fmla="*/ 5 h 579"/>
                <a:gd name="T90" fmla="*/ 301 w 578"/>
                <a:gd name="T91" fmla="*/ 262 h 579"/>
                <a:gd name="T92" fmla="*/ 450 w 578"/>
                <a:gd name="T93" fmla="*/ 45 h 579"/>
                <a:gd name="T94" fmla="*/ 460 w 578"/>
                <a:gd name="T95" fmla="*/ 52 h 579"/>
                <a:gd name="T96" fmla="*/ 311 w 578"/>
                <a:gd name="T97" fmla="*/ 26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8" h="579">
                  <a:moveTo>
                    <a:pt x="311" y="269"/>
                  </a:moveTo>
                  <a:lnTo>
                    <a:pt x="531" y="125"/>
                  </a:lnTo>
                  <a:lnTo>
                    <a:pt x="538" y="135"/>
                  </a:lnTo>
                  <a:lnTo>
                    <a:pt x="318" y="279"/>
                  </a:lnTo>
                  <a:lnTo>
                    <a:pt x="576" y="229"/>
                  </a:lnTo>
                  <a:lnTo>
                    <a:pt x="578" y="241"/>
                  </a:lnTo>
                  <a:lnTo>
                    <a:pt x="320" y="291"/>
                  </a:lnTo>
                  <a:lnTo>
                    <a:pt x="578" y="343"/>
                  </a:lnTo>
                  <a:lnTo>
                    <a:pt x="576" y="355"/>
                  </a:lnTo>
                  <a:lnTo>
                    <a:pt x="318" y="303"/>
                  </a:lnTo>
                  <a:lnTo>
                    <a:pt x="536" y="449"/>
                  </a:lnTo>
                  <a:lnTo>
                    <a:pt x="528" y="461"/>
                  </a:lnTo>
                  <a:lnTo>
                    <a:pt x="311" y="312"/>
                  </a:lnTo>
                  <a:lnTo>
                    <a:pt x="455" y="532"/>
                  </a:lnTo>
                  <a:lnTo>
                    <a:pt x="446" y="539"/>
                  </a:lnTo>
                  <a:lnTo>
                    <a:pt x="301" y="319"/>
                  </a:lnTo>
                  <a:lnTo>
                    <a:pt x="348" y="577"/>
                  </a:lnTo>
                  <a:lnTo>
                    <a:pt x="339" y="579"/>
                  </a:lnTo>
                  <a:lnTo>
                    <a:pt x="289" y="322"/>
                  </a:lnTo>
                  <a:lnTo>
                    <a:pt x="235" y="579"/>
                  </a:lnTo>
                  <a:lnTo>
                    <a:pt x="223" y="577"/>
                  </a:lnTo>
                  <a:lnTo>
                    <a:pt x="277" y="319"/>
                  </a:lnTo>
                  <a:lnTo>
                    <a:pt x="128" y="537"/>
                  </a:lnTo>
                  <a:lnTo>
                    <a:pt x="119" y="530"/>
                  </a:lnTo>
                  <a:lnTo>
                    <a:pt x="268" y="312"/>
                  </a:lnTo>
                  <a:lnTo>
                    <a:pt x="48" y="456"/>
                  </a:lnTo>
                  <a:lnTo>
                    <a:pt x="41" y="447"/>
                  </a:lnTo>
                  <a:lnTo>
                    <a:pt x="261" y="303"/>
                  </a:lnTo>
                  <a:lnTo>
                    <a:pt x="0" y="350"/>
                  </a:lnTo>
                  <a:lnTo>
                    <a:pt x="0" y="338"/>
                  </a:lnTo>
                  <a:lnTo>
                    <a:pt x="259" y="291"/>
                  </a:lnTo>
                  <a:lnTo>
                    <a:pt x="0" y="236"/>
                  </a:lnTo>
                  <a:lnTo>
                    <a:pt x="3" y="225"/>
                  </a:lnTo>
                  <a:lnTo>
                    <a:pt x="261" y="279"/>
                  </a:lnTo>
                  <a:lnTo>
                    <a:pt x="43" y="130"/>
                  </a:lnTo>
                  <a:lnTo>
                    <a:pt x="50" y="120"/>
                  </a:lnTo>
                  <a:lnTo>
                    <a:pt x="268" y="269"/>
                  </a:lnTo>
                  <a:lnTo>
                    <a:pt x="124" y="47"/>
                  </a:lnTo>
                  <a:lnTo>
                    <a:pt x="133" y="42"/>
                  </a:lnTo>
                  <a:lnTo>
                    <a:pt x="277" y="262"/>
                  </a:lnTo>
                  <a:lnTo>
                    <a:pt x="228" y="2"/>
                  </a:lnTo>
                  <a:lnTo>
                    <a:pt x="240" y="0"/>
                  </a:lnTo>
                  <a:lnTo>
                    <a:pt x="289" y="260"/>
                  </a:lnTo>
                  <a:lnTo>
                    <a:pt x="344" y="2"/>
                  </a:lnTo>
                  <a:lnTo>
                    <a:pt x="356" y="5"/>
                  </a:lnTo>
                  <a:lnTo>
                    <a:pt x="301" y="262"/>
                  </a:lnTo>
                  <a:lnTo>
                    <a:pt x="450" y="45"/>
                  </a:lnTo>
                  <a:lnTo>
                    <a:pt x="460" y="52"/>
                  </a:lnTo>
                  <a:lnTo>
                    <a:pt x="311" y="269"/>
                  </a:lnTo>
                  <a:close/>
                </a:path>
              </a:pathLst>
            </a:custGeom>
            <a:solidFill>
              <a:srgbClr val="FEDAF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803820" y="2228075"/>
              <a:ext cx="591427" cy="589636"/>
            </a:xfrm>
            <a:custGeom>
              <a:avLst/>
              <a:gdLst>
                <a:gd name="T0" fmla="*/ 139 w 279"/>
                <a:gd name="T1" fmla="*/ 22 h 278"/>
                <a:gd name="T2" fmla="*/ 176 w 279"/>
                <a:gd name="T3" fmla="*/ 28 h 278"/>
                <a:gd name="T4" fmla="*/ 184 w 279"/>
                <a:gd name="T5" fmla="*/ 7 h 278"/>
                <a:gd name="T6" fmla="*/ 231 w 279"/>
                <a:gd name="T7" fmla="*/ 34 h 278"/>
                <a:gd name="T8" fmla="*/ 216 w 279"/>
                <a:gd name="T9" fmla="*/ 50 h 278"/>
                <a:gd name="T10" fmla="*/ 244 w 279"/>
                <a:gd name="T11" fmla="*/ 87 h 278"/>
                <a:gd name="T12" fmla="*/ 264 w 279"/>
                <a:gd name="T13" fmla="*/ 77 h 278"/>
                <a:gd name="T14" fmla="*/ 279 w 279"/>
                <a:gd name="T15" fmla="*/ 129 h 278"/>
                <a:gd name="T16" fmla="*/ 256 w 279"/>
                <a:gd name="T17" fmla="*/ 131 h 278"/>
                <a:gd name="T18" fmla="*/ 251 w 279"/>
                <a:gd name="T19" fmla="*/ 176 h 278"/>
                <a:gd name="T20" fmla="*/ 272 w 279"/>
                <a:gd name="T21" fmla="*/ 183 h 278"/>
                <a:gd name="T22" fmla="*/ 245 w 279"/>
                <a:gd name="T23" fmla="*/ 231 h 278"/>
                <a:gd name="T24" fmla="*/ 228 w 279"/>
                <a:gd name="T25" fmla="*/ 216 h 278"/>
                <a:gd name="T26" fmla="*/ 192 w 279"/>
                <a:gd name="T27" fmla="*/ 244 h 278"/>
                <a:gd name="T28" fmla="*/ 202 w 279"/>
                <a:gd name="T29" fmla="*/ 264 h 278"/>
                <a:gd name="T30" fmla="*/ 149 w 279"/>
                <a:gd name="T31" fmla="*/ 278 h 278"/>
                <a:gd name="T32" fmla="*/ 148 w 279"/>
                <a:gd name="T33" fmla="*/ 256 h 278"/>
                <a:gd name="T34" fmla="*/ 139 w 279"/>
                <a:gd name="T35" fmla="*/ 257 h 278"/>
                <a:gd name="T36" fmla="*/ 139 w 279"/>
                <a:gd name="T37" fmla="*/ 196 h 278"/>
                <a:gd name="T38" fmla="*/ 193 w 279"/>
                <a:gd name="T39" fmla="*/ 157 h 278"/>
                <a:gd name="T40" fmla="*/ 157 w 279"/>
                <a:gd name="T41" fmla="*/ 85 h 278"/>
                <a:gd name="T42" fmla="*/ 139 w 279"/>
                <a:gd name="T43" fmla="*/ 82 h 278"/>
                <a:gd name="T44" fmla="*/ 139 w 279"/>
                <a:gd name="T45" fmla="*/ 22 h 278"/>
                <a:gd name="T46" fmla="*/ 34 w 279"/>
                <a:gd name="T47" fmla="*/ 192 h 278"/>
                <a:gd name="T48" fmla="*/ 14 w 279"/>
                <a:gd name="T49" fmla="*/ 202 h 278"/>
                <a:gd name="T50" fmla="*/ 0 w 279"/>
                <a:gd name="T51" fmla="*/ 149 h 278"/>
                <a:gd name="T52" fmla="*/ 22 w 279"/>
                <a:gd name="T53" fmla="*/ 147 h 278"/>
                <a:gd name="T54" fmla="*/ 28 w 279"/>
                <a:gd name="T55" fmla="*/ 102 h 278"/>
                <a:gd name="T56" fmla="*/ 7 w 279"/>
                <a:gd name="T57" fmla="*/ 95 h 278"/>
                <a:gd name="T58" fmla="*/ 34 w 279"/>
                <a:gd name="T59" fmla="*/ 48 h 278"/>
                <a:gd name="T60" fmla="*/ 51 w 279"/>
                <a:gd name="T61" fmla="*/ 62 h 278"/>
                <a:gd name="T62" fmla="*/ 87 w 279"/>
                <a:gd name="T63" fmla="*/ 34 h 278"/>
                <a:gd name="T64" fmla="*/ 77 w 279"/>
                <a:gd name="T65" fmla="*/ 14 h 278"/>
                <a:gd name="T66" fmla="*/ 129 w 279"/>
                <a:gd name="T67" fmla="*/ 0 h 278"/>
                <a:gd name="T68" fmla="*/ 131 w 279"/>
                <a:gd name="T69" fmla="*/ 22 h 278"/>
                <a:gd name="T70" fmla="*/ 139 w 279"/>
                <a:gd name="T71" fmla="*/ 22 h 278"/>
                <a:gd name="T72" fmla="*/ 139 w 279"/>
                <a:gd name="T73" fmla="*/ 82 h 278"/>
                <a:gd name="T74" fmla="*/ 85 w 279"/>
                <a:gd name="T75" fmla="*/ 121 h 278"/>
                <a:gd name="T76" fmla="*/ 121 w 279"/>
                <a:gd name="T77" fmla="*/ 193 h 278"/>
                <a:gd name="T78" fmla="*/ 139 w 279"/>
                <a:gd name="T79" fmla="*/ 196 h 278"/>
                <a:gd name="T80" fmla="*/ 139 w 279"/>
                <a:gd name="T81" fmla="*/ 257 h 278"/>
                <a:gd name="T82" fmla="*/ 102 w 279"/>
                <a:gd name="T83" fmla="*/ 251 h 278"/>
                <a:gd name="T84" fmla="*/ 95 w 279"/>
                <a:gd name="T85" fmla="*/ 272 h 278"/>
                <a:gd name="T86" fmla="*/ 48 w 279"/>
                <a:gd name="T87" fmla="*/ 245 h 278"/>
                <a:gd name="T88" fmla="*/ 62 w 279"/>
                <a:gd name="T89" fmla="*/ 228 h 278"/>
                <a:gd name="T90" fmla="*/ 34 w 279"/>
                <a:gd name="T91" fmla="*/ 1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9" h="278">
                  <a:moveTo>
                    <a:pt x="139" y="22"/>
                  </a:moveTo>
                  <a:cubicBezTo>
                    <a:pt x="152" y="22"/>
                    <a:pt x="164" y="24"/>
                    <a:pt x="176" y="28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201" y="13"/>
                    <a:pt x="217" y="22"/>
                    <a:pt x="231" y="34"/>
                  </a:cubicBezTo>
                  <a:cubicBezTo>
                    <a:pt x="216" y="50"/>
                    <a:pt x="216" y="50"/>
                    <a:pt x="216" y="50"/>
                  </a:cubicBezTo>
                  <a:cubicBezTo>
                    <a:pt x="228" y="61"/>
                    <a:pt x="238" y="73"/>
                    <a:pt x="244" y="8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72" y="93"/>
                    <a:pt x="277" y="111"/>
                    <a:pt x="279" y="129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8" y="146"/>
                    <a:pt x="256" y="161"/>
                    <a:pt x="251" y="176"/>
                  </a:cubicBezTo>
                  <a:cubicBezTo>
                    <a:pt x="272" y="183"/>
                    <a:pt x="272" y="183"/>
                    <a:pt x="272" y="183"/>
                  </a:cubicBezTo>
                  <a:cubicBezTo>
                    <a:pt x="266" y="201"/>
                    <a:pt x="256" y="217"/>
                    <a:pt x="245" y="231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18" y="228"/>
                    <a:pt x="205" y="237"/>
                    <a:pt x="192" y="244"/>
                  </a:cubicBezTo>
                  <a:cubicBezTo>
                    <a:pt x="202" y="264"/>
                    <a:pt x="202" y="264"/>
                    <a:pt x="202" y="264"/>
                  </a:cubicBezTo>
                  <a:cubicBezTo>
                    <a:pt x="185" y="272"/>
                    <a:pt x="168" y="277"/>
                    <a:pt x="149" y="278"/>
                  </a:cubicBezTo>
                  <a:cubicBezTo>
                    <a:pt x="148" y="256"/>
                    <a:pt x="148" y="256"/>
                    <a:pt x="148" y="256"/>
                  </a:cubicBezTo>
                  <a:cubicBezTo>
                    <a:pt x="145" y="257"/>
                    <a:pt x="142" y="257"/>
                    <a:pt x="139" y="257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63" y="196"/>
                    <a:pt x="185" y="181"/>
                    <a:pt x="193" y="157"/>
                  </a:cubicBezTo>
                  <a:cubicBezTo>
                    <a:pt x="203" y="127"/>
                    <a:pt x="187" y="95"/>
                    <a:pt x="157" y="85"/>
                  </a:cubicBezTo>
                  <a:cubicBezTo>
                    <a:pt x="151" y="83"/>
                    <a:pt x="145" y="82"/>
                    <a:pt x="139" y="82"/>
                  </a:cubicBezTo>
                  <a:lnTo>
                    <a:pt x="139" y="22"/>
                  </a:lnTo>
                  <a:close/>
                  <a:moveTo>
                    <a:pt x="34" y="192"/>
                  </a:moveTo>
                  <a:cubicBezTo>
                    <a:pt x="14" y="202"/>
                    <a:pt x="14" y="202"/>
                    <a:pt x="14" y="202"/>
                  </a:cubicBezTo>
                  <a:cubicBezTo>
                    <a:pt x="6" y="185"/>
                    <a:pt x="1" y="167"/>
                    <a:pt x="0" y="149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1" y="132"/>
                    <a:pt x="23" y="117"/>
                    <a:pt x="28" y="102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13" y="77"/>
                    <a:pt x="22" y="61"/>
                    <a:pt x="34" y="48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61" y="50"/>
                    <a:pt x="73" y="41"/>
                    <a:pt x="87" y="3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93" y="6"/>
                    <a:pt x="111" y="1"/>
                    <a:pt x="129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15" y="82"/>
                    <a:pt x="93" y="97"/>
                    <a:pt x="85" y="121"/>
                  </a:cubicBezTo>
                  <a:cubicBezTo>
                    <a:pt x="75" y="151"/>
                    <a:pt x="91" y="183"/>
                    <a:pt x="121" y="193"/>
                  </a:cubicBezTo>
                  <a:cubicBezTo>
                    <a:pt x="127" y="195"/>
                    <a:pt x="133" y="196"/>
                    <a:pt x="139" y="196"/>
                  </a:cubicBezTo>
                  <a:cubicBezTo>
                    <a:pt x="139" y="257"/>
                    <a:pt x="139" y="257"/>
                    <a:pt x="139" y="257"/>
                  </a:cubicBezTo>
                  <a:cubicBezTo>
                    <a:pt x="127" y="257"/>
                    <a:pt x="114" y="255"/>
                    <a:pt x="102" y="251"/>
                  </a:cubicBezTo>
                  <a:cubicBezTo>
                    <a:pt x="95" y="272"/>
                    <a:pt x="95" y="272"/>
                    <a:pt x="95" y="272"/>
                  </a:cubicBezTo>
                  <a:cubicBezTo>
                    <a:pt x="77" y="266"/>
                    <a:pt x="61" y="256"/>
                    <a:pt x="48" y="245"/>
                  </a:cubicBezTo>
                  <a:cubicBezTo>
                    <a:pt x="62" y="228"/>
                    <a:pt x="62" y="228"/>
                    <a:pt x="62" y="228"/>
                  </a:cubicBezTo>
                  <a:cubicBezTo>
                    <a:pt x="51" y="218"/>
                    <a:pt x="41" y="205"/>
                    <a:pt x="34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6681154" y="2529165"/>
              <a:ext cx="412207" cy="409519"/>
            </a:xfrm>
            <a:custGeom>
              <a:avLst/>
              <a:gdLst>
                <a:gd name="T0" fmla="*/ 104 w 194"/>
                <a:gd name="T1" fmla="*/ 29 h 193"/>
                <a:gd name="T2" fmla="*/ 106 w 194"/>
                <a:gd name="T3" fmla="*/ 0 h 193"/>
                <a:gd name="T4" fmla="*/ 147 w 194"/>
                <a:gd name="T5" fmla="*/ 13 h 193"/>
                <a:gd name="T6" fmla="*/ 132 w 194"/>
                <a:gd name="T7" fmla="*/ 38 h 193"/>
                <a:gd name="T8" fmla="*/ 154 w 194"/>
                <a:gd name="T9" fmla="*/ 58 h 193"/>
                <a:gd name="T10" fmla="*/ 179 w 194"/>
                <a:gd name="T11" fmla="*/ 42 h 193"/>
                <a:gd name="T12" fmla="*/ 188 w 194"/>
                <a:gd name="T13" fmla="*/ 62 h 193"/>
                <a:gd name="T14" fmla="*/ 194 w 194"/>
                <a:gd name="T15" fmla="*/ 83 h 193"/>
                <a:gd name="T16" fmla="*/ 165 w 194"/>
                <a:gd name="T17" fmla="*/ 87 h 193"/>
                <a:gd name="T18" fmla="*/ 163 w 194"/>
                <a:gd name="T19" fmla="*/ 117 h 193"/>
                <a:gd name="T20" fmla="*/ 190 w 194"/>
                <a:gd name="T21" fmla="*/ 126 h 193"/>
                <a:gd name="T22" fmla="*/ 168 w 194"/>
                <a:gd name="T23" fmla="*/ 163 h 193"/>
                <a:gd name="T24" fmla="*/ 147 w 194"/>
                <a:gd name="T25" fmla="*/ 143 h 193"/>
                <a:gd name="T26" fmla="*/ 122 w 194"/>
                <a:gd name="T27" fmla="*/ 160 h 193"/>
                <a:gd name="T28" fmla="*/ 122 w 194"/>
                <a:gd name="T29" fmla="*/ 160 h 193"/>
                <a:gd name="T30" fmla="*/ 132 w 194"/>
                <a:gd name="T31" fmla="*/ 187 h 193"/>
                <a:gd name="T32" fmla="*/ 98 w 194"/>
                <a:gd name="T33" fmla="*/ 193 h 193"/>
                <a:gd name="T34" fmla="*/ 98 w 194"/>
                <a:gd name="T35" fmla="*/ 153 h 193"/>
                <a:gd name="T36" fmla="*/ 118 w 194"/>
                <a:gd name="T37" fmla="*/ 149 h 193"/>
                <a:gd name="T38" fmla="*/ 151 w 194"/>
                <a:gd name="T39" fmla="*/ 76 h 193"/>
                <a:gd name="T40" fmla="*/ 98 w 194"/>
                <a:gd name="T41" fmla="*/ 40 h 193"/>
                <a:gd name="T42" fmla="*/ 98 w 194"/>
                <a:gd name="T43" fmla="*/ 28 h 193"/>
                <a:gd name="T44" fmla="*/ 104 w 194"/>
                <a:gd name="T45" fmla="*/ 29 h 193"/>
                <a:gd name="T46" fmla="*/ 98 w 194"/>
                <a:gd name="T47" fmla="*/ 193 h 193"/>
                <a:gd name="T48" fmla="*/ 90 w 194"/>
                <a:gd name="T49" fmla="*/ 193 h 193"/>
                <a:gd name="T50" fmla="*/ 92 w 194"/>
                <a:gd name="T51" fmla="*/ 164 h 193"/>
                <a:gd name="T52" fmla="*/ 63 w 194"/>
                <a:gd name="T53" fmla="*/ 155 h 193"/>
                <a:gd name="T54" fmla="*/ 49 w 194"/>
                <a:gd name="T55" fmla="*/ 180 h 193"/>
                <a:gd name="T56" fmla="*/ 17 w 194"/>
                <a:gd name="T57" fmla="*/ 150 h 193"/>
                <a:gd name="T58" fmla="*/ 41 w 194"/>
                <a:gd name="T59" fmla="*/ 134 h 193"/>
                <a:gd name="T60" fmla="*/ 34 w 194"/>
                <a:gd name="T61" fmla="*/ 120 h 193"/>
                <a:gd name="T62" fmla="*/ 31 w 194"/>
                <a:gd name="T63" fmla="*/ 106 h 193"/>
                <a:gd name="T64" fmla="*/ 2 w 194"/>
                <a:gd name="T65" fmla="*/ 110 h 193"/>
                <a:gd name="T66" fmla="*/ 6 w 194"/>
                <a:gd name="T67" fmla="*/ 67 h 193"/>
                <a:gd name="T68" fmla="*/ 33 w 194"/>
                <a:gd name="T69" fmla="*/ 76 h 193"/>
                <a:gd name="T70" fmla="*/ 49 w 194"/>
                <a:gd name="T71" fmla="*/ 50 h 193"/>
                <a:gd name="T72" fmla="*/ 27 w 194"/>
                <a:gd name="T73" fmla="*/ 30 h 193"/>
                <a:gd name="T74" fmla="*/ 63 w 194"/>
                <a:gd name="T75" fmla="*/ 6 h 193"/>
                <a:gd name="T76" fmla="*/ 74 w 194"/>
                <a:gd name="T77" fmla="*/ 33 h 193"/>
                <a:gd name="T78" fmla="*/ 98 w 194"/>
                <a:gd name="T79" fmla="*/ 28 h 193"/>
                <a:gd name="T80" fmla="*/ 98 w 194"/>
                <a:gd name="T81" fmla="*/ 40 h 193"/>
                <a:gd name="T82" fmla="*/ 78 w 194"/>
                <a:gd name="T83" fmla="*/ 43 h 193"/>
                <a:gd name="T84" fmla="*/ 45 w 194"/>
                <a:gd name="T85" fmla="*/ 116 h 193"/>
                <a:gd name="T86" fmla="*/ 98 w 194"/>
                <a:gd name="T87" fmla="*/ 153 h 193"/>
                <a:gd name="T88" fmla="*/ 98 w 194"/>
                <a:gd name="T8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193">
                  <a:moveTo>
                    <a:pt x="104" y="29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21" y="1"/>
                    <a:pt x="135" y="5"/>
                    <a:pt x="147" y="13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41" y="43"/>
                    <a:pt x="149" y="50"/>
                    <a:pt x="154" y="58"/>
                  </a:cubicBezTo>
                  <a:cubicBezTo>
                    <a:pt x="179" y="42"/>
                    <a:pt x="179" y="42"/>
                    <a:pt x="179" y="42"/>
                  </a:cubicBezTo>
                  <a:cubicBezTo>
                    <a:pt x="182" y="48"/>
                    <a:pt x="186" y="55"/>
                    <a:pt x="188" y="62"/>
                  </a:cubicBezTo>
                  <a:cubicBezTo>
                    <a:pt x="191" y="69"/>
                    <a:pt x="193" y="76"/>
                    <a:pt x="194" y="83"/>
                  </a:cubicBezTo>
                  <a:cubicBezTo>
                    <a:pt x="165" y="87"/>
                    <a:pt x="165" y="87"/>
                    <a:pt x="165" y="87"/>
                  </a:cubicBezTo>
                  <a:cubicBezTo>
                    <a:pt x="167" y="97"/>
                    <a:pt x="166" y="107"/>
                    <a:pt x="163" y="117"/>
                  </a:cubicBezTo>
                  <a:cubicBezTo>
                    <a:pt x="190" y="126"/>
                    <a:pt x="190" y="126"/>
                    <a:pt x="190" y="126"/>
                  </a:cubicBezTo>
                  <a:cubicBezTo>
                    <a:pt x="186" y="139"/>
                    <a:pt x="178" y="152"/>
                    <a:pt x="168" y="16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1" y="150"/>
                    <a:pt x="132" y="156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21" y="191"/>
                    <a:pt x="109" y="193"/>
                    <a:pt x="98" y="193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105" y="153"/>
                    <a:pt x="111" y="152"/>
                    <a:pt x="118" y="149"/>
                  </a:cubicBezTo>
                  <a:cubicBezTo>
                    <a:pt x="147" y="138"/>
                    <a:pt x="162" y="105"/>
                    <a:pt x="151" y="76"/>
                  </a:cubicBezTo>
                  <a:cubicBezTo>
                    <a:pt x="142" y="54"/>
                    <a:pt x="121" y="40"/>
                    <a:pt x="98" y="40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100" y="28"/>
                    <a:pt x="102" y="28"/>
                    <a:pt x="104" y="29"/>
                  </a:cubicBezTo>
                  <a:close/>
                  <a:moveTo>
                    <a:pt x="98" y="193"/>
                  </a:moveTo>
                  <a:cubicBezTo>
                    <a:pt x="95" y="193"/>
                    <a:pt x="92" y="193"/>
                    <a:pt x="90" y="19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82" y="163"/>
                    <a:pt x="72" y="160"/>
                    <a:pt x="63" y="15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36" y="172"/>
                    <a:pt x="26" y="162"/>
                    <a:pt x="17" y="150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0"/>
                    <a:pt x="36" y="125"/>
                    <a:pt x="34" y="120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95"/>
                    <a:pt x="1" y="80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7" y="19"/>
                    <a:pt x="49" y="11"/>
                    <a:pt x="63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8" y="28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1" y="40"/>
                    <a:pt x="84" y="41"/>
                    <a:pt x="78" y="43"/>
                  </a:cubicBezTo>
                  <a:cubicBezTo>
                    <a:pt x="49" y="55"/>
                    <a:pt x="34" y="87"/>
                    <a:pt x="45" y="116"/>
                  </a:cubicBezTo>
                  <a:cubicBezTo>
                    <a:pt x="54" y="139"/>
                    <a:pt x="75" y="153"/>
                    <a:pt x="98" y="153"/>
                  </a:cubicBezTo>
                  <a:lnTo>
                    <a:pt x="98" y="193"/>
                  </a:lnTo>
                  <a:close/>
                </a:path>
              </a:pathLst>
            </a:custGeom>
            <a:solidFill>
              <a:srgbClr val="F482F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5255456" y="1891141"/>
              <a:ext cx="291233" cy="294817"/>
            </a:xfrm>
            <a:custGeom>
              <a:avLst/>
              <a:gdLst>
                <a:gd name="T0" fmla="*/ 89 w 137"/>
                <a:gd name="T1" fmla="*/ 26 h 139"/>
                <a:gd name="T2" fmla="*/ 98 w 137"/>
                <a:gd name="T3" fmla="*/ 7 h 139"/>
                <a:gd name="T4" fmla="*/ 122 w 137"/>
                <a:gd name="T5" fmla="*/ 26 h 139"/>
                <a:gd name="T6" fmla="*/ 106 w 137"/>
                <a:gd name="T7" fmla="*/ 39 h 139"/>
                <a:gd name="T8" fmla="*/ 115 w 137"/>
                <a:gd name="T9" fmla="*/ 59 h 139"/>
                <a:gd name="T10" fmla="*/ 135 w 137"/>
                <a:gd name="T11" fmla="*/ 54 h 139"/>
                <a:gd name="T12" fmla="*/ 137 w 137"/>
                <a:gd name="T13" fmla="*/ 70 h 139"/>
                <a:gd name="T14" fmla="*/ 135 w 137"/>
                <a:gd name="T15" fmla="*/ 85 h 139"/>
                <a:gd name="T16" fmla="*/ 115 w 137"/>
                <a:gd name="T17" fmla="*/ 81 h 139"/>
                <a:gd name="T18" fmla="*/ 106 w 137"/>
                <a:gd name="T19" fmla="*/ 100 h 139"/>
                <a:gd name="T20" fmla="*/ 122 w 137"/>
                <a:gd name="T21" fmla="*/ 113 h 139"/>
                <a:gd name="T22" fmla="*/ 98 w 137"/>
                <a:gd name="T23" fmla="*/ 133 h 139"/>
                <a:gd name="T24" fmla="*/ 89 w 137"/>
                <a:gd name="T25" fmla="*/ 114 h 139"/>
                <a:gd name="T26" fmla="*/ 68 w 137"/>
                <a:gd name="T27" fmla="*/ 119 h 139"/>
                <a:gd name="T28" fmla="*/ 68 w 137"/>
                <a:gd name="T29" fmla="*/ 99 h 139"/>
                <a:gd name="T30" fmla="*/ 97 w 137"/>
                <a:gd name="T31" fmla="*/ 70 h 139"/>
                <a:gd name="T32" fmla="*/ 68 w 137"/>
                <a:gd name="T33" fmla="*/ 40 h 139"/>
                <a:gd name="T34" fmla="*/ 68 w 137"/>
                <a:gd name="T35" fmla="*/ 21 h 139"/>
                <a:gd name="T36" fmla="*/ 89 w 137"/>
                <a:gd name="T37" fmla="*/ 26 h 139"/>
                <a:gd name="T38" fmla="*/ 68 w 137"/>
                <a:gd name="T39" fmla="*/ 119 h 139"/>
                <a:gd name="T40" fmla="*/ 68 w 137"/>
                <a:gd name="T41" fmla="*/ 119 h 139"/>
                <a:gd name="T42" fmla="*/ 68 w 137"/>
                <a:gd name="T43" fmla="*/ 139 h 139"/>
                <a:gd name="T44" fmla="*/ 37 w 137"/>
                <a:gd name="T45" fmla="*/ 133 h 139"/>
                <a:gd name="T46" fmla="*/ 46 w 137"/>
                <a:gd name="T47" fmla="*/ 114 h 139"/>
                <a:gd name="T48" fmla="*/ 29 w 137"/>
                <a:gd name="T49" fmla="*/ 100 h 139"/>
                <a:gd name="T50" fmla="*/ 13 w 137"/>
                <a:gd name="T51" fmla="*/ 113 h 139"/>
                <a:gd name="T52" fmla="*/ 0 w 137"/>
                <a:gd name="T53" fmla="*/ 85 h 139"/>
                <a:gd name="T54" fmla="*/ 20 w 137"/>
                <a:gd name="T55" fmla="*/ 81 h 139"/>
                <a:gd name="T56" fmla="*/ 19 w 137"/>
                <a:gd name="T57" fmla="*/ 70 h 139"/>
                <a:gd name="T58" fmla="*/ 20 w 137"/>
                <a:gd name="T59" fmla="*/ 59 h 139"/>
                <a:gd name="T60" fmla="*/ 0 w 137"/>
                <a:gd name="T61" fmla="*/ 54 h 139"/>
                <a:gd name="T62" fmla="*/ 13 w 137"/>
                <a:gd name="T63" fmla="*/ 26 h 139"/>
                <a:gd name="T64" fmla="*/ 29 w 137"/>
                <a:gd name="T65" fmla="*/ 39 h 139"/>
                <a:gd name="T66" fmla="*/ 46 w 137"/>
                <a:gd name="T67" fmla="*/ 26 h 139"/>
                <a:gd name="T68" fmla="*/ 37 w 137"/>
                <a:gd name="T69" fmla="*/ 7 h 139"/>
                <a:gd name="T70" fmla="*/ 68 w 137"/>
                <a:gd name="T71" fmla="*/ 0 h 139"/>
                <a:gd name="T72" fmla="*/ 68 w 137"/>
                <a:gd name="T73" fmla="*/ 21 h 139"/>
                <a:gd name="T74" fmla="*/ 68 w 137"/>
                <a:gd name="T75" fmla="*/ 40 h 139"/>
                <a:gd name="T76" fmla="*/ 38 w 137"/>
                <a:gd name="T77" fmla="*/ 70 h 139"/>
                <a:gd name="T78" fmla="*/ 68 w 137"/>
                <a:gd name="T79" fmla="*/ 99 h 139"/>
                <a:gd name="T80" fmla="*/ 68 w 137"/>
                <a:gd name="T81" fmla="*/ 1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39">
                  <a:moveTo>
                    <a:pt x="89" y="26"/>
                  </a:moveTo>
                  <a:cubicBezTo>
                    <a:pt x="98" y="7"/>
                    <a:pt x="98" y="7"/>
                    <a:pt x="98" y="7"/>
                  </a:cubicBezTo>
                  <a:cubicBezTo>
                    <a:pt x="107" y="12"/>
                    <a:pt x="115" y="18"/>
                    <a:pt x="122" y="26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45"/>
                    <a:pt x="113" y="52"/>
                    <a:pt x="115" y="59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7" y="59"/>
                    <a:pt x="137" y="65"/>
                    <a:pt x="137" y="70"/>
                  </a:cubicBezTo>
                  <a:cubicBezTo>
                    <a:pt x="137" y="75"/>
                    <a:pt x="137" y="80"/>
                    <a:pt x="135" y="8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3" y="88"/>
                    <a:pt x="110" y="95"/>
                    <a:pt x="106" y="100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5" y="121"/>
                    <a:pt x="107" y="128"/>
                    <a:pt x="98" y="133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2" y="117"/>
                    <a:pt x="75" y="119"/>
                    <a:pt x="68" y="11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97" y="86"/>
                    <a:pt x="97" y="70"/>
                  </a:cubicBezTo>
                  <a:cubicBezTo>
                    <a:pt x="97" y="54"/>
                    <a:pt x="84" y="40"/>
                    <a:pt x="68" y="4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5" y="21"/>
                    <a:pt x="82" y="23"/>
                    <a:pt x="89" y="26"/>
                  </a:cubicBezTo>
                  <a:close/>
                  <a:moveTo>
                    <a:pt x="68" y="119"/>
                  </a:moveTo>
                  <a:cubicBezTo>
                    <a:pt x="68" y="119"/>
                    <a:pt x="68" y="119"/>
                    <a:pt x="68" y="11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57" y="139"/>
                    <a:pt x="46" y="137"/>
                    <a:pt x="37" y="133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0" y="111"/>
                    <a:pt x="34" y="106"/>
                    <a:pt x="29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7" y="105"/>
                    <a:pt x="2" y="96"/>
                    <a:pt x="0" y="85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19" y="77"/>
                    <a:pt x="19" y="74"/>
                    <a:pt x="19" y="70"/>
                  </a:cubicBezTo>
                  <a:cubicBezTo>
                    <a:pt x="19" y="66"/>
                    <a:pt x="19" y="62"/>
                    <a:pt x="20" y="5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44"/>
                    <a:pt x="7" y="34"/>
                    <a:pt x="13" y="2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4"/>
                    <a:pt x="40" y="29"/>
                    <a:pt x="46" y="2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6" y="3"/>
                    <a:pt x="57" y="0"/>
                    <a:pt x="68" y="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51" y="40"/>
                    <a:pt x="38" y="54"/>
                    <a:pt x="38" y="70"/>
                  </a:cubicBezTo>
                  <a:cubicBezTo>
                    <a:pt x="38" y="86"/>
                    <a:pt x="51" y="99"/>
                    <a:pt x="68" y="99"/>
                  </a:cubicBezTo>
                  <a:lnTo>
                    <a:pt x="68" y="119"/>
                  </a:lnTo>
                  <a:close/>
                </a:path>
              </a:pathLst>
            </a:custGeom>
            <a:solidFill>
              <a:srgbClr val="C9C8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4979457" y="3962033"/>
              <a:ext cx="348583" cy="352169"/>
            </a:xfrm>
            <a:custGeom>
              <a:avLst/>
              <a:gdLst>
                <a:gd name="T0" fmla="*/ 106 w 164"/>
                <a:gd name="T1" fmla="*/ 31 h 166"/>
                <a:gd name="T2" fmla="*/ 117 w 164"/>
                <a:gd name="T3" fmla="*/ 8 h 166"/>
                <a:gd name="T4" fmla="*/ 146 w 164"/>
                <a:gd name="T5" fmla="*/ 32 h 166"/>
                <a:gd name="T6" fmla="*/ 126 w 164"/>
                <a:gd name="T7" fmla="*/ 47 h 166"/>
                <a:gd name="T8" fmla="*/ 138 w 164"/>
                <a:gd name="T9" fmla="*/ 70 h 166"/>
                <a:gd name="T10" fmla="*/ 162 w 164"/>
                <a:gd name="T11" fmla="*/ 65 h 166"/>
                <a:gd name="T12" fmla="*/ 164 w 164"/>
                <a:gd name="T13" fmla="*/ 83 h 166"/>
                <a:gd name="T14" fmla="*/ 162 w 164"/>
                <a:gd name="T15" fmla="*/ 102 h 166"/>
                <a:gd name="T16" fmla="*/ 138 w 164"/>
                <a:gd name="T17" fmla="*/ 96 h 166"/>
                <a:gd name="T18" fmla="*/ 126 w 164"/>
                <a:gd name="T19" fmla="*/ 120 h 166"/>
                <a:gd name="T20" fmla="*/ 146 w 164"/>
                <a:gd name="T21" fmla="*/ 135 h 166"/>
                <a:gd name="T22" fmla="*/ 117 w 164"/>
                <a:gd name="T23" fmla="*/ 158 h 166"/>
                <a:gd name="T24" fmla="*/ 106 w 164"/>
                <a:gd name="T25" fmla="*/ 136 h 166"/>
                <a:gd name="T26" fmla="*/ 81 w 164"/>
                <a:gd name="T27" fmla="*/ 142 h 166"/>
                <a:gd name="T28" fmla="*/ 81 w 164"/>
                <a:gd name="T29" fmla="*/ 119 h 166"/>
                <a:gd name="T30" fmla="*/ 116 w 164"/>
                <a:gd name="T31" fmla="*/ 83 h 166"/>
                <a:gd name="T32" fmla="*/ 81 w 164"/>
                <a:gd name="T33" fmla="*/ 48 h 166"/>
                <a:gd name="T34" fmla="*/ 81 w 164"/>
                <a:gd name="T35" fmla="*/ 25 h 166"/>
                <a:gd name="T36" fmla="*/ 106 w 164"/>
                <a:gd name="T37" fmla="*/ 31 h 166"/>
                <a:gd name="T38" fmla="*/ 81 w 164"/>
                <a:gd name="T39" fmla="*/ 142 h 166"/>
                <a:gd name="T40" fmla="*/ 81 w 164"/>
                <a:gd name="T41" fmla="*/ 142 h 166"/>
                <a:gd name="T42" fmla="*/ 81 w 164"/>
                <a:gd name="T43" fmla="*/ 166 h 166"/>
                <a:gd name="T44" fmla="*/ 45 w 164"/>
                <a:gd name="T45" fmla="*/ 158 h 166"/>
                <a:gd name="T46" fmla="*/ 55 w 164"/>
                <a:gd name="T47" fmla="*/ 136 h 166"/>
                <a:gd name="T48" fmla="*/ 35 w 164"/>
                <a:gd name="T49" fmla="*/ 120 h 166"/>
                <a:gd name="T50" fmla="*/ 16 w 164"/>
                <a:gd name="T51" fmla="*/ 135 h 166"/>
                <a:gd name="T52" fmla="*/ 0 w 164"/>
                <a:gd name="T53" fmla="*/ 102 h 166"/>
                <a:gd name="T54" fmla="*/ 24 w 164"/>
                <a:gd name="T55" fmla="*/ 96 h 166"/>
                <a:gd name="T56" fmla="*/ 22 w 164"/>
                <a:gd name="T57" fmla="*/ 83 h 166"/>
                <a:gd name="T58" fmla="*/ 24 w 164"/>
                <a:gd name="T59" fmla="*/ 70 h 166"/>
                <a:gd name="T60" fmla="*/ 0 w 164"/>
                <a:gd name="T61" fmla="*/ 65 h 166"/>
                <a:gd name="T62" fmla="*/ 16 w 164"/>
                <a:gd name="T63" fmla="*/ 32 h 166"/>
                <a:gd name="T64" fmla="*/ 35 w 164"/>
                <a:gd name="T65" fmla="*/ 47 h 166"/>
                <a:gd name="T66" fmla="*/ 55 w 164"/>
                <a:gd name="T67" fmla="*/ 31 h 166"/>
                <a:gd name="T68" fmla="*/ 45 w 164"/>
                <a:gd name="T69" fmla="*/ 8 h 166"/>
                <a:gd name="T70" fmla="*/ 81 w 164"/>
                <a:gd name="T71" fmla="*/ 0 h 166"/>
                <a:gd name="T72" fmla="*/ 81 w 164"/>
                <a:gd name="T73" fmla="*/ 25 h 166"/>
                <a:gd name="T74" fmla="*/ 81 w 164"/>
                <a:gd name="T75" fmla="*/ 48 h 166"/>
                <a:gd name="T76" fmla="*/ 45 w 164"/>
                <a:gd name="T77" fmla="*/ 83 h 166"/>
                <a:gd name="T78" fmla="*/ 81 w 164"/>
                <a:gd name="T79" fmla="*/ 119 h 166"/>
                <a:gd name="T80" fmla="*/ 81 w 164"/>
                <a:gd name="T81" fmla="*/ 14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" h="166">
                  <a:moveTo>
                    <a:pt x="106" y="31"/>
                  </a:moveTo>
                  <a:cubicBezTo>
                    <a:pt x="117" y="8"/>
                    <a:pt x="117" y="8"/>
                    <a:pt x="117" y="8"/>
                  </a:cubicBezTo>
                  <a:cubicBezTo>
                    <a:pt x="128" y="14"/>
                    <a:pt x="138" y="22"/>
                    <a:pt x="146" y="32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2" y="54"/>
                    <a:pt x="136" y="62"/>
                    <a:pt x="138" y="70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3" y="71"/>
                    <a:pt x="164" y="77"/>
                    <a:pt x="164" y="83"/>
                  </a:cubicBezTo>
                  <a:cubicBezTo>
                    <a:pt x="164" y="90"/>
                    <a:pt x="163" y="96"/>
                    <a:pt x="162" y="102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6" y="105"/>
                    <a:pt x="132" y="113"/>
                    <a:pt x="126" y="120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38" y="145"/>
                    <a:pt x="128" y="153"/>
                    <a:pt x="117" y="158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98" y="140"/>
                    <a:pt x="90" y="142"/>
                    <a:pt x="81" y="142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100" y="119"/>
                    <a:pt x="116" y="103"/>
                    <a:pt x="116" y="83"/>
                  </a:cubicBezTo>
                  <a:cubicBezTo>
                    <a:pt x="116" y="64"/>
                    <a:pt x="100" y="48"/>
                    <a:pt x="81" y="48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90" y="25"/>
                    <a:pt x="98" y="27"/>
                    <a:pt x="106" y="31"/>
                  </a:cubicBezTo>
                  <a:close/>
                  <a:moveTo>
                    <a:pt x="81" y="142"/>
                  </a:moveTo>
                  <a:cubicBezTo>
                    <a:pt x="81" y="142"/>
                    <a:pt x="81" y="142"/>
                    <a:pt x="81" y="142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68" y="166"/>
                    <a:pt x="56" y="163"/>
                    <a:pt x="45" y="158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48" y="132"/>
                    <a:pt x="41" y="126"/>
                    <a:pt x="35" y="120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8" y="126"/>
                    <a:pt x="2" y="114"/>
                    <a:pt x="0" y="102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3" y="92"/>
                    <a:pt x="22" y="88"/>
                    <a:pt x="22" y="83"/>
                  </a:cubicBezTo>
                  <a:cubicBezTo>
                    <a:pt x="22" y="79"/>
                    <a:pt x="23" y="75"/>
                    <a:pt x="24" y="7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52"/>
                    <a:pt x="8" y="41"/>
                    <a:pt x="16" y="3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0"/>
                    <a:pt x="48" y="35"/>
                    <a:pt x="55" y="3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6" y="3"/>
                    <a:pt x="68" y="0"/>
                    <a:pt x="81" y="0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61" y="48"/>
                    <a:pt x="45" y="64"/>
                    <a:pt x="45" y="83"/>
                  </a:cubicBezTo>
                  <a:cubicBezTo>
                    <a:pt x="45" y="103"/>
                    <a:pt x="61" y="119"/>
                    <a:pt x="81" y="119"/>
                  </a:cubicBezTo>
                  <a:lnTo>
                    <a:pt x="81" y="1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6412323" y="4630526"/>
              <a:ext cx="254493" cy="251805"/>
            </a:xfrm>
            <a:custGeom>
              <a:avLst/>
              <a:gdLst>
                <a:gd name="T0" fmla="*/ 60 w 120"/>
                <a:gd name="T1" fmla="*/ 119 h 119"/>
                <a:gd name="T2" fmla="*/ 70 w 120"/>
                <a:gd name="T3" fmla="*/ 119 h 119"/>
                <a:gd name="T4" fmla="*/ 70 w 120"/>
                <a:gd name="T5" fmla="*/ 110 h 119"/>
                <a:gd name="T6" fmla="*/ 89 w 120"/>
                <a:gd name="T7" fmla="*/ 102 h 119"/>
                <a:gd name="T8" fmla="*/ 96 w 120"/>
                <a:gd name="T9" fmla="*/ 109 h 119"/>
                <a:gd name="T10" fmla="*/ 109 w 120"/>
                <a:gd name="T11" fmla="*/ 95 h 119"/>
                <a:gd name="T12" fmla="*/ 103 w 120"/>
                <a:gd name="T13" fmla="*/ 89 h 119"/>
                <a:gd name="T14" fmla="*/ 111 w 120"/>
                <a:gd name="T15" fmla="*/ 69 h 119"/>
                <a:gd name="T16" fmla="*/ 120 w 120"/>
                <a:gd name="T17" fmla="*/ 69 h 119"/>
                <a:gd name="T18" fmla="*/ 120 w 120"/>
                <a:gd name="T19" fmla="*/ 50 h 119"/>
                <a:gd name="T20" fmla="*/ 111 w 120"/>
                <a:gd name="T21" fmla="*/ 50 h 119"/>
                <a:gd name="T22" fmla="*/ 103 w 120"/>
                <a:gd name="T23" fmla="*/ 30 h 119"/>
                <a:gd name="T24" fmla="*/ 109 w 120"/>
                <a:gd name="T25" fmla="*/ 24 h 119"/>
                <a:gd name="T26" fmla="*/ 96 w 120"/>
                <a:gd name="T27" fmla="*/ 10 h 119"/>
                <a:gd name="T28" fmla="*/ 89 w 120"/>
                <a:gd name="T29" fmla="*/ 17 h 119"/>
                <a:gd name="T30" fmla="*/ 70 w 120"/>
                <a:gd name="T31" fmla="*/ 8 h 119"/>
                <a:gd name="T32" fmla="*/ 70 w 120"/>
                <a:gd name="T33" fmla="*/ 0 h 119"/>
                <a:gd name="T34" fmla="*/ 60 w 120"/>
                <a:gd name="T35" fmla="*/ 0 h 119"/>
                <a:gd name="T36" fmla="*/ 60 w 120"/>
                <a:gd name="T37" fmla="*/ 17 h 119"/>
                <a:gd name="T38" fmla="*/ 103 w 120"/>
                <a:gd name="T39" fmla="*/ 59 h 119"/>
                <a:gd name="T40" fmla="*/ 60 w 120"/>
                <a:gd name="T41" fmla="*/ 102 h 119"/>
                <a:gd name="T42" fmla="*/ 60 w 120"/>
                <a:gd name="T43" fmla="*/ 119 h 119"/>
                <a:gd name="T44" fmla="*/ 17 w 120"/>
                <a:gd name="T45" fmla="*/ 89 h 119"/>
                <a:gd name="T46" fmla="*/ 11 w 120"/>
                <a:gd name="T47" fmla="*/ 95 h 119"/>
                <a:gd name="T48" fmla="*/ 24 w 120"/>
                <a:gd name="T49" fmla="*/ 109 h 119"/>
                <a:gd name="T50" fmla="*/ 31 w 120"/>
                <a:gd name="T51" fmla="*/ 102 h 119"/>
                <a:gd name="T52" fmla="*/ 51 w 120"/>
                <a:gd name="T53" fmla="*/ 110 h 119"/>
                <a:gd name="T54" fmla="*/ 51 w 120"/>
                <a:gd name="T55" fmla="*/ 119 h 119"/>
                <a:gd name="T56" fmla="*/ 60 w 120"/>
                <a:gd name="T57" fmla="*/ 119 h 119"/>
                <a:gd name="T58" fmla="*/ 60 w 120"/>
                <a:gd name="T59" fmla="*/ 102 h 119"/>
                <a:gd name="T60" fmla="*/ 60 w 120"/>
                <a:gd name="T61" fmla="*/ 102 h 119"/>
                <a:gd name="T62" fmla="*/ 18 w 120"/>
                <a:gd name="T63" fmla="*/ 59 h 119"/>
                <a:gd name="T64" fmla="*/ 60 w 120"/>
                <a:gd name="T65" fmla="*/ 17 h 119"/>
                <a:gd name="T66" fmla="*/ 60 w 120"/>
                <a:gd name="T67" fmla="*/ 17 h 119"/>
                <a:gd name="T68" fmla="*/ 60 w 120"/>
                <a:gd name="T69" fmla="*/ 17 h 119"/>
                <a:gd name="T70" fmla="*/ 60 w 120"/>
                <a:gd name="T71" fmla="*/ 0 h 119"/>
                <a:gd name="T72" fmla="*/ 51 w 120"/>
                <a:gd name="T73" fmla="*/ 0 h 119"/>
                <a:gd name="T74" fmla="*/ 51 w 120"/>
                <a:gd name="T75" fmla="*/ 8 h 119"/>
                <a:gd name="T76" fmla="*/ 31 w 120"/>
                <a:gd name="T77" fmla="*/ 17 h 119"/>
                <a:gd name="T78" fmla="*/ 24 w 120"/>
                <a:gd name="T79" fmla="*/ 10 h 119"/>
                <a:gd name="T80" fmla="*/ 11 w 120"/>
                <a:gd name="T81" fmla="*/ 24 h 119"/>
                <a:gd name="T82" fmla="*/ 17 w 120"/>
                <a:gd name="T83" fmla="*/ 30 h 119"/>
                <a:gd name="T84" fmla="*/ 9 w 120"/>
                <a:gd name="T85" fmla="*/ 50 h 119"/>
                <a:gd name="T86" fmla="*/ 0 w 120"/>
                <a:gd name="T87" fmla="*/ 50 h 119"/>
                <a:gd name="T88" fmla="*/ 0 w 120"/>
                <a:gd name="T89" fmla="*/ 69 h 119"/>
                <a:gd name="T90" fmla="*/ 9 w 120"/>
                <a:gd name="T91" fmla="*/ 69 h 119"/>
                <a:gd name="T92" fmla="*/ 17 w 120"/>
                <a:gd name="T93" fmla="*/ 8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70" y="119"/>
                    <a:pt x="70" y="119"/>
                    <a:pt x="70" y="119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7" y="109"/>
                    <a:pt x="84" y="106"/>
                    <a:pt x="89" y="102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3" y="89"/>
                    <a:pt x="103" y="89"/>
                    <a:pt x="103" y="89"/>
                  </a:cubicBezTo>
                  <a:cubicBezTo>
                    <a:pt x="107" y="83"/>
                    <a:pt x="110" y="76"/>
                    <a:pt x="111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0" y="43"/>
                    <a:pt x="107" y="36"/>
                    <a:pt x="103" y="3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13"/>
                    <a:pt x="77" y="10"/>
                    <a:pt x="70" y="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84" y="17"/>
                    <a:pt x="103" y="36"/>
                    <a:pt x="103" y="59"/>
                  </a:cubicBezTo>
                  <a:cubicBezTo>
                    <a:pt x="103" y="83"/>
                    <a:pt x="84" y="102"/>
                    <a:pt x="60" y="102"/>
                  </a:cubicBezTo>
                  <a:lnTo>
                    <a:pt x="60" y="119"/>
                  </a:lnTo>
                  <a:close/>
                  <a:moveTo>
                    <a:pt x="17" y="89"/>
                  </a:moveTo>
                  <a:cubicBezTo>
                    <a:pt x="11" y="95"/>
                    <a:pt x="11" y="95"/>
                    <a:pt x="11" y="95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7" y="106"/>
                    <a:pt x="43" y="109"/>
                    <a:pt x="51" y="110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37" y="102"/>
                    <a:pt x="18" y="83"/>
                    <a:pt x="18" y="59"/>
                  </a:cubicBezTo>
                  <a:cubicBezTo>
                    <a:pt x="18" y="36"/>
                    <a:pt x="37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3" y="10"/>
                    <a:pt x="37" y="13"/>
                    <a:pt x="31" y="1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6"/>
                    <a:pt x="10" y="43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0" y="76"/>
                    <a:pt x="13" y="83"/>
                    <a:pt x="17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6460714" y="4677123"/>
              <a:ext cx="156818" cy="158610"/>
            </a:xfrm>
            <a:custGeom>
              <a:avLst/>
              <a:gdLst>
                <a:gd name="T0" fmla="*/ 37 w 74"/>
                <a:gd name="T1" fmla="*/ 0 h 75"/>
                <a:gd name="T2" fmla="*/ 74 w 74"/>
                <a:gd name="T3" fmla="*/ 37 h 75"/>
                <a:gd name="T4" fmla="*/ 37 w 74"/>
                <a:gd name="T5" fmla="*/ 75 h 75"/>
                <a:gd name="T6" fmla="*/ 37 w 74"/>
                <a:gd name="T7" fmla="*/ 75 h 75"/>
                <a:gd name="T8" fmla="*/ 37 w 74"/>
                <a:gd name="T9" fmla="*/ 69 h 75"/>
                <a:gd name="T10" fmla="*/ 37 w 74"/>
                <a:gd name="T11" fmla="*/ 69 h 75"/>
                <a:gd name="T12" fmla="*/ 69 w 74"/>
                <a:gd name="T13" fmla="*/ 37 h 75"/>
                <a:gd name="T14" fmla="*/ 37 w 74"/>
                <a:gd name="T15" fmla="*/ 6 h 75"/>
                <a:gd name="T16" fmla="*/ 37 w 74"/>
                <a:gd name="T17" fmla="*/ 6 h 75"/>
                <a:gd name="T18" fmla="*/ 37 w 74"/>
                <a:gd name="T19" fmla="*/ 0 h 75"/>
                <a:gd name="T20" fmla="*/ 37 w 74"/>
                <a:gd name="T21" fmla="*/ 75 h 75"/>
                <a:gd name="T22" fmla="*/ 0 w 74"/>
                <a:gd name="T23" fmla="*/ 37 h 75"/>
                <a:gd name="T24" fmla="*/ 37 w 74"/>
                <a:gd name="T25" fmla="*/ 0 h 75"/>
                <a:gd name="T26" fmla="*/ 37 w 74"/>
                <a:gd name="T27" fmla="*/ 6 h 75"/>
                <a:gd name="T28" fmla="*/ 5 w 74"/>
                <a:gd name="T29" fmla="*/ 37 h 75"/>
                <a:gd name="T30" fmla="*/ 37 w 74"/>
                <a:gd name="T31" fmla="*/ 69 h 75"/>
                <a:gd name="T32" fmla="*/ 37 w 74"/>
                <a:gd name="T3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75">
                  <a:moveTo>
                    <a:pt x="37" y="0"/>
                  </a:moveTo>
                  <a:cubicBezTo>
                    <a:pt x="58" y="0"/>
                    <a:pt x="74" y="17"/>
                    <a:pt x="74" y="37"/>
                  </a:cubicBezTo>
                  <a:cubicBezTo>
                    <a:pt x="74" y="58"/>
                    <a:pt x="58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55" y="69"/>
                    <a:pt x="69" y="55"/>
                    <a:pt x="69" y="37"/>
                  </a:cubicBezTo>
                  <a:cubicBezTo>
                    <a:pt x="69" y="20"/>
                    <a:pt x="55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lose/>
                  <a:moveTo>
                    <a:pt x="37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0" y="6"/>
                    <a:pt x="5" y="20"/>
                    <a:pt x="5" y="37"/>
                  </a:cubicBezTo>
                  <a:cubicBezTo>
                    <a:pt x="5" y="55"/>
                    <a:pt x="20" y="69"/>
                    <a:pt x="37" y="69"/>
                  </a:cubicBezTo>
                  <a:lnTo>
                    <a:pt x="37" y="75"/>
                  </a:lnTo>
                  <a:close/>
                </a:path>
              </a:pathLst>
            </a:custGeom>
            <a:solidFill>
              <a:srgbClr val="D9D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499246" y="4964772"/>
              <a:ext cx="386220" cy="383531"/>
            </a:xfrm>
            <a:custGeom>
              <a:avLst/>
              <a:gdLst>
                <a:gd name="T0" fmla="*/ 91 w 182"/>
                <a:gd name="T1" fmla="*/ 14 h 181"/>
                <a:gd name="T2" fmla="*/ 91 w 182"/>
                <a:gd name="T3" fmla="*/ 0 h 181"/>
                <a:gd name="T4" fmla="*/ 126 w 182"/>
                <a:gd name="T5" fmla="*/ 7 h 181"/>
                <a:gd name="T6" fmla="*/ 120 w 182"/>
                <a:gd name="T7" fmla="*/ 20 h 181"/>
                <a:gd name="T8" fmla="*/ 145 w 182"/>
                <a:gd name="T9" fmla="*/ 37 h 181"/>
                <a:gd name="T10" fmla="*/ 155 w 182"/>
                <a:gd name="T11" fmla="*/ 26 h 181"/>
                <a:gd name="T12" fmla="*/ 175 w 182"/>
                <a:gd name="T13" fmla="*/ 56 h 181"/>
                <a:gd name="T14" fmla="*/ 162 w 182"/>
                <a:gd name="T15" fmla="*/ 61 h 181"/>
                <a:gd name="T16" fmla="*/ 167 w 182"/>
                <a:gd name="T17" fmla="*/ 91 h 181"/>
                <a:gd name="T18" fmla="*/ 182 w 182"/>
                <a:gd name="T19" fmla="*/ 91 h 181"/>
                <a:gd name="T20" fmla="*/ 175 w 182"/>
                <a:gd name="T21" fmla="*/ 125 h 181"/>
                <a:gd name="T22" fmla="*/ 162 w 182"/>
                <a:gd name="T23" fmla="*/ 120 h 181"/>
                <a:gd name="T24" fmla="*/ 145 w 182"/>
                <a:gd name="T25" fmla="*/ 145 h 181"/>
                <a:gd name="T26" fmla="*/ 155 w 182"/>
                <a:gd name="T27" fmla="*/ 155 h 181"/>
                <a:gd name="T28" fmla="*/ 126 w 182"/>
                <a:gd name="T29" fmla="*/ 175 h 181"/>
                <a:gd name="T30" fmla="*/ 120 w 182"/>
                <a:gd name="T31" fmla="*/ 161 h 181"/>
                <a:gd name="T32" fmla="*/ 91 w 182"/>
                <a:gd name="T33" fmla="*/ 167 h 181"/>
                <a:gd name="T34" fmla="*/ 91 w 182"/>
                <a:gd name="T35" fmla="*/ 150 h 181"/>
                <a:gd name="T36" fmla="*/ 151 w 182"/>
                <a:gd name="T37" fmla="*/ 91 h 181"/>
                <a:gd name="T38" fmla="*/ 91 w 182"/>
                <a:gd name="T39" fmla="*/ 31 h 181"/>
                <a:gd name="T40" fmla="*/ 91 w 182"/>
                <a:gd name="T41" fmla="*/ 14 h 181"/>
                <a:gd name="T42" fmla="*/ 37 w 182"/>
                <a:gd name="T43" fmla="*/ 145 h 181"/>
                <a:gd name="T44" fmla="*/ 27 w 182"/>
                <a:gd name="T45" fmla="*/ 155 h 181"/>
                <a:gd name="T46" fmla="*/ 7 w 182"/>
                <a:gd name="T47" fmla="*/ 125 h 181"/>
                <a:gd name="T48" fmla="*/ 21 w 182"/>
                <a:gd name="T49" fmla="*/ 120 h 181"/>
                <a:gd name="T50" fmla="*/ 15 w 182"/>
                <a:gd name="T51" fmla="*/ 91 h 181"/>
                <a:gd name="T52" fmla="*/ 0 w 182"/>
                <a:gd name="T53" fmla="*/ 91 h 181"/>
                <a:gd name="T54" fmla="*/ 7 w 182"/>
                <a:gd name="T55" fmla="*/ 56 h 181"/>
                <a:gd name="T56" fmla="*/ 21 w 182"/>
                <a:gd name="T57" fmla="*/ 61 h 181"/>
                <a:gd name="T58" fmla="*/ 37 w 182"/>
                <a:gd name="T59" fmla="*/ 37 h 181"/>
                <a:gd name="T60" fmla="*/ 27 w 182"/>
                <a:gd name="T61" fmla="*/ 26 h 181"/>
                <a:gd name="T62" fmla="*/ 56 w 182"/>
                <a:gd name="T63" fmla="*/ 7 h 181"/>
                <a:gd name="T64" fmla="*/ 62 w 182"/>
                <a:gd name="T65" fmla="*/ 20 h 181"/>
                <a:gd name="T66" fmla="*/ 91 w 182"/>
                <a:gd name="T67" fmla="*/ 14 h 181"/>
                <a:gd name="T68" fmla="*/ 91 w 182"/>
                <a:gd name="T69" fmla="*/ 31 h 181"/>
                <a:gd name="T70" fmla="*/ 32 w 182"/>
                <a:gd name="T71" fmla="*/ 91 h 181"/>
                <a:gd name="T72" fmla="*/ 91 w 182"/>
                <a:gd name="T73" fmla="*/ 150 h 181"/>
                <a:gd name="T74" fmla="*/ 91 w 182"/>
                <a:gd name="T75" fmla="*/ 167 h 181"/>
                <a:gd name="T76" fmla="*/ 91 w 182"/>
                <a:gd name="T77" fmla="*/ 181 h 181"/>
                <a:gd name="T78" fmla="*/ 56 w 182"/>
                <a:gd name="T79" fmla="*/ 175 h 181"/>
                <a:gd name="T80" fmla="*/ 62 w 182"/>
                <a:gd name="T81" fmla="*/ 161 h 181"/>
                <a:gd name="T82" fmla="*/ 37 w 182"/>
                <a:gd name="T83" fmla="*/ 1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181">
                  <a:moveTo>
                    <a:pt x="91" y="1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103" y="0"/>
                    <a:pt x="115" y="2"/>
                    <a:pt x="126" y="7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30" y="24"/>
                    <a:pt x="138" y="30"/>
                    <a:pt x="145" y="37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64" y="35"/>
                    <a:pt x="170" y="45"/>
                    <a:pt x="175" y="56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5" y="70"/>
                    <a:pt x="167" y="80"/>
                    <a:pt x="167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103"/>
                    <a:pt x="179" y="115"/>
                    <a:pt x="175" y="125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8" y="129"/>
                    <a:pt x="152" y="138"/>
                    <a:pt x="145" y="14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47" y="163"/>
                    <a:pt x="137" y="170"/>
                    <a:pt x="126" y="175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1" y="165"/>
                    <a:pt x="101" y="167"/>
                    <a:pt x="91" y="167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124" y="150"/>
                    <a:pt x="151" y="124"/>
                    <a:pt x="151" y="91"/>
                  </a:cubicBezTo>
                  <a:cubicBezTo>
                    <a:pt x="151" y="58"/>
                    <a:pt x="124" y="31"/>
                    <a:pt x="91" y="31"/>
                  </a:cubicBezTo>
                  <a:lnTo>
                    <a:pt x="91" y="14"/>
                  </a:lnTo>
                  <a:close/>
                  <a:moveTo>
                    <a:pt x="37" y="145"/>
                  </a:moveTo>
                  <a:cubicBezTo>
                    <a:pt x="27" y="155"/>
                    <a:pt x="27" y="155"/>
                    <a:pt x="27" y="155"/>
                  </a:cubicBezTo>
                  <a:cubicBezTo>
                    <a:pt x="19" y="147"/>
                    <a:pt x="12" y="137"/>
                    <a:pt x="7" y="125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17" y="111"/>
                    <a:pt x="15" y="101"/>
                    <a:pt x="15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8"/>
                    <a:pt x="3" y="67"/>
                    <a:pt x="7" y="56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52"/>
                    <a:pt x="30" y="44"/>
                    <a:pt x="37" y="3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5" y="18"/>
                    <a:pt x="45" y="11"/>
                    <a:pt x="56" y="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71" y="16"/>
                    <a:pt x="81" y="14"/>
                    <a:pt x="91" y="14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58" y="31"/>
                    <a:pt x="32" y="58"/>
                    <a:pt x="32" y="91"/>
                  </a:cubicBezTo>
                  <a:cubicBezTo>
                    <a:pt x="32" y="124"/>
                    <a:pt x="58" y="150"/>
                    <a:pt x="91" y="150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79" y="181"/>
                    <a:pt x="67" y="179"/>
                    <a:pt x="56" y="17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53" y="157"/>
                    <a:pt x="44" y="152"/>
                    <a:pt x="37" y="145"/>
                  </a:cubicBez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6541362" y="5005097"/>
              <a:ext cx="301090" cy="302883"/>
            </a:xfrm>
            <a:custGeom>
              <a:avLst/>
              <a:gdLst>
                <a:gd name="T0" fmla="*/ 180 w 336"/>
                <a:gd name="T1" fmla="*/ 156 h 338"/>
                <a:gd name="T2" fmla="*/ 310 w 336"/>
                <a:gd name="T3" fmla="*/ 74 h 338"/>
                <a:gd name="T4" fmla="*/ 313 w 336"/>
                <a:gd name="T5" fmla="*/ 78 h 338"/>
                <a:gd name="T6" fmla="*/ 185 w 336"/>
                <a:gd name="T7" fmla="*/ 163 h 338"/>
                <a:gd name="T8" fmla="*/ 336 w 336"/>
                <a:gd name="T9" fmla="*/ 135 h 338"/>
                <a:gd name="T10" fmla="*/ 336 w 336"/>
                <a:gd name="T11" fmla="*/ 142 h 338"/>
                <a:gd name="T12" fmla="*/ 187 w 336"/>
                <a:gd name="T13" fmla="*/ 171 h 338"/>
                <a:gd name="T14" fmla="*/ 336 w 336"/>
                <a:gd name="T15" fmla="*/ 201 h 338"/>
                <a:gd name="T16" fmla="*/ 336 w 336"/>
                <a:gd name="T17" fmla="*/ 208 h 338"/>
                <a:gd name="T18" fmla="*/ 185 w 336"/>
                <a:gd name="T19" fmla="*/ 178 h 338"/>
                <a:gd name="T20" fmla="*/ 313 w 336"/>
                <a:gd name="T21" fmla="*/ 263 h 338"/>
                <a:gd name="T22" fmla="*/ 308 w 336"/>
                <a:gd name="T23" fmla="*/ 270 h 338"/>
                <a:gd name="T24" fmla="*/ 180 w 336"/>
                <a:gd name="T25" fmla="*/ 182 h 338"/>
                <a:gd name="T26" fmla="*/ 265 w 336"/>
                <a:gd name="T27" fmla="*/ 310 h 338"/>
                <a:gd name="T28" fmla="*/ 261 w 336"/>
                <a:gd name="T29" fmla="*/ 315 h 338"/>
                <a:gd name="T30" fmla="*/ 175 w 336"/>
                <a:gd name="T31" fmla="*/ 187 h 338"/>
                <a:gd name="T32" fmla="*/ 204 w 336"/>
                <a:gd name="T33" fmla="*/ 338 h 338"/>
                <a:gd name="T34" fmla="*/ 197 w 336"/>
                <a:gd name="T35" fmla="*/ 338 h 338"/>
                <a:gd name="T36" fmla="*/ 168 w 336"/>
                <a:gd name="T37" fmla="*/ 187 h 338"/>
                <a:gd name="T38" fmla="*/ 138 w 336"/>
                <a:gd name="T39" fmla="*/ 338 h 338"/>
                <a:gd name="T40" fmla="*/ 130 w 336"/>
                <a:gd name="T41" fmla="*/ 336 h 338"/>
                <a:gd name="T42" fmla="*/ 161 w 336"/>
                <a:gd name="T43" fmla="*/ 187 h 338"/>
                <a:gd name="T44" fmla="*/ 76 w 336"/>
                <a:gd name="T45" fmla="*/ 312 h 338"/>
                <a:gd name="T46" fmla="*/ 69 w 336"/>
                <a:gd name="T47" fmla="*/ 310 h 338"/>
                <a:gd name="T48" fmla="*/ 156 w 336"/>
                <a:gd name="T49" fmla="*/ 182 h 338"/>
                <a:gd name="T50" fmla="*/ 26 w 336"/>
                <a:gd name="T51" fmla="*/ 268 h 338"/>
                <a:gd name="T52" fmla="*/ 24 w 336"/>
                <a:gd name="T53" fmla="*/ 260 h 338"/>
                <a:gd name="T54" fmla="*/ 152 w 336"/>
                <a:gd name="T55" fmla="*/ 175 h 338"/>
                <a:gd name="T56" fmla="*/ 0 w 336"/>
                <a:gd name="T57" fmla="*/ 206 h 338"/>
                <a:gd name="T58" fmla="*/ 0 w 336"/>
                <a:gd name="T59" fmla="*/ 199 h 338"/>
                <a:gd name="T60" fmla="*/ 152 w 336"/>
                <a:gd name="T61" fmla="*/ 171 h 338"/>
                <a:gd name="T62" fmla="*/ 0 w 336"/>
                <a:gd name="T63" fmla="*/ 137 h 338"/>
                <a:gd name="T64" fmla="*/ 0 w 336"/>
                <a:gd name="T65" fmla="*/ 133 h 338"/>
                <a:gd name="T66" fmla="*/ 152 w 336"/>
                <a:gd name="T67" fmla="*/ 163 h 338"/>
                <a:gd name="T68" fmla="*/ 24 w 336"/>
                <a:gd name="T69" fmla="*/ 76 h 338"/>
                <a:gd name="T70" fmla="*/ 29 w 336"/>
                <a:gd name="T71" fmla="*/ 71 h 338"/>
                <a:gd name="T72" fmla="*/ 156 w 336"/>
                <a:gd name="T73" fmla="*/ 156 h 338"/>
                <a:gd name="T74" fmla="*/ 71 w 336"/>
                <a:gd name="T75" fmla="*/ 29 h 338"/>
                <a:gd name="T76" fmla="*/ 78 w 336"/>
                <a:gd name="T77" fmla="*/ 24 h 338"/>
                <a:gd name="T78" fmla="*/ 161 w 336"/>
                <a:gd name="T79" fmla="*/ 154 h 338"/>
                <a:gd name="T80" fmla="*/ 133 w 336"/>
                <a:gd name="T81" fmla="*/ 3 h 338"/>
                <a:gd name="T82" fmla="*/ 140 w 336"/>
                <a:gd name="T83" fmla="*/ 0 h 338"/>
                <a:gd name="T84" fmla="*/ 168 w 336"/>
                <a:gd name="T85" fmla="*/ 152 h 338"/>
                <a:gd name="T86" fmla="*/ 199 w 336"/>
                <a:gd name="T87" fmla="*/ 3 h 338"/>
                <a:gd name="T88" fmla="*/ 206 w 336"/>
                <a:gd name="T89" fmla="*/ 3 h 338"/>
                <a:gd name="T90" fmla="*/ 175 w 336"/>
                <a:gd name="T91" fmla="*/ 154 h 338"/>
                <a:gd name="T92" fmla="*/ 263 w 336"/>
                <a:gd name="T93" fmla="*/ 26 h 338"/>
                <a:gd name="T94" fmla="*/ 268 w 336"/>
                <a:gd name="T95" fmla="*/ 31 h 338"/>
                <a:gd name="T96" fmla="*/ 180 w 336"/>
                <a:gd name="T97" fmla="*/ 15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6" h="338">
                  <a:moveTo>
                    <a:pt x="180" y="156"/>
                  </a:moveTo>
                  <a:lnTo>
                    <a:pt x="310" y="74"/>
                  </a:lnTo>
                  <a:lnTo>
                    <a:pt x="313" y="78"/>
                  </a:lnTo>
                  <a:lnTo>
                    <a:pt x="185" y="163"/>
                  </a:lnTo>
                  <a:lnTo>
                    <a:pt x="336" y="135"/>
                  </a:lnTo>
                  <a:lnTo>
                    <a:pt x="336" y="142"/>
                  </a:lnTo>
                  <a:lnTo>
                    <a:pt x="187" y="171"/>
                  </a:lnTo>
                  <a:lnTo>
                    <a:pt x="336" y="201"/>
                  </a:lnTo>
                  <a:lnTo>
                    <a:pt x="336" y="208"/>
                  </a:lnTo>
                  <a:lnTo>
                    <a:pt x="185" y="178"/>
                  </a:lnTo>
                  <a:lnTo>
                    <a:pt x="313" y="263"/>
                  </a:lnTo>
                  <a:lnTo>
                    <a:pt x="308" y="270"/>
                  </a:lnTo>
                  <a:lnTo>
                    <a:pt x="180" y="182"/>
                  </a:lnTo>
                  <a:lnTo>
                    <a:pt x="265" y="310"/>
                  </a:lnTo>
                  <a:lnTo>
                    <a:pt x="261" y="315"/>
                  </a:lnTo>
                  <a:lnTo>
                    <a:pt x="175" y="187"/>
                  </a:lnTo>
                  <a:lnTo>
                    <a:pt x="204" y="338"/>
                  </a:lnTo>
                  <a:lnTo>
                    <a:pt x="197" y="338"/>
                  </a:lnTo>
                  <a:lnTo>
                    <a:pt x="168" y="187"/>
                  </a:lnTo>
                  <a:lnTo>
                    <a:pt x="138" y="338"/>
                  </a:lnTo>
                  <a:lnTo>
                    <a:pt x="130" y="336"/>
                  </a:lnTo>
                  <a:lnTo>
                    <a:pt x="161" y="187"/>
                  </a:lnTo>
                  <a:lnTo>
                    <a:pt x="76" y="312"/>
                  </a:lnTo>
                  <a:lnTo>
                    <a:pt x="69" y="310"/>
                  </a:lnTo>
                  <a:lnTo>
                    <a:pt x="156" y="182"/>
                  </a:lnTo>
                  <a:lnTo>
                    <a:pt x="26" y="268"/>
                  </a:lnTo>
                  <a:lnTo>
                    <a:pt x="24" y="260"/>
                  </a:lnTo>
                  <a:lnTo>
                    <a:pt x="152" y="175"/>
                  </a:lnTo>
                  <a:lnTo>
                    <a:pt x="0" y="206"/>
                  </a:lnTo>
                  <a:lnTo>
                    <a:pt x="0" y="199"/>
                  </a:lnTo>
                  <a:lnTo>
                    <a:pt x="152" y="17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152" y="163"/>
                  </a:lnTo>
                  <a:lnTo>
                    <a:pt x="24" y="76"/>
                  </a:lnTo>
                  <a:lnTo>
                    <a:pt x="29" y="71"/>
                  </a:lnTo>
                  <a:lnTo>
                    <a:pt x="156" y="156"/>
                  </a:lnTo>
                  <a:lnTo>
                    <a:pt x="71" y="29"/>
                  </a:lnTo>
                  <a:lnTo>
                    <a:pt x="78" y="24"/>
                  </a:lnTo>
                  <a:lnTo>
                    <a:pt x="161" y="154"/>
                  </a:lnTo>
                  <a:lnTo>
                    <a:pt x="133" y="3"/>
                  </a:lnTo>
                  <a:lnTo>
                    <a:pt x="140" y="0"/>
                  </a:lnTo>
                  <a:lnTo>
                    <a:pt x="168" y="152"/>
                  </a:lnTo>
                  <a:lnTo>
                    <a:pt x="199" y="3"/>
                  </a:lnTo>
                  <a:lnTo>
                    <a:pt x="206" y="3"/>
                  </a:lnTo>
                  <a:lnTo>
                    <a:pt x="175" y="154"/>
                  </a:lnTo>
                  <a:lnTo>
                    <a:pt x="263" y="26"/>
                  </a:lnTo>
                  <a:lnTo>
                    <a:pt x="268" y="31"/>
                  </a:lnTo>
                  <a:lnTo>
                    <a:pt x="180" y="156"/>
                  </a:lnTo>
                  <a:close/>
                </a:path>
              </a:pathLst>
            </a:custGeom>
            <a:solidFill>
              <a:srgbClr val="7179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4"/>
            <p:cNvSpPr>
              <a:spLocks noEditPoints="1"/>
            </p:cNvSpPr>
            <p:nvPr/>
          </p:nvSpPr>
          <p:spPr bwMode="auto">
            <a:xfrm>
              <a:off x="4661340" y="2868789"/>
              <a:ext cx="407726" cy="406831"/>
            </a:xfrm>
            <a:custGeom>
              <a:avLst/>
              <a:gdLst>
                <a:gd name="T0" fmla="*/ 96 w 192"/>
                <a:gd name="T1" fmla="*/ 192 h 192"/>
                <a:gd name="T2" fmla="*/ 111 w 192"/>
                <a:gd name="T3" fmla="*/ 192 h 192"/>
                <a:gd name="T4" fmla="*/ 111 w 192"/>
                <a:gd name="T5" fmla="*/ 178 h 192"/>
                <a:gd name="T6" fmla="*/ 143 w 192"/>
                <a:gd name="T7" fmla="*/ 165 h 192"/>
                <a:gd name="T8" fmla="*/ 153 w 192"/>
                <a:gd name="T9" fmla="*/ 175 h 192"/>
                <a:gd name="T10" fmla="*/ 174 w 192"/>
                <a:gd name="T11" fmla="*/ 153 h 192"/>
                <a:gd name="T12" fmla="*/ 164 w 192"/>
                <a:gd name="T13" fmla="*/ 143 h 192"/>
                <a:gd name="T14" fmla="*/ 177 w 192"/>
                <a:gd name="T15" fmla="*/ 111 h 192"/>
                <a:gd name="T16" fmla="*/ 192 w 192"/>
                <a:gd name="T17" fmla="*/ 111 h 192"/>
                <a:gd name="T18" fmla="*/ 192 w 192"/>
                <a:gd name="T19" fmla="*/ 81 h 192"/>
                <a:gd name="T20" fmla="*/ 177 w 192"/>
                <a:gd name="T21" fmla="*/ 81 h 192"/>
                <a:gd name="T22" fmla="*/ 164 w 192"/>
                <a:gd name="T23" fmla="*/ 49 h 192"/>
                <a:gd name="T24" fmla="*/ 174 w 192"/>
                <a:gd name="T25" fmla="*/ 39 h 192"/>
                <a:gd name="T26" fmla="*/ 153 w 192"/>
                <a:gd name="T27" fmla="*/ 18 h 192"/>
                <a:gd name="T28" fmla="*/ 143 w 192"/>
                <a:gd name="T29" fmla="*/ 28 h 192"/>
                <a:gd name="T30" fmla="*/ 111 w 192"/>
                <a:gd name="T31" fmla="*/ 14 h 192"/>
                <a:gd name="T32" fmla="*/ 111 w 192"/>
                <a:gd name="T33" fmla="*/ 0 h 192"/>
                <a:gd name="T34" fmla="*/ 96 w 192"/>
                <a:gd name="T35" fmla="*/ 0 h 192"/>
                <a:gd name="T36" fmla="*/ 96 w 192"/>
                <a:gd name="T37" fmla="*/ 28 h 192"/>
                <a:gd name="T38" fmla="*/ 164 w 192"/>
                <a:gd name="T39" fmla="*/ 96 h 192"/>
                <a:gd name="T40" fmla="*/ 96 w 192"/>
                <a:gd name="T41" fmla="*/ 164 h 192"/>
                <a:gd name="T42" fmla="*/ 96 w 192"/>
                <a:gd name="T43" fmla="*/ 192 h 192"/>
                <a:gd name="T44" fmla="*/ 27 w 192"/>
                <a:gd name="T45" fmla="*/ 143 h 192"/>
                <a:gd name="T46" fmla="*/ 17 w 192"/>
                <a:gd name="T47" fmla="*/ 153 h 192"/>
                <a:gd name="T48" fmla="*/ 38 w 192"/>
                <a:gd name="T49" fmla="*/ 175 h 192"/>
                <a:gd name="T50" fmla="*/ 49 w 192"/>
                <a:gd name="T51" fmla="*/ 165 h 192"/>
                <a:gd name="T52" fmla="*/ 80 w 192"/>
                <a:gd name="T53" fmla="*/ 178 h 192"/>
                <a:gd name="T54" fmla="*/ 80 w 192"/>
                <a:gd name="T55" fmla="*/ 192 h 192"/>
                <a:gd name="T56" fmla="*/ 96 w 192"/>
                <a:gd name="T57" fmla="*/ 192 h 192"/>
                <a:gd name="T58" fmla="*/ 96 w 192"/>
                <a:gd name="T59" fmla="*/ 164 h 192"/>
                <a:gd name="T60" fmla="*/ 96 w 192"/>
                <a:gd name="T61" fmla="*/ 164 h 192"/>
                <a:gd name="T62" fmla="*/ 28 w 192"/>
                <a:gd name="T63" fmla="*/ 96 h 192"/>
                <a:gd name="T64" fmla="*/ 96 w 192"/>
                <a:gd name="T65" fmla="*/ 28 h 192"/>
                <a:gd name="T66" fmla="*/ 96 w 192"/>
                <a:gd name="T67" fmla="*/ 28 h 192"/>
                <a:gd name="T68" fmla="*/ 96 w 192"/>
                <a:gd name="T69" fmla="*/ 28 h 192"/>
                <a:gd name="T70" fmla="*/ 96 w 192"/>
                <a:gd name="T71" fmla="*/ 0 h 192"/>
                <a:gd name="T72" fmla="*/ 80 w 192"/>
                <a:gd name="T73" fmla="*/ 0 h 192"/>
                <a:gd name="T74" fmla="*/ 80 w 192"/>
                <a:gd name="T75" fmla="*/ 14 h 192"/>
                <a:gd name="T76" fmla="*/ 49 w 192"/>
                <a:gd name="T77" fmla="*/ 28 h 192"/>
                <a:gd name="T78" fmla="*/ 38 w 192"/>
                <a:gd name="T79" fmla="*/ 18 h 192"/>
                <a:gd name="T80" fmla="*/ 17 w 192"/>
                <a:gd name="T81" fmla="*/ 39 h 192"/>
                <a:gd name="T82" fmla="*/ 27 w 192"/>
                <a:gd name="T83" fmla="*/ 49 h 192"/>
                <a:gd name="T84" fmla="*/ 14 w 192"/>
                <a:gd name="T85" fmla="*/ 81 h 192"/>
                <a:gd name="T86" fmla="*/ 0 w 192"/>
                <a:gd name="T87" fmla="*/ 81 h 192"/>
                <a:gd name="T88" fmla="*/ 0 w 192"/>
                <a:gd name="T89" fmla="*/ 111 h 192"/>
                <a:gd name="T90" fmla="*/ 14 w 192"/>
                <a:gd name="T91" fmla="*/ 111 h 192"/>
                <a:gd name="T92" fmla="*/ 27 w 192"/>
                <a:gd name="T93" fmla="*/ 14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11" y="192"/>
                    <a:pt x="111" y="192"/>
                    <a:pt x="111" y="192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22" y="176"/>
                    <a:pt x="133" y="171"/>
                    <a:pt x="143" y="165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64" y="143"/>
                    <a:pt x="164" y="143"/>
                    <a:pt x="164" y="143"/>
                  </a:cubicBezTo>
                  <a:cubicBezTo>
                    <a:pt x="170" y="134"/>
                    <a:pt x="175" y="123"/>
                    <a:pt x="177" y="111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5" y="69"/>
                    <a:pt x="170" y="59"/>
                    <a:pt x="164" y="4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33" y="21"/>
                    <a:pt x="122" y="17"/>
                    <a:pt x="111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33" y="28"/>
                    <a:pt x="164" y="59"/>
                    <a:pt x="164" y="96"/>
                  </a:cubicBezTo>
                  <a:cubicBezTo>
                    <a:pt x="164" y="134"/>
                    <a:pt x="133" y="164"/>
                    <a:pt x="96" y="164"/>
                  </a:cubicBezTo>
                  <a:lnTo>
                    <a:pt x="96" y="192"/>
                  </a:lnTo>
                  <a:close/>
                  <a:moveTo>
                    <a:pt x="27" y="143"/>
                  </a:moveTo>
                  <a:cubicBezTo>
                    <a:pt x="17" y="153"/>
                    <a:pt x="17" y="153"/>
                    <a:pt x="17" y="153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58" y="171"/>
                    <a:pt x="69" y="176"/>
                    <a:pt x="80" y="178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58" y="164"/>
                    <a:pt x="28" y="134"/>
                    <a:pt x="28" y="96"/>
                  </a:cubicBezTo>
                  <a:cubicBezTo>
                    <a:pt x="28" y="59"/>
                    <a:pt x="58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69" y="17"/>
                    <a:pt x="58" y="21"/>
                    <a:pt x="49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1" y="59"/>
                    <a:pt x="16" y="69"/>
                    <a:pt x="14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23"/>
                    <a:pt x="21" y="134"/>
                    <a:pt x="27" y="1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45"/>
            <p:cNvSpPr>
              <a:spLocks noEditPoints="1"/>
            </p:cNvSpPr>
            <p:nvPr/>
          </p:nvSpPr>
          <p:spPr bwMode="auto">
            <a:xfrm>
              <a:off x="4737509" y="2946750"/>
              <a:ext cx="252701" cy="252701"/>
            </a:xfrm>
            <a:custGeom>
              <a:avLst/>
              <a:gdLst>
                <a:gd name="T0" fmla="*/ 60 w 119"/>
                <a:gd name="T1" fmla="*/ 0 h 119"/>
                <a:gd name="T2" fmla="*/ 119 w 119"/>
                <a:gd name="T3" fmla="*/ 59 h 119"/>
                <a:gd name="T4" fmla="*/ 60 w 119"/>
                <a:gd name="T5" fmla="*/ 119 h 119"/>
                <a:gd name="T6" fmla="*/ 60 w 119"/>
                <a:gd name="T7" fmla="*/ 110 h 119"/>
                <a:gd name="T8" fmla="*/ 110 w 119"/>
                <a:gd name="T9" fmla="*/ 59 h 119"/>
                <a:gd name="T10" fmla="*/ 60 w 119"/>
                <a:gd name="T11" fmla="*/ 8 h 119"/>
                <a:gd name="T12" fmla="*/ 60 w 119"/>
                <a:gd name="T13" fmla="*/ 0 h 119"/>
                <a:gd name="T14" fmla="*/ 60 w 119"/>
                <a:gd name="T15" fmla="*/ 0 h 119"/>
                <a:gd name="T16" fmla="*/ 60 w 119"/>
                <a:gd name="T17" fmla="*/ 0 h 119"/>
                <a:gd name="T18" fmla="*/ 60 w 119"/>
                <a:gd name="T19" fmla="*/ 8 h 119"/>
                <a:gd name="T20" fmla="*/ 60 w 119"/>
                <a:gd name="T21" fmla="*/ 8 h 119"/>
                <a:gd name="T22" fmla="*/ 9 w 119"/>
                <a:gd name="T23" fmla="*/ 59 h 119"/>
                <a:gd name="T24" fmla="*/ 60 w 119"/>
                <a:gd name="T25" fmla="*/ 110 h 119"/>
                <a:gd name="T26" fmla="*/ 60 w 119"/>
                <a:gd name="T27" fmla="*/ 110 h 119"/>
                <a:gd name="T28" fmla="*/ 60 w 119"/>
                <a:gd name="T29" fmla="*/ 119 h 119"/>
                <a:gd name="T30" fmla="*/ 60 w 119"/>
                <a:gd name="T31" fmla="*/ 119 h 119"/>
                <a:gd name="T32" fmla="*/ 0 w 119"/>
                <a:gd name="T33" fmla="*/ 59 h 119"/>
                <a:gd name="T34" fmla="*/ 60 w 119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cubicBezTo>
                    <a:pt x="92" y="0"/>
                    <a:pt x="119" y="26"/>
                    <a:pt x="119" y="59"/>
                  </a:cubicBezTo>
                  <a:cubicBezTo>
                    <a:pt x="119" y="92"/>
                    <a:pt x="92" y="119"/>
                    <a:pt x="60" y="119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88" y="110"/>
                    <a:pt x="110" y="87"/>
                    <a:pt x="110" y="59"/>
                  </a:cubicBezTo>
                  <a:cubicBezTo>
                    <a:pt x="110" y="31"/>
                    <a:pt x="88" y="8"/>
                    <a:pt x="60" y="8"/>
                  </a:cubicBezTo>
                  <a:lnTo>
                    <a:pt x="60" y="0"/>
                  </a:lnTo>
                  <a:close/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32" y="8"/>
                    <a:pt x="9" y="31"/>
                    <a:pt x="9" y="59"/>
                  </a:cubicBezTo>
                  <a:cubicBezTo>
                    <a:pt x="9" y="87"/>
                    <a:pt x="32" y="110"/>
                    <a:pt x="60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27" y="119"/>
                    <a:pt x="0" y="92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4731236" y="3326697"/>
              <a:ext cx="517947" cy="517051"/>
            </a:xfrm>
            <a:custGeom>
              <a:avLst/>
              <a:gdLst>
                <a:gd name="T0" fmla="*/ 122 w 244"/>
                <a:gd name="T1" fmla="*/ 244 h 244"/>
                <a:gd name="T2" fmla="*/ 141 w 244"/>
                <a:gd name="T3" fmla="*/ 244 h 244"/>
                <a:gd name="T4" fmla="*/ 141 w 244"/>
                <a:gd name="T5" fmla="*/ 226 h 244"/>
                <a:gd name="T6" fmla="*/ 182 w 244"/>
                <a:gd name="T7" fmla="*/ 209 h 244"/>
                <a:gd name="T8" fmla="*/ 195 w 244"/>
                <a:gd name="T9" fmla="*/ 222 h 244"/>
                <a:gd name="T10" fmla="*/ 222 w 244"/>
                <a:gd name="T11" fmla="*/ 195 h 244"/>
                <a:gd name="T12" fmla="*/ 209 w 244"/>
                <a:gd name="T13" fmla="*/ 182 h 244"/>
                <a:gd name="T14" fmla="*/ 226 w 244"/>
                <a:gd name="T15" fmla="*/ 141 h 244"/>
                <a:gd name="T16" fmla="*/ 244 w 244"/>
                <a:gd name="T17" fmla="*/ 141 h 244"/>
                <a:gd name="T18" fmla="*/ 244 w 244"/>
                <a:gd name="T19" fmla="*/ 103 h 244"/>
                <a:gd name="T20" fmla="*/ 226 w 244"/>
                <a:gd name="T21" fmla="*/ 103 h 244"/>
                <a:gd name="T22" fmla="*/ 209 w 244"/>
                <a:gd name="T23" fmla="*/ 62 h 244"/>
                <a:gd name="T24" fmla="*/ 222 w 244"/>
                <a:gd name="T25" fmla="*/ 49 h 244"/>
                <a:gd name="T26" fmla="*/ 195 w 244"/>
                <a:gd name="T27" fmla="*/ 22 h 244"/>
                <a:gd name="T28" fmla="*/ 182 w 244"/>
                <a:gd name="T29" fmla="*/ 35 h 244"/>
                <a:gd name="T30" fmla="*/ 141 w 244"/>
                <a:gd name="T31" fmla="*/ 18 h 244"/>
                <a:gd name="T32" fmla="*/ 141 w 244"/>
                <a:gd name="T33" fmla="*/ 0 h 244"/>
                <a:gd name="T34" fmla="*/ 122 w 244"/>
                <a:gd name="T35" fmla="*/ 0 h 244"/>
                <a:gd name="T36" fmla="*/ 122 w 244"/>
                <a:gd name="T37" fmla="*/ 25 h 244"/>
                <a:gd name="T38" fmla="*/ 219 w 244"/>
                <a:gd name="T39" fmla="*/ 122 h 244"/>
                <a:gd name="T40" fmla="*/ 122 w 244"/>
                <a:gd name="T41" fmla="*/ 219 h 244"/>
                <a:gd name="T42" fmla="*/ 122 w 244"/>
                <a:gd name="T43" fmla="*/ 244 h 244"/>
                <a:gd name="T44" fmla="*/ 35 w 244"/>
                <a:gd name="T45" fmla="*/ 182 h 244"/>
                <a:gd name="T46" fmla="*/ 22 w 244"/>
                <a:gd name="T47" fmla="*/ 195 h 244"/>
                <a:gd name="T48" fmla="*/ 49 w 244"/>
                <a:gd name="T49" fmla="*/ 222 h 244"/>
                <a:gd name="T50" fmla="*/ 62 w 244"/>
                <a:gd name="T51" fmla="*/ 209 h 244"/>
                <a:gd name="T52" fmla="*/ 103 w 244"/>
                <a:gd name="T53" fmla="*/ 226 h 244"/>
                <a:gd name="T54" fmla="*/ 103 w 244"/>
                <a:gd name="T55" fmla="*/ 244 h 244"/>
                <a:gd name="T56" fmla="*/ 122 w 244"/>
                <a:gd name="T57" fmla="*/ 244 h 244"/>
                <a:gd name="T58" fmla="*/ 122 w 244"/>
                <a:gd name="T59" fmla="*/ 219 h 244"/>
                <a:gd name="T60" fmla="*/ 122 w 244"/>
                <a:gd name="T61" fmla="*/ 219 h 244"/>
                <a:gd name="T62" fmla="*/ 25 w 244"/>
                <a:gd name="T63" fmla="*/ 122 h 244"/>
                <a:gd name="T64" fmla="*/ 122 w 244"/>
                <a:gd name="T65" fmla="*/ 25 h 244"/>
                <a:gd name="T66" fmla="*/ 122 w 244"/>
                <a:gd name="T67" fmla="*/ 25 h 244"/>
                <a:gd name="T68" fmla="*/ 122 w 244"/>
                <a:gd name="T69" fmla="*/ 25 h 244"/>
                <a:gd name="T70" fmla="*/ 122 w 244"/>
                <a:gd name="T71" fmla="*/ 0 h 244"/>
                <a:gd name="T72" fmla="*/ 103 w 244"/>
                <a:gd name="T73" fmla="*/ 0 h 244"/>
                <a:gd name="T74" fmla="*/ 103 w 244"/>
                <a:gd name="T75" fmla="*/ 18 h 244"/>
                <a:gd name="T76" fmla="*/ 62 w 244"/>
                <a:gd name="T77" fmla="*/ 35 h 244"/>
                <a:gd name="T78" fmla="*/ 49 w 244"/>
                <a:gd name="T79" fmla="*/ 22 h 244"/>
                <a:gd name="T80" fmla="*/ 22 w 244"/>
                <a:gd name="T81" fmla="*/ 49 h 244"/>
                <a:gd name="T82" fmla="*/ 35 w 244"/>
                <a:gd name="T83" fmla="*/ 62 h 244"/>
                <a:gd name="T84" fmla="*/ 18 w 244"/>
                <a:gd name="T85" fmla="*/ 103 h 244"/>
                <a:gd name="T86" fmla="*/ 0 w 244"/>
                <a:gd name="T87" fmla="*/ 103 h 244"/>
                <a:gd name="T88" fmla="*/ 0 w 244"/>
                <a:gd name="T89" fmla="*/ 141 h 244"/>
                <a:gd name="T90" fmla="*/ 18 w 244"/>
                <a:gd name="T91" fmla="*/ 141 h 244"/>
                <a:gd name="T92" fmla="*/ 35 w 244"/>
                <a:gd name="T93" fmla="*/ 18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cubicBezTo>
                    <a:pt x="141" y="244"/>
                    <a:pt x="141" y="244"/>
                    <a:pt x="141" y="244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56" y="223"/>
                    <a:pt x="170" y="217"/>
                    <a:pt x="182" y="209"/>
                  </a:cubicBezTo>
                  <a:cubicBezTo>
                    <a:pt x="195" y="222"/>
                    <a:pt x="195" y="222"/>
                    <a:pt x="195" y="222"/>
                  </a:cubicBezTo>
                  <a:cubicBezTo>
                    <a:pt x="222" y="195"/>
                    <a:pt x="222" y="195"/>
                    <a:pt x="222" y="195"/>
                  </a:cubicBezTo>
                  <a:cubicBezTo>
                    <a:pt x="209" y="182"/>
                    <a:pt x="209" y="182"/>
                    <a:pt x="209" y="182"/>
                  </a:cubicBezTo>
                  <a:cubicBezTo>
                    <a:pt x="217" y="170"/>
                    <a:pt x="223" y="156"/>
                    <a:pt x="226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26" y="103"/>
                    <a:pt x="226" y="103"/>
                    <a:pt x="226" y="103"/>
                  </a:cubicBezTo>
                  <a:cubicBezTo>
                    <a:pt x="223" y="88"/>
                    <a:pt x="217" y="74"/>
                    <a:pt x="209" y="62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2" y="35"/>
                    <a:pt x="182" y="35"/>
                    <a:pt x="182" y="35"/>
                  </a:cubicBezTo>
                  <a:cubicBezTo>
                    <a:pt x="170" y="27"/>
                    <a:pt x="156" y="21"/>
                    <a:pt x="141" y="18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76" y="25"/>
                    <a:pt x="219" y="68"/>
                    <a:pt x="219" y="122"/>
                  </a:cubicBezTo>
                  <a:cubicBezTo>
                    <a:pt x="219" y="176"/>
                    <a:pt x="176" y="219"/>
                    <a:pt x="122" y="219"/>
                  </a:cubicBezTo>
                  <a:lnTo>
                    <a:pt x="122" y="244"/>
                  </a:lnTo>
                  <a:close/>
                  <a:moveTo>
                    <a:pt x="35" y="182"/>
                  </a:moveTo>
                  <a:cubicBezTo>
                    <a:pt x="22" y="195"/>
                    <a:pt x="22" y="195"/>
                    <a:pt x="22" y="195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74" y="217"/>
                    <a:pt x="88" y="223"/>
                    <a:pt x="103" y="226"/>
                  </a:cubicBezTo>
                  <a:cubicBezTo>
                    <a:pt x="103" y="244"/>
                    <a:pt x="103" y="244"/>
                    <a:pt x="10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68" y="219"/>
                    <a:pt x="25" y="176"/>
                    <a:pt x="25" y="122"/>
                  </a:cubicBezTo>
                  <a:cubicBezTo>
                    <a:pt x="25" y="68"/>
                    <a:pt x="68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88" y="21"/>
                    <a:pt x="74" y="27"/>
                    <a:pt x="62" y="3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74"/>
                    <a:pt x="21" y="88"/>
                    <a:pt x="18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21" y="156"/>
                    <a:pt x="27" y="170"/>
                    <a:pt x="35" y="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7"/>
            <p:cNvSpPr>
              <a:spLocks noEditPoints="1"/>
            </p:cNvSpPr>
            <p:nvPr/>
          </p:nvSpPr>
          <p:spPr bwMode="auto">
            <a:xfrm>
              <a:off x="5328040" y="4994343"/>
              <a:ext cx="343207" cy="347688"/>
            </a:xfrm>
            <a:custGeom>
              <a:avLst/>
              <a:gdLst>
                <a:gd name="T0" fmla="*/ 105 w 162"/>
                <a:gd name="T1" fmla="*/ 30 h 164"/>
                <a:gd name="T2" fmla="*/ 116 w 162"/>
                <a:gd name="T3" fmla="*/ 8 h 164"/>
                <a:gd name="T4" fmla="*/ 144 w 162"/>
                <a:gd name="T5" fmla="*/ 31 h 164"/>
                <a:gd name="T6" fmla="*/ 125 w 162"/>
                <a:gd name="T7" fmla="*/ 46 h 164"/>
                <a:gd name="T8" fmla="*/ 136 w 162"/>
                <a:gd name="T9" fmla="*/ 69 h 164"/>
                <a:gd name="T10" fmla="*/ 160 w 162"/>
                <a:gd name="T11" fmla="*/ 64 h 164"/>
                <a:gd name="T12" fmla="*/ 162 w 162"/>
                <a:gd name="T13" fmla="*/ 82 h 164"/>
                <a:gd name="T14" fmla="*/ 160 w 162"/>
                <a:gd name="T15" fmla="*/ 100 h 164"/>
                <a:gd name="T16" fmla="*/ 136 w 162"/>
                <a:gd name="T17" fmla="*/ 95 h 164"/>
                <a:gd name="T18" fmla="*/ 125 w 162"/>
                <a:gd name="T19" fmla="*/ 118 h 164"/>
                <a:gd name="T20" fmla="*/ 144 w 162"/>
                <a:gd name="T21" fmla="*/ 133 h 164"/>
                <a:gd name="T22" fmla="*/ 116 w 162"/>
                <a:gd name="T23" fmla="*/ 156 h 164"/>
                <a:gd name="T24" fmla="*/ 105 w 162"/>
                <a:gd name="T25" fmla="*/ 134 h 164"/>
                <a:gd name="T26" fmla="*/ 80 w 162"/>
                <a:gd name="T27" fmla="*/ 139 h 164"/>
                <a:gd name="T28" fmla="*/ 80 w 162"/>
                <a:gd name="T29" fmla="*/ 130 h 164"/>
                <a:gd name="T30" fmla="*/ 128 w 162"/>
                <a:gd name="T31" fmla="*/ 82 h 164"/>
                <a:gd name="T32" fmla="*/ 80 w 162"/>
                <a:gd name="T33" fmla="*/ 34 h 164"/>
                <a:gd name="T34" fmla="*/ 80 w 162"/>
                <a:gd name="T35" fmla="*/ 25 h 164"/>
                <a:gd name="T36" fmla="*/ 105 w 162"/>
                <a:gd name="T37" fmla="*/ 30 h 164"/>
                <a:gd name="T38" fmla="*/ 80 w 162"/>
                <a:gd name="T39" fmla="*/ 139 h 164"/>
                <a:gd name="T40" fmla="*/ 80 w 162"/>
                <a:gd name="T41" fmla="*/ 139 h 164"/>
                <a:gd name="T42" fmla="*/ 80 w 162"/>
                <a:gd name="T43" fmla="*/ 164 h 164"/>
                <a:gd name="T44" fmla="*/ 45 w 162"/>
                <a:gd name="T45" fmla="*/ 156 h 164"/>
                <a:gd name="T46" fmla="*/ 55 w 162"/>
                <a:gd name="T47" fmla="*/ 134 h 164"/>
                <a:gd name="T48" fmla="*/ 35 w 162"/>
                <a:gd name="T49" fmla="*/ 118 h 164"/>
                <a:gd name="T50" fmla="*/ 16 w 162"/>
                <a:gd name="T51" fmla="*/ 133 h 164"/>
                <a:gd name="T52" fmla="*/ 0 w 162"/>
                <a:gd name="T53" fmla="*/ 100 h 164"/>
                <a:gd name="T54" fmla="*/ 24 w 162"/>
                <a:gd name="T55" fmla="*/ 95 h 164"/>
                <a:gd name="T56" fmla="*/ 23 w 162"/>
                <a:gd name="T57" fmla="*/ 82 h 164"/>
                <a:gd name="T58" fmla="*/ 24 w 162"/>
                <a:gd name="T59" fmla="*/ 69 h 164"/>
                <a:gd name="T60" fmla="*/ 0 w 162"/>
                <a:gd name="T61" fmla="*/ 64 h 164"/>
                <a:gd name="T62" fmla="*/ 16 w 162"/>
                <a:gd name="T63" fmla="*/ 31 h 164"/>
                <a:gd name="T64" fmla="*/ 35 w 162"/>
                <a:gd name="T65" fmla="*/ 46 h 164"/>
                <a:gd name="T66" fmla="*/ 55 w 162"/>
                <a:gd name="T67" fmla="*/ 30 h 164"/>
                <a:gd name="T68" fmla="*/ 45 w 162"/>
                <a:gd name="T69" fmla="*/ 8 h 164"/>
                <a:gd name="T70" fmla="*/ 80 w 162"/>
                <a:gd name="T71" fmla="*/ 0 h 164"/>
                <a:gd name="T72" fmla="*/ 80 w 162"/>
                <a:gd name="T73" fmla="*/ 25 h 164"/>
                <a:gd name="T74" fmla="*/ 80 w 162"/>
                <a:gd name="T75" fmla="*/ 34 h 164"/>
                <a:gd name="T76" fmla="*/ 33 w 162"/>
                <a:gd name="T77" fmla="*/ 82 h 164"/>
                <a:gd name="T78" fmla="*/ 80 w 162"/>
                <a:gd name="T79" fmla="*/ 130 h 164"/>
                <a:gd name="T80" fmla="*/ 80 w 162"/>
                <a:gd name="T81" fmla="*/ 13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" h="164">
                  <a:moveTo>
                    <a:pt x="105" y="30"/>
                  </a:moveTo>
                  <a:cubicBezTo>
                    <a:pt x="116" y="8"/>
                    <a:pt x="116" y="8"/>
                    <a:pt x="116" y="8"/>
                  </a:cubicBezTo>
                  <a:cubicBezTo>
                    <a:pt x="127" y="14"/>
                    <a:pt x="136" y="22"/>
                    <a:pt x="144" y="31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30" y="53"/>
                    <a:pt x="134" y="61"/>
                    <a:pt x="136" y="69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1" y="70"/>
                    <a:pt x="162" y="76"/>
                    <a:pt x="162" y="82"/>
                  </a:cubicBezTo>
                  <a:cubicBezTo>
                    <a:pt x="162" y="88"/>
                    <a:pt x="161" y="94"/>
                    <a:pt x="160" y="100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4" y="103"/>
                    <a:pt x="130" y="111"/>
                    <a:pt x="125" y="118"/>
                  </a:cubicBezTo>
                  <a:cubicBezTo>
                    <a:pt x="144" y="133"/>
                    <a:pt x="144" y="133"/>
                    <a:pt x="144" y="133"/>
                  </a:cubicBezTo>
                  <a:cubicBezTo>
                    <a:pt x="136" y="143"/>
                    <a:pt x="127" y="150"/>
                    <a:pt x="116" y="156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98" y="137"/>
                    <a:pt x="89" y="139"/>
                    <a:pt x="80" y="13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106" y="130"/>
                    <a:pt x="128" y="108"/>
                    <a:pt x="128" y="82"/>
                  </a:cubicBezTo>
                  <a:cubicBezTo>
                    <a:pt x="128" y="56"/>
                    <a:pt x="106" y="34"/>
                    <a:pt x="80" y="3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9" y="25"/>
                    <a:pt x="98" y="27"/>
                    <a:pt x="105" y="30"/>
                  </a:cubicBezTo>
                  <a:close/>
                  <a:moveTo>
                    <a:pt x="80" y="139"/>
                  </a:moveTo>
                  <a:cubicBezTo>
                    <a:pt x="80" y="139"/>
                    <a:pt x="80" y="139"/>
                    <a:pt x="80" y="139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7" y="164"/>
                    <a:pt x="55" y="161"/>
                    <a:pt x="45" y="156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48" y="130"/>
                    <a:pt x="41" y="124"/>
                    <a:pt x="35" y="118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9" y="124"/>
                    <a:pt x="3" y="112"/>
                    <a:pt x="0" y="10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3" y="91"/>
                    <a:pt x="23" y="86"/>
                    <a:pt x="23" y="82"/>
                  </a:cubicBezTo>
                  <a:cubicBezTo>
                    <a:pt x="23" y="78"/>
                    <a:pt x="23" y="73"/>
                    <a:pt x="24" y="6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52"/>
                    <a:pt x="9" y="41"/>
                    <a:pt x="16" y="31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40"/>
                    <a:pt x="48" y="34"/>
                    <a:pt x="55" y="3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3"/>
                    <a:pt x="67" y="0"/>
                    <a:pt x="80" y="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54" y="34"/>
                    <a:pt x="33" y="56"/>
                    <a:pt x="33" y="82"/>
                  </a:cubicBezTo>
                  <a:cubicBezTo>
                    <a:pt x="33" y="108"/>
                    <a:pt x="54" y="130"/>
                    <a:pt x="80" y="130"/>
                  </a:cubicBezTo>
                  <a:lnTo>
                    <a:pt x="80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7037803" y="3703956"/>
              <a:ext cx="291233" cy="294817"/>
            </a:xfrm>
            <a:custGeom>
              <a:avLst/>
              <a:gdLst>
                <a:gd name="T0" fmla="*/ 89 w 137"/>
                <a:gd name="T1" fmla="*/ 25 h 139"/>
                <a:gd name="T2" fmla="*/ 98 w 137"/>
                <a:gd name="T3" fmla="*/ 7 h 139"/>
                <a:gd name="T4" fmla="*/ 122 w 137"/>
                <a:gd name="T5" fmla="*/ 26 h 139"/>
                <a:gd name="T6" fmla="*/ 106 w 137"/>
                <a:gd name="T7" fmla="*/ 39 h 139"/>
                <a:gd name="T8" fmla="*/ 115 w 137"/>
                <a:gd name="T9" fmla="*/ 58 h 139"/>
                <a:gd name="T10" fmla="*/ 135 w 137"/>
                <a:gd name="T11" fmla="*/ 54 h 139"/>
                <a:gd name="T12" fmla="*/ 137 w 137"/>
                <a:gd name="T13" fmla="*/ 69 h 139"/>
                <a:gd name="T14" fmla="*/ 135 w 137"/>
                <a:gd name="T15" fmla="*/ 85 h 139"/>
                <a:gd name="T16" fmla="*/ 115 w 137"/>
                <a:gd name="T17" fmla="*/ 80 h 139"/>
                <a:gd name="T18" fmla="*/ 106 w 137"/>
                <a:gd name="T19" fmla="*/ 100 h 139"/>
                <a:gd name="T20" fmla="*/ 122 w 137"/>
                <a:gd name="T21" fmla="*/ 113 h 139"/>
                <a:gd name="T22" fmla="*/ 98 w 137"/>
                <a:gd name="T23" fmla="*/ 132 h 139"/>
                <a:gd name="T24" fmla="*/ 89 w 137"/>
                <a:gd name="T25" fmla="*/ 113 h 139"/>
                <a:gd name="T26" fmla="*/ 68 w 137"/>
                <a:gd name="T27" fmla="*/ 118 h 139"/>
                <a:gd name="T28" fmla="*/ 68 w 137"/>
                <a:gd name="T29" fmla="*/ 99 h 139"/>
                <a:gd name="T30" fmla="*/ 97 w 137"/>
                <a:gd name="T31" fmla="*/ 69 h 139"/>
                <a:gd name="T32" fmla="*/ 68 w 137"/>
                <a:gd name="T33" fmla="*/ 40 h 139"/>
                <a:gd name="T34" fmla="*/ 68 w 137"/>
                <a:gd name="T35" fmla="*/ 20 h 139"/>
                <a:gd name="T36" fmla="*/ 89 w 137"/>
                <a:gd name="T37" fmla="*/ 25 h 139"/>
                <a:gd name="T38" fmla="*/ 68 w 137"/>
                <a:gd name="T39" fmla="*/ 118 h 139"/>
                <a:gd name="T40" fmla="*/ 68 w 137"/>
                <a:gd name="T41" fmla="*/ 118 h 139"/>
                <a:gd name="T42" fmla="*/ 68 w 137"/>
                <a:gd name="T43" fmla="*/ 139 h 139"/>
                <a:gd name="T44" fmla="*/ 37 w 137"/>
                <a:gd name="T45" fmla="*/ 132 h 139"/>
                <a:gd name="T46" fmla="*/ 46 w 137"/>
                <a:gd name="T47" fmla="*/ 113 h 139"/>
                <a:gd name="T48" fmla="*/ 29 w 137"/>
                <a:gd name="T49" fmla="*/ 100 h 139"/>
                <a:gd name="T50" fmla="*/ 13 w 137"/>
                <a:gd name="T51" fmla="*/ 113 h 139"/>
                <a:gd name="T52" fmla="*/ 0 w 137"/>
                <a:gd name="T53" fmla="*/ 85 h 139"/>
                <a:gd name="T54" fmla="*/ 20 w 137"/>
                <a:gd name="T55" fmla="*/ 80 h 139"/>
                <a:gd name="T56" fmla="*/ 19 w 137"/>
                <a:gd name="T57" fmla="*/ 69 h 139"/>
                <a:gd name="T58" fmla="*/ 20 w 137"/>
                <a:gd name="T59" fmla="*/ 58 h 139"/>
                <a:gd name="T60" fmla="*/ 0 w 137"/>
                <a:gd name="T61" fmla="*/ 54 h 139"/>
                <a:gd name="T62" fmla="*/ 13 w 137"/>
                <a:gd name="T63" fmla="*/ 26 h 139"/>
                <a:gd name="T64" fmla="*/ 29 w 137"/>
                <a:gd name="T65" fmla="*/ 39 h 139"/>
                <a:gd name="T66" fmla="*/ 46 w 137"/>
                <a:gd name="T67" fmla="*/ 25 h 139"/>
                <a:gd name="T68" fmla="*/ 37 w 137"/>
                <a:gd name="T69" fmla="*/ 7 h 139"/>
                <a:gd name="T70" fmla="*/ 68 w 137"/>
                <a:gd name="T71" fmla="*/ 0 h 139"/>
                <a:gd name="T72" fmla="*/ 68 w 137"/>
                <a:gd name="T73" fmla="*/ 20 h 139"/>
                <a:gd name="T74" fmla="*/ 68 w 137"/>
                <a:gd name="T75" fmla="*/ 40 h 139"/>
                <a:gd name="T76" fmla="*/ 38 w 137"/>
                <a:gd name="T77" fmla="*/ 69 h 139"/>
                <a:gd name="T78" fmla="*/ 68 w 137"/>
                <a:gd name="T79" fmla="*/ 99 h 139"/>
                <a:gd name="T80" fmla="*/ 68 w 137"/>
                <a:gd name="T81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" h="139">
                  <a:moveTo>
                    <a:pt x="89" y="25"/>
                  </a:moveTo>
                  <a:cubicBezTo>
                    <a:pt x="98" y="7"/>
                    <a:pt x="98" y="7"/>
                    <a:pt x="98" y="7"/>
                  </a:cubicBezTo>
                  <a:cubicBezTo>
                    <a:pt x="107" y="11"/>
                    <a:pt x="115" y="18"/>
                    <a:pt x="122" y="26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44"/>
                    <a:pt x="113" y="51"/>
                    <a:pt x="115" y="58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7" y="59"/>
                    <a:pt x="137" y="64"/>
                    <a:pt x="137" y="69"/>
                  </a:cubicBezTo>
                  <a:cubicBezTo>
                    <a:pt x="137" y="75"/>
                    <a:pt x="137" y="80"/>
                    <a:pt x="135" y="85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13" y="87"/>
                    <a:pt x="110" y="94"/>
                    <a:pt x="106" y="100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5" y="121"/>
                    <a:pt x="107" y="127"/>
                    <a:pt x="98" y="132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2" y="116"/>
                    <a:pt x="75" y="118"/>
                    <a:pt x="68" y="118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84" y="99"/>
                    <a:pt x="97" y="86"/>
                    <a:pt x="97" y="69"/>
                  </a:cubicBezTo>
                  <a:cubicBezTo>
                    <a:pt x="97" y="53"/>
                    <a:pt x="84" y="40"/>
                    <a:pt x="68" y="4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2" y="22"/>
                    <a:pt x="89" y="25"/>
                  </a:cubicBezTo>
                  <a:close/>
                  <a:moveTo>
                    <a:pt x="68" y="118"/>
                  </a:moveTo>
                  <a:cubicBezTo>
                    <a:pt x="68" y="118"/>
                    <a:pt x="68" y="118"/>
                    <a:pt x="68" y="118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57" y="139"/>
                    <a:pt x="46" y="136"/>
                    <a:pt x="37" y="13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0" y="110"/>
                    <a:pt x="34" y="105"/>
                    <a:pt x="29" y="10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7" y="105"/>
                    <a:pt x="2" y="95"/>
                    <a:pt x="0" y="8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77"/>
                    <a:pt x="19" y="73"/>
                    <a:pt x="19" y="69"/>
                  </a:cubicBezTo>
                  <a:cubicBezTo>
                    <a:pt x="19" y="66"/>
                    <a:pt x="19" y="62"/>
                    <a:pt x="20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43"/>
                    <a:pt x="7" y="34"/>
                    <a:pt x="13" y="26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3"/>
                    <a:pt x="40" y="28"/>
                    <a:pt x="46" y="2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6" y="2"/>
                    <a:pt x="57" y="0"/>
                    <a:pt x="68" y="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51" y="40"/>
                    <a:pt x="38" y="53"/>
                    <a:pt x="38" y="69"/>
                  </a:cubicBezTo>
                  <a:cubicBezTo>
                    <a:pt x="38" y="86"/>
                    <a:pt x="51" y="99"/>
                    <a:pt x="68" y="99"/>
                  </a:cubicBezTo>
                  <a:lnTo>
                    <a:pt x="68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6725960" y="4110786"/>
              <a:ext cx="409519" cy="409519"/>
            </a:xfrm>
            <a:custGeom>
              <a:avLst/>
              <a:gdLst>
                <a:gd name="T0" fmla="*/ 97 w 193"/>
                <a:gd name="T1" fmla="*/ 15 h 193"/>
                <a:gd name="T2" fmla="*/ 97 w 193"/>
                <a:gd name="T3" fmla="*/ 0 h 193"/>
                <a:gd name="T4" fmla="*/ 133 w 193"/>
                <a:gd name="T5" fmla="*/ 7 h 193"/>
                <a:gd name="T6" fmla="*/ 128 w 193"/>
                <a:gd name="T7" fmla="*/ 22 h 193"/>
                <a:gd name="T8" fmla="*/ 154 w 193"/>
                <a:gd name="T9" fmla="*/ 39 h 193"/>
                <a:gd name="T10" fmla="*/ 165 w 193"/>
                <a:gd name="T11" fmla="*/ 28 h 193"/>
                <a:gd name="T12" fmla="*/ 186 w 193"/>
                <a:gd name="T13" fmla="*/ 60 h 193"/>
                <a:gd name="T14" fmla="*/ 171 w 193"/>
                <a:gd name="T15" fmla="*/ 66 h 193"/>
                <a:gd name="T16" fmla="*/ 178 w 193"/>
                <a:gd name="T17" fmla="*/ 97 h 193"/>
                <a:gd name="T18" fmla="*/ 193 w 193"/>
                <a:gd name="T19" fmla="*/ 97 h 193"/>
                <a:gd name="T20" fmla="*/ 186 w 193"/>
                <a:gd name="T21" fmla="*/ 134 h 193"/>
                <a:gd name="T22" fmla="*/ 171 w 193"/>
                <a:gd name="T23" fmla="*/ 128 h 193"/>
                <a:gd name="T24" fmla="*/ 154 w 193"/>
                <a:gd name="T25" fmla="*/ 154 h 193"/>
                <a:gd name="T26" fmla="*/ 165 w 193"/>
                <a:gd name="T27" fmla="*/ 165 h 193"/>
                <a:gd name="T28" fmla="*/ 133 w 193"/>
                <a:gd name="T29" fmla="*/ 186 h 193"/>
                <a:gd name="T30" fmla="*/ 128 w 193"/>
                <a:gd name="T31" fmla="*/ 172 h 193"/>
                <a:gd name="T32" fmla="*/ 97 w 193"/>
                <a:gd name="T33" fmla="*/ 178 h 193"/>
                <a:gd name="T34" fmla="*/ 97 w 193"/>
                <a:gd name="T35" fmla="*/ 160 h 193"/>
                <a:gd name="T36" fmla="*/ 160 w 193"/>
                <a:gd name="T37" fmla="*/ 97 h 193"/>
                <a:gd name="T38" fmla="*/ 97 w 193"/>
                <a:gd name="T39" fmla="*/ 33 h 193"/>
                <a:gd name="T40" fmla="*/ 97 w 193"/>
                <a:gd name="T41" fmla="*/ 15 h 193"/>
                <a:gd name="T42" fmla="*/ 39 w 193"/>
                <a:gd name="T43" fmla="*/ 154 h 193"/>
                <a:gd name="T44" fmla="*/ 28 w 193"/>
                <a:gd name="T45" fmla="*/ 165 h 193"/>
                <a:gd name="T46" fmla="*/ 7 w 193"/>
                <a:gd name="T47" fmla="*/ 134 h 193"/>
                <a:gd name="T48" fmla="*/ 22 w 193"/>
                <a:gd name="T49" fmla="*/ 128 h 193"/>
                <a:gd name="T50" fmla="*/ 15 w 193"/>
                <a:gd name="T51" fmla="*/ 97 h 193"/>
                <a:gd name="T52" fmla="*/ 0 w 193"/>
                <a:gd name="T53" fmla="*/ 97 h 193"/>
                <a:gd name="T54" fmla="*/ 7 w 193"/>
                <a:gd name="T55" fmla="*/ 60 h 193"/>
                <a:gd name="T56" fmla="*/ 22 w 193"/>
                <a:gd name="T57" fmla="*/ 66 h 193"/>
                <a:gd name="T58" fmla="*/ 39 w 193"/>
                <a:gd name="T59" fmla="*/ 39 h 193"/>
                <a:gd name="T60" fmla="*/ 28 w 193"/>
                <a:gd name="T61" fmla="*/ 28 h 193"/>
                <a:gd name="T62" fmla="*/ 60 w 193"/>
                <a:gd name="T63" fmla="*/ 7 h 193"/>
                <a:gd name="T64" fmla="*/ 66 w 193"/>
                <a:gd name="T65" fmla="*/ 22 h 193"/>
                <a:gd name="T66" fmla="*/ 97 w 193"/>
                <a:gd name="T67" fmla="*/ 15 h 193"/>
                <a:gd name="T68" fmla="*/ 97 w 193"/>
                <a:gd name="T69" fmla="*/ 33 h 193"/>
                <a:gd name="T70" fmla="*/ 33 w 193"/>
                <a:gd name="T71" fmla="*/ 97 h 193"/>
                <a:gd name="T72" fmla="*/ 97 w 193"/>
                <a:gd name="T73" fmla="*/ 160 h 193"/>
                <a:gd name="T74" fmla="*/ 97 w 193"/>
                <a:gd name="T75" fmla="*/ 178 h 193"/>
                <a:gd name="T76" fmla="*/ 97 w 193"/>
                <a:gd name="T77" fmla="*/ 193 h 193"/>
                <a:gd name="T78" fmla="*/ 60 w 193"/>
                <a:gd name="T79" fmla="*/ 186 h 193"/>
                <a:gd name="T80" fmla="*/ 66 w 193"/>
                <a:gd name="T81" fmla="*/ 172 h 193"/>
                <a:gd name="T82" fmla="*/ 39 w 193"/>
                <a:gd name="T83" fmla="*/ 15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" h="193">
                  <a:moveTo>
                    <a:pt x="97" y="15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10" y="0"/>
                    <a:pt x="122" y="3"/>
                    <a:pt x="133" y="7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38" y="26"/>
                    <a:pt x="146" y="32"/>
                    <a:pt x="154" y="39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4" y="37"/>
                    <a:pt x="181" y="48"/>
                    <a:pt x="186" y="60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5" y="75"/>
                    <a:pt x="178" y="86"/>
                    <a:pt x="178" y="97"/>
                  </a:cubicBezTo>
                  <a:cubicBezTo>
                    <a:pt x="193" y="97"/>
                    <a:pt x="193" y="97"/>
                    <a:pt x="193" y="97"/>
                  </a:cubicBezTo>
                  <a:cubicBezTo>
                    <a:pt x="193" y="110"/>
                    <a:pt x="190" y="122"/>
                    <a:pt x="186" y="134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67" y="138"/>
                    <a:pt x="161" y="146"/>
                    <a:pt x="154" y="15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56" y="174"/>
                    <a:pt x="145" y="181"/>
                    <a:pt x="133" y="186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18" y="176"/>
                    <a:pt x="108" y="178"/>
                    <a:pt x="97" y="178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131" y="160"/>
                    <a:pt x="160" y="132"/>
                    <a:pt x="160" y="97"/>
                  </a:cubicBezTo>
                  <a:cubicBezTo>
                    <a:pt x="160" y="62"/>
                    <a:pt x="131" y="33"/>
                    <a:pt x="97" y="33"/>
                  </a:cubicBezTo>
                  <a:lnTo>
                    <a:pt x="97" y="15"/>
                  </a:lnTo>
                  <a:close/>
                  <a:moveTo>
                    <a:pt x="39" y="154"/>
                  </a:moveTo>
                  <a:cubicBezTo>
                    <a:pt x="28" y="165"/>
                    <a:pt x="28" y="165"/>
                    <a:pt x="28" y="165"/>
                  </a:cubicBezTo>
                  <a:cubicBezTo>
                    <a:pt x="19" y="156"/>
                    <a:pt x="12" y="145"/>
                    <a:pt x="7" y="134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8" y="118"/>
                    <a:pt x="15" y="108"/>
                    <a:pt x="15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84"/>
                    <a:pt x="3" y="71"/>
                    <a:pt x="7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6" y="56"/>
                    <a:pt x="32" y="47"/>
                    <a:pt x="39" y="3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0"/>
                    <a:pt x="48" y="12"/>
                    <a:pt x="60" y="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75" y="18"/>
                    <a:pt x="86" y="15"/>
                    <a:pt x="97" y="15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2" y="33"/>
                    <a:pt x="33" y="62"/>
                    <a:pt x="33" y="97"/>
                  </a:cubicBezTo>
                  <a:cubicBezTo>
                    <a:pt x="33" y="132"/>
                    <a:pt x="62" y="160"/>
                    <a:pt x="97" y="16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83" y="193"/>
                    <a:pt x="71" y="190"/>
                    <a:pt x="60" y="186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56" y="167"/>
                    <a:pt x="47" y="161"/>
                    <a:pt x="39" y="1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A07F6">
                    <a:tint val="66000"/>
                    <a:satMod val="160000"/>
                  </a:srgbClr>
                </a:gs>
                <a:gs pos="50000">
                  <a:srgbClr val="EA07F6">
                    <a:tint val="44500"/>
                    <a:satMod val="160000"/>
                  </a:srgbClr>
                </a:gs>
                <a:gs pos="100000">
                  <a:srgbClr val="EA07F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50"/>
            <p:cNvSpPr>
              <a:spLocks noEditPoints="1"/>
            </p:cNvSpPr>
            <p:nvPr/>
          </p:nvSpPr>
          <p:spPr bwMode="auto">
            <a:xfrm>
              <a:off x="6617531" y="1912647"/>
              <a:ext cx="457012" cy="457908"/>
            </a:xfrm>
            <a:custGeom>
              <a:avLst/>
              <a:gdLst>
                <a:gd name="T0" fmla="*/ 107 w 215"/>
                <a:gd name="T1" fmla="*/ 18 h 216"/>
                <a:gd name="T2" fmla="*/ 107 w 215"/>
                <a:gd name="T3" fmla="*/ 0 h 216"/>
                <a:gd name="T4" fmla="*/ 149 w 215"/>
                <a:gd name="T5" fmla="*/ 9 h 216"/>
                <a:gd name="T6" fmla="*/ 142 w 215"/>
                <a:gd name="T7" fmla="*/ 24 h 216"/>
                <a:gd name="T8" fmla="*/ 171 w 215"/>
                <a:gd name="T9" fmla="*/ 44 h 216"/>
                <a:gd name="T10" fmla="*/ 184 w 215"/>
                <a:gd name="T11" fmla="*/ 32 h 216"/>
                <a:gd name="T12" fmla="*/ 207 w 215"/>
                <a:gd name="T13" fmla="*/ 67 h 216"/>
                <a:gd name="T14" fmla="*/ 191 w 215"/>
                <a:gd name="T15" fmla="*/ 73 h 216"/>
                <a:gd name="T16" fmla="*/ 198 w 215"/>
                <a:gd name="T17" fmla="*/ 108 h 216"/>
                <a:gd name="T18" fmla="*/ 215 w 215"/>
                <a:gd name="T19" fmla="*/ 108 h 216"/>
                <a:gd name="T20" fmla="*/ 207 w 215"/>
                <a:gd name="T21" fmla="*/ 149 h 216"/>
                <a:gd name="T22" fmla="*/ 191 w 215"/>
                <a:gd name="T23" fmla="*/ 143 h 216"/>
                <a:gd name="T24" fmla="*/ 171 w 215"/>
                <a:gd name="T25" fmla="*/ 172 h 216"/>
                <a:gd name="T26" fmla="*/ 184 w 215"/>
                <a:gd name="T27" fmla="*/ 184 h 216"/>
                <a:gd name="T28" fmla="*/ 149 w 215"/>
                <a:gd name="T29" fmla="*/ 208 h 216"/>
                <a:gd name="T30" fmla="*/ 142 w 215"/>
                <a:gd name="T31" fmla="*/ 192 h 216"/>
                <a:gd name="T32" fmla="*/ 107 w 215"/>
                <a:gd name="T33" fmla="*/ 199 h 216"/>
                <a:gd name="T34" fmla="*/ 107 w 215"/>
                <a:gd name="T35" fmla="*/ 179 h 216"/>
                <a:gd name="T36" fmla="*/ 178 w 215"/>
                <a:gd name="T37" fmla="*/ 108 h 216"/>
                <a:gd name="T38" fmla="*/ 107 w 215"/>
                <a:gd name="T39" fmla="*/ 37 h 216"/>
                <a:gd name="T40" fmla="*/ 107 w 215"/>
                <a:gd name="T41" fmla="*/ 18 h 216"/>
                <a:gd name="T42" fmla="*/ 43 w 215"/>
                <a:gd name="T43" fmla="*/ 172 h 216"/>
                <a:gd name="T44" fmla="*/ 31 w 215"/>
                <a:gd name="T45" fmla="*/ 184 h 216"/>
                <a:gd name="T46" fmla="*/ 8 w 215"/>
                <a:gd name="T47" fmla="*/ 149 h 216"/>
                <a:gd name="T48" fmla="*/ 24 w 215"/>
                <a:gd name="T49" fmla="*/ 143 h 216"/>
                <a:gd name="T50" fmla="*/ 17 w 215"/>
                <a:gd name="T51" fmla="*/ 108 h 216"/>
                <a:gd name="T52" fmla="*/ 0 w 215"/>
                <a:gd name="T53" fmla="*/ 108 h 216"/>
                <a:gd name="T54" fmla="*/ 8 w 215"/>
                <a:gd name="T55" fmla="*/ 67 h 216"/>
                <a:gd name="T56" fmla="*/ 24 w 215"/>
                <a:gd name="T57" fmla="*/ 73 h 216"/>
                <a:gd name="T58" fmla="*/ 43 w 215"/>
                <a:gd name="T59" fmla="*/ 44 h 216"/>
                <a:gd name="T60" fmla="*/ 31 w 215"/>
                <a:gd name="T61" fmla="*/ 32 h 216"/>
                <a:gd name="T62" fmla="*/ 66 w 215"/>
                <a:gd name="T63" fmla="*/ 9 h 216"/>
                <a:gd name="T64" fmla="*/ 73 w 215"/>
                <a:gd name="T65" fmla="*/ 24 h 216"/>
                <a:gd name="T66" fmla="*/ 107 w 215"/>
                <a:gd name="T67" fmla="*/ 18 h 216"/>
                <a:gd name="T68" fmla="*/ 107 w 215"/>
                <a:gd name="T69" fmla="*/ 37 h 216"/>
                <a:gd name="T70" fmla="*/ 37 w 215"/>
                <a:gd name="T71" fmla="*/ 108 h 216"/>
                <a:gd name="T72" fmla="*/ 107 w 215"/>
                <a:gd name="T73" fmla="*/ 179 h 216"/>
                <a:gd name="T74" fmla="*/ 107 w 215"/>
                <a:gd name="T75" fmla="*/ 199 h 216"/>
                <a:gd name="T76" fmla="*/ 107 w 215"/>
                <a:gd name="T77" fmla="*/ 216 h 216"/>
                <a:gd name="T78" fmla="*/ 66 w 215"/>
                <a:gd name="T79" fmla="*/ 208 h 216"/>
                <a:gd name="T80" fmla="*/ 73 w 215"/>
                <a:gd name="T81" fmla="*/ 192 h 216"/>
                <a:gd name="T82" fmla="*/ 43 w 215"/>
                <a:gd name="T83" fmla="*/ 1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5" h="216">
                  <a:moveTo>
                    <a:pt x="107" y="18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6" y="3"/>
                    <a:pt x="149" y="9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53" y="29"/>
                    <a:pt x="163" y="36"/>
                    <a:pt x="171" y="44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94" y="42"/>
                    <a:pt x="202" y="54"/>
                    <a:pt x="207" y="67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6" y="84"/>
                    <a:pt x="198" y="96"/>
                    <a:pt x="198" y="108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5" y="123"/>
                    <a:pt x="212" y="137"/>
                    <a:pt x="207" y="149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87" y="154"/>
                    <a:pt x="180" y="164"/>
                    <a:pt x="171" y="172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74" y="194"/>
                    <a:pt x="162" y="202"/>
                    <a:pt x="149" y="208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31" y="196"/>
                    <a:pt x="120" y="199"/>
                    <a:pt x="107" y="199"/>
                  </a:cubicBezTo>
                  <a:cubicBezTo>
                    <a:pt x="107" y="179"/>
                    <a:pt x="107" y="179"/>
                    <a:pt x="107" y="179"/>
                  </a:cubicBezTo>
                  <a:cubicBezTo>
                    <a:pt x="146" y="179"/>
                    <a:pt x="178" y="147"/>
                    <a:pt x="178" y="108"/>
                  </a:cubicBezTo>
                  <a:cubicBezTo>
                    <a:pt x="178" y="69"/>
                    <a:pt x="146" y="37"/>
                    <a:pt x="107" y="37"/>
                  </a:cubicBezTo>
                  <a:lnTo>
                    <a:pt x="107" y="18"/>
                  </a:lnTo>
                  <a:close/>
                  <a:moveTo>
                    <a:pt x="43" y="172"/>
                  </a:moveTo>
                  <a:cubicBezTo>
                    <a:pt x="31" y="184"/>
                    <a:pt x="31" y="184"/>
                    <a:pt x="31" y="184"/>
                  </a:cubicBezTo>
                  <a:cubicBezTo>
                    <a:pt x="21" y="174"/>
                    <a:pt x="13" y="163"/>
                    <a:pt x="8" y="149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32"/>
                    <a:pt x="17" y="120"/>
                    <a:pt x="17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94"/>
                    <a:pt x="3" y="80"/>
                    <a:pt x="8" y="67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8" y="62"/>
                    <a:pt x="35" y="52"/>
                    <a:pt x="43" y="4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1" y="22"/>
                    <a:pt x="53" y="14"/>
                    <a:pt x="66" y="9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3" y="20"/>
                    <a:pt x="95" y="18"/>
                    <a:pt x="107" y="18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68" y="37"/>
                    <a:pt x="37" y="69"/>
                    <a:pt x="37" y="108"/>
                  </a:cubicBezTo>
                  <a:cubicBezTo>
                    <a:pt x="37" y="147"/>
                    <a:pt x="68" y="179"/>
                    <a:pt x="107" y="17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16"/>
                    <a:pt x="107" y="216"/>
                    <a:pt x="107" y="216"/>
                  </a:cubicBezTo>
                  <a:cubicBezTo>
                    <a:pt x="93" y="216"/>
                    <a:pt x="79" y="213"/>
                    <a:pt x="66" y="208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62" y="187"/>
                    <a:pt x="52" y="181"/>
                    <a:pt x="43" y="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7031530" y="2268400"/>
              <a:ext cx="316324" cy="316324"/>
            </a:xfrm>
            <a:custGeom>
              <a:avLst/>
              <a:gdLst>
                <a:gd name="T0" fmla="*/ 74 w 149"/>
                <a:gd name="T1" fmla="*/ 149 h 149"/>
                <a:gd name="T2" fmla="*/ 86 w 149"/>
                <a:gd name="T3" fmla="*/ 149 h 149"/>
                <a:gd name="T4" fmla="*/ 86 w 149"/>
                <a:gd name="T5" fmla="*/ 138 h 149"/>
                <a:gd name="T6" fmla="*/ 111 w 149"/>
                <a:gd name="T7" fmla="*/ 127 h 149"/>
                <a:gd name="T8" fmla="*/ 119 w 149"/>
                <a:gd name="T9" fmla="*/ 135 h 149"/>
                <a:gd name="T10" fmla="*/ 135 w 149"/>
                <a:gd name="T11" fmla="*/ 119 h 149"/>
                <a:gd name="T12" fmla="*/ 127 w 149"/>
                <a:gd name="T13" fmla="*/ 111 h 149"/>
                <a:gd name="T14" fmla="*/ 138 w 149"/>
                <a:gd name="T15" fmla="*/ 86 h 149"/>
                <a:gd name="T16" fmla="*/ 149 w 149"/>
                <a:gd name="T17" fmla="*/ 86 h 149"/>
                <a:gd name="T18" fmla="*/ 149 w 149"/>
                <a:gd name="T19" fmla="*/ 63 h 149"/>
                <a:gd name="T20" fmla="*/ 138 w 149"/>
                <a:gd name="T21" fmla="*/ 63 h 149"/>
                <a:gd name="T22" fmla="*/ 127 w 149"/>
                <a:gd name="T23" fmla="*/ 38 h 149"/>
                <a:gd name="T24" fmla="*/ 135 w 149"/>
                <a:gd name="T25" fmla="*/ 30 h 149"/>
                <a:gd name="T26" fmla="*/ 119 w 149"/>
                <a:gd name="T27" fmla="*/ 13 h 149"/>
                <a:gd name="T28" fmla="*/ 111 w 149"/>
                <a:gd name="T29" fmla="*/ 21 h 149"/>
                <a:gd name="T30" fmla="*/ 86 w 149"/>
                <a:gd name="T31" fmla="*/ 11 h 149"/>
                <a:gd name="T32" fmla="*/ 86 w 149"/>
                <a:gd name="T33" fmla="*/ 0 h 149"/>
                <a:gd name="T34" fmla="*/ 74 w 149"/>
                <a:gd name="T35" fmla="*/ 0 h 149"/>
                <a:gd name="T36" fmla="*/ 74 w 149"/>
                <a:gd name="T37" fmla="*/ 15 h 149"/>
                <a:gd name="T38" fmla="*/ 134 w 149"/>
                <a:gd name="T39" fmla="*/ 74 h 149"/>
                <a:gd name="T40" fmla="*/ 74 w 149"/>
                <a:gd name="T41" fmla="*/ 134 h 149"/>
                <a:gd name="T42" fmla="*/ 74 w 149"/>
                <a:gd name="T43" fmla="*/ 149 h 149"/>
                <a:gd name="T44" fmla="*/ 21 w 149"/>
                <a:gd name="T45" fmla="*/ 111 h 149"/>
                <a:gd name="T46" fmla="*/ 13 w 149"/>
                <a:gd name="T47" fmla="*/ 119 h 149"/>
                <a:gd name="T48" fmla="*/ 30 w 149"/>
                <a:gd name="T49" fmla="*/ 135 h 149"/>
                <a:gd name="T50" fmla="*/ 38 w 149"/>
                <a:gd name="T51" fmla="*/ 127 h 149"/>
                <a:gd name="T52" fmla="*/ 63 w 149"/>
                <a:gd name="T53" fmla="*/ 138 h 149"/>
                <a:gd name="T54" fmla="*/ 63 w 149"/>
                <a:gd name="T55" fmla="*/ 149 h 149"/>
                <a:gd name="T56" fmla="*/ 74 w 149"/>
                <a:gd name="T57" fmla="*/ 149 h 149"/>
                <a:gd name="T58" fmla="*/ 74 w 149"/>
                <a:gd name="T59" fmla="*/ 134 h 149"/>
                <a:gd name="T60" fmla="*/ 74 w 149"/>
                <a:gd name="T61" fmla="*/ 134 h 149"/>
                <a:gd name="T62" fmla="*/ 15 w 149"/>
                <a:gd name="T63" fmla="*/ 74 h 149"/>
                <a:gd name="T64" fmla="*/ 74 w 149"/>
                <a:gd name="T65" fmla="*/ 15 h 149"/>
                <a:gd name="T66" fmla="*/ 74 w 149"/>
                <a:gd name="T67" fmla="*/ 15 h 149"/>
                <a:gd name="T68" fmla="*/ 74 w 149"/>
                <a:gd name="T69" fmla="*/ 15 h 149"/>
                <a:gd name="T70" fmla="*/ 74 w 149"/>
                <a:gd name="T71" fmla="*/ 0 h 149"/>
                <a:gd name="T72" fmla="*/ 63 w 149"/>
                <a:gd name="T73" fmla="*/ 0 h 149"/>
                <a:gd name="T74" fmla="*/ 63 w 149"/>
                <a:gd name="T75" fmla="*/ 11 h 149"/>
                <a:gd name="T76" fmla="*/ 38 w 149"/>
                <a:gd name="T77" fmla="*/ 21 h 149"/>
                <a:gd name="T78" fmla="*/ 30 w 149"/>
                <a:gd name="T79" fmla="*/ 13 h 149"/>
                <a:gd name="T80" fmla="*/ 13 w 149"/>
                <a:gd name="T81" fmla="*/ 30 h 149"/>
                <a:gd name="T82" fmla="*/ 21 w 149"/>
                <a:gd name="T83" fmla="*/ 38 h 149"/>
                <a:gd name="T84" fmla="*/ 11 w 149"/>
                <a:gd name="T85" fmla="*/ 63 h 149"/>
                <a:gd name="T86" fmla="*/ 0 w 149"/>
                <a:gd name="T87" fmla="*/ 63 h 149"/>
                <a:gd name="T88" fmla="*/ 0 w 149"/>
                <a:gd name="T89" fmla="*/ 86 h 149"/>
                <a:gd name="T90" fmla="*/ 11 w 149"/>
                <a:gd name="T91" fmla="*/ 86 h 149"/>
                <a:gd name="T92" fmla="*/ 21 w 149"/>
                <a:gd name="T93" fmla="*/ 1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9" h="149">
                  <a:moveTo>
                    <a:pt x="74" y="149"/>
                  </a:moveTo>
                  <a:cubicBezTo>
                    <a:pt x="86" y="149"/>
                    <a:pt x="86" y="149"/>
                    <a:pt x="86" y="149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95" y="136"/>
                    <a:pt x="103" y="132"/>
                    <a:pt x="111" y="127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32" y="103"/>
                    <a:pt x="136" y="95"/>
                    <a:pt x="138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38" y="63"/>
                    <a:pt x="138" y="63"/>
                    <a:pt x="138" y="63"/>
                  </a:cubicBezTo>
                  <a:cubicBezTo>
                    <a:pt x="136" y="54"/>
                    <a:pt x="132" y="45"/>
                    <a:pt x="127" y="38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3" y="16"/>
                    <a:pt x="95" y="13"/>
                    <a:pt x="86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107" y="15"/>
                    <a:pt x="134" y="42"/>
                    <a:pt x="134" y="74"/>
                  </a:cubicBezTo>
                  <a:cubicBezTo>
                    <a:pt x="134" y="107"/>
                    <a:pt x="107" y="134"/>
                    <a:pt x="74" y="134"/>
                  </a:cubicBezTo>
                  <a:lnTo>
                    <a:pt x="74" y="149"/>
                  </a:lnTo>
                  <a:close/>
                  <a:moveTo>
                    <a:pt x="21" y="111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5" y="132"/>
                    <a:pt x="54" y="136"/>
                    <a:pt x="63" y="138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42" y="134"/>
                    <a:pt x="15" y="107"/>
                    <a:pt x="15" y="74"/>
                  </a:cubicBezTo>
                  <a:cubicBezTo>
                    <a:pt x="15" y="42"/>
                    <a:pt x="42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4" y="13"/>
                    <a:pt x="45" y="16"/>
                    <a:pt x="38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6" y="45"/>
                    <a:pt x="13" y="54"/>
                    <a:pt x="1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3" y="95"/>
                    <a:pt x="16" y="103"/>
                    <a:pt x="21" y="1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7175803" y="2665374"/>
              <a:ext cx="327078" cy="326181"/>
            </a:xfrm>
            <a:custGeom>
              <a:avLst/>
              <a:gdLst>
                <a:gd name="T0" fmla="*/ 77 w 154"/>
                <a:gd name="T1" fmla="*/ 154 h 154"/>
                <a:gd name="T2" fmla="*/ 89 w 154"/>
                <a:gd name="T3" fmla="*/ 154 h 154"/>
                <a:gd name="T4" fmla="*/ 89 w 154"/>
                <a:gd name="T5" fmla="*/ 142 h 154"/>
                <a:gd name="T6" fmla="*/ 115 w 154"/>
                <a:gd name="T7" fmla="*/ 132 h 154"/>
                <a:gd name="T8" fmla="*/ 123 w 154"/>
                <a:gd name="T9" fmla="*/ 140 h 154"/>
                <a:gd name="T10" fmla="*/ 140 w 154"/>
                <a:gd name="T11" fmla="*/ 123 h 154"/>
                <a:gd name="T12" fmla="*/ 132 w 154"/>
                <a:gd name="T13" fmla="*/ 115 h 154"/>
                <a:gd name="T14" fmla="*/ 142 w 154"/>
                <a:gd name="T15" fmla="*/ 89 h 154"/>
                <a:gd name="T16" fmla="*/ 154 w 154"/>
                <a:gd name="T17" fmla="*/ 89 h 154"/>
                <a:gd name="T18" fmla="*/ 154 w 154"/>
                <a:gd name="T19" fmla="*/ 65 h 154"/>
                <a:gd name="T20" fmla="*/ 142 w 154"/>
                <a:gd name="T21" fmla="*/ 65 h 154"/>
                <a:gd name="T22" fmla="*/ 132 w 154"/>
                <a:gd name="T23" fmla="*/ 39 h 154"/>
                <a:gd name="T24" fmla="*/ 140 w 154"/>
                <a:gd name="T25" fmla="*/ 31 h 154"/>
                <a:gd name="T26" fmla="*/ 123 w 154"/>
                <a:gd name="T27" fmla="*/ 14 h 154"/>
                <a:gd name="T28" fmla="*/ 115 w 154"/>
                <a:gd name="T29" fmla="*/ 22 h 154"/>
                <a:gd name="T30" fmla="*/ 89 w 154"/>
                <a:gd name="T31" fmla="*/ 12 h 154"/>
                <a:gd name="T32" fmla="*/ 89 w 154"/>
                <a:gd name="T33" fmla="*/ 0 h 154"/>
                <a:gd name="T34" fmla="*/ 77 w 154"/>
                <a:gd name="T35" fmla="*/ 0 h 154"/>
                <a:gd name="T36" fmla="*/ 77 w 154"/>
                <a:gd name="T37" fmla="*/ 23 h 154"/>
                <a:gd name="T38" fmla="*/ 131 w 154"/>
                <a:gd name="T39" fmla="*/ 77 h 154"/>
                <a:gd name="T40" fmla="*/ 77 w 154"/>
                <a:gd name="T41" fmla="*/ 131 h 154"/>
                <a:gd name="T42" fmla="*/ 77 w 154"/>
                <a:gd name="T43" fmla="*/ 154 h 154"/>
                <a:gd name="T44" fmla="*/ 22 w 154"/>
                <a:gd name="T45" fmla="*/ 115 h 154"/>
                <a:gd name="T46" fmla="*/ 14 w 154"/>
                <a:gd name="T47" fmla="*/ 123 h 154"/>
                <a:gd name="T48" fmla="*/ 31 w 154"/>
                <a:gd name="T49" fmla="*/ 140 h 154"/>
                <a:gd name="T50" fmla="*/ 39 w 154"/>
                <a:gd name="T51" fmla="*/ 132 h 154"/>
                <a:gd name="T52" fmla="*/ 65 w 154"/>
                <a:gd name="T53" fmla="*/ 142 h 154"/>
                <a:gd name="T54" fmla="*/ 65 w 154"/>
                <a:gd name="T55" fmla="*/ 154 h 154"/>
                <a:gd name="T56" fmla="*/ 77 w 154"/>
                <a:gd name="T57" fmla="*/ 154 h 154"/>
                <a:gd name="T58" fmla="*/ 77 w 154"/>
                <a:gd name="T59" fmla="*/ 131 h 154"/>
                <a:gd name="T60" fmla="*/ 77 w 154"/>
                <a:gd name="T61" fmla="*/ 131 h 154"/>
                <a:gd name="T62" fmla="*/ 23 w 154"/>
                <a:gd name="T63" fmla="*/ 77 h 154"/>
                <a:gd name="T64" fmla="*/ 77 w 154"/>
                <a:gd name="T65" fmla="*/ 23 h 154"/>
                <a:gd name="T66" fmla="*/ 77 w 154"/>
                <a:gd name="T67" fmla="*/ 23 h 154"/>
                <a:gd name="T68" fmla="*/ 77 w 154"/>
                <a:gd name="T69" fmla="*/ 23 h 154"/>
                <a:gd name="T70" fmla="*/ 77 w 154"/>
                <a:gd name="T71" fmla="*/ 0 h 154"/>
                <a:gd name="T72" fmla="*/ 65 w 154"/>
                <a:gd name="T73" fmla="*/ 0 h 154"/>
                <a:gd name="T74" fmla="*/ 65 w 154"/>
                <a:gd name="T75" fmla="*/ 12 h 154"/>
                <a:gd name="T76" fmla="*/ 39 w 154"/>
                <a:gd name="T77" fmla="*/ 22 h 154"/>
                <a:gd name="T78" fmla="*/ 31 w 154"/>
                <a:gd name="T79" fmla="*/ 14 h 154"/>
                <a:gd name="T80" fmla="*/ 14 w 154"/>
                <a:gd name="T81" fmla="*/ 31 h 154"/>
                <a:gd name="T82" fmla="*/ 22 w 154"/>
                <a:gd name="T83" fmla="*/ 39 h 154"/>
                <a:gd name="T84" fmla="*/ 12 w 154"/>
                <a:gd name="T85" fmla="*/ 65 h 154"/>
                <a:gd name="T86" fmla="*/ 0 w 154"/>
                <a:gd name="T87" fmla="*/ 65 h 154"/>
                <a:gd name="T88" fmla="*/ 0 w 154"/>
                <a:gd name="T89" fmla="*/ 89 h 154"/>
                <a:gd name="T90" fmla="*/ 12 w 154"/>
                <a:gd name="T91" fmla="*/ 89 h 154"/>
                <a:gd name="T92" fmla="*/ 22 w 154"/>
                <a:gd name="T93" fmla="*/ 1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4" h="154">
                  <a:moveTo>
                    <a:pt x="77" y="154"/>
                  </a:moveTo>
                  <a:cubicBezTo>
                    <a:pt x="89" y="154"/>
                    <a:pt x="89" y="154"/>
                    <a:pt x="89" y="154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8" y="140"/>
                    <a:pt x="107" y="137"/>
                    <a:pt x="115" y="132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7" y="107"/>
                    <a:pt x="141" y="98"/>
                    <a:pt x="142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65"/>
                    <a:pt x="154" y="65"/>
                    <a:pt x="154" y="65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41" y="55"/>
                    <a:pt x="137" y="47"/>
                    <a:pt x="132" y="39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7" y="17"/>
                    <a:pt x="98" y="13"/>
                    <a:pt x="89" y="1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107" y="23"/>
                    <a:pt x="131" y="47"/>
                    <a:pt x="131" y="77"/>
                  </a:cubicBezTo>
                  <a:cubicBezTo>
                    <a:pt x="131" y="107"/>
                    <a:pt x="107" y="131"/>
                    <a:pt x="77" y="131"/>
                  </a:cubicBezTo>
                  <a:lnTo>
                    <a:pt x="77" y="154"/>
                  </a:lnTo>
                  <a:close/>
                  <a:moveTo>
                    <a:pt x="22" y="115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47" y="137"/>
                    <a:pt x="56" y="140"/>
                    <a:pt x="65" y="142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47" y="131"/>
                    <a:pt x="23" y="107"/>
                    <a:pt x="23" y="77"/>
                  </a:cubicBezTo>
                  <a:cubicBezTo>
                    <a:pt x="23" y="47"/>
                    <a:pt x="4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56" y="13"/>
                    <a:pt x="47" y="17"/>
                    <a:pt x="39" y="2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7" y="47"/>
                    <a:pt x="13" y="55"/>
                    <a:pt x="1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3" y="98"/>
                    <a:pt x="17" y="107"/>
                    <a:pt x="22" y="115"/>
                  </a:cubicBezTo>
                  <a:close/>
                </a:path>
              </a:pathLst>
            </a:custGeom>
            <a:solidFill>
              <a:srgbClr val="D6BB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53"/>
            <p:cNvSpPr>
              <a:spLocks noEditPoints="1"/>
            </p:cNvSpPr>
            <p:nvPr/>
          </p:nvSpPr>
          <p:spPr bwMode="auto">
            <a:xfrm>
              <a:off x="7237634" y="2726308"/>
              <a:ext cx="203415" cy="201623"/>
            </a:xfrm>
            <a:custGeom>
              <a:avLst/>
              <a:gdLst>
                <a:gd name="T0" fmla="*/ 48 w 96"/>
                <a:gd name="T1" fmla="*/ 0 h 95"/>
                <a:gd name="T2" fmla="*/ 96 w 96"/>
                <a:gd name="T3" fmla="*/ 48 h 95"/>
                <a:gd name="T4" fmla="*/ 48 w 96"/>
                <a:gd name="T5" fmla="*/ 95 h 95"/>
                <a:gd name="T6" fmla="*/ 48 w 96"/>
                <a:gd name="T7" fmla="*/ 89 h 95"/>
                <a:gd name="T8" fmla="*/ 89 w 96"/>
                <a:gd name="T9" fmla="*/ 48 h 95"/>
                <a:gd name="T10" fmla="*/ 48 w 96"/>
                <a:gd name="T11" fmla="*/ 7 h 95"/>
                <a:gd name="T12" fmla="*/ 48 w 96"/>
                <a:gd name="T13" fmla="*/ 0 h 95"/>
                <a:gd name="T14" fmla="*/ 48 w 96"/>
                <a:gd name="T15" fmla="*/ 95 h 95"/>
                <a:gd name="T16" fmla="*/ 0 w 96"/>
                <a:gd name="T17" fmla="*/ 48 h 95"/>
                <a:gd name="T18" fmla="*/ 48 w 96"/>
                <a:gd name="T19" fmla="*/ 0 h 95"/>
                <a:gd name="T20" fmla="*/ 48 w 96"/>
                <a:gd name="T21" fmla="*/ 7 h 95"/>
                <a:gd name="T22" fmla="*/ 7 w 96"/>
                <a:gd name="T23" fmla="*/ 48 h 95"/>
                <a:gd name="T24" fmla="*/ 48 w 96"/>
                <a:gd name="T25" fmla="*/ 89 h 95"/>
                <a:gd name="T26" fmla="*/ 48 w 96"/>
                <a:gd name="T2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95">
                  <a:moveTo>
                    <a:pt x="48" y="0"/>
                  </a:move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5"/>
                    <a:pt x="48" y="95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70" y="89"/>
                    <a:pt x="89" y="70"/>
                    <a:pt x="89" y="48"/>
                  </a:cubicBezTo>
                  <a:cubicBezTo>
                    <a:pt x="89" y="25"/>
                    <a:pt x="70" y="7"/>
                    <a:pt x="48" y="7"/>
                  </a:cubicBezTo>
                  <a:lnTo>
                    <a:pt x="48" y="0"/>
                  </a:lnTo>
                  <a:close/>
                  <a:moveTo>
                    <a:pt x="48" y="95"/>
                  </a:moveTo>
                  <a:cubicBezTo>
                    <a:pt x="22" y="95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26" y="7"/>
                    <a:pt x="7" y="25"/>
                    <a:pt x="7" y="48"/>
                  </a:cubicBezTo>
                  <a:cubicBezTo>
                    <a:pt x="7" y="70"/>
                    <a:pt x="26" y="89"/>
                    <a:pt x="48" y="89"/>
                  </a:cubicBezTo>
                  <a:lnTo>
                    <a:pt x="48" y="95"/>
                  </a:lnTo>
                  <a:close/>
                </a:path>
              </a:pathLst>
            </a:custGeom>
            <a:solidFill>
              <a:srgbClr val="D6BB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54"/>
            <p:cNvSpPr>
              <a:spLocks noEditPoints="1"/>
            </p:cNvSpPr>
            <p:nvPr/>
          </p:nvSpPr>
          <p:spPr bwMode="auto">
            <a:xfrm>
              <a:off x="6736713" y="4593785"/>
              <a:ext cx="241948" cy="241948"/>
            </a:xfrm>
            <a:custGeom>
              <a:avLst/>
              <a:gdLst>
                <a:gd name="T0" fmla="*/ 57 w 114"/>
                <a:gd name="T1" fmla="*/ 9 h 114"/>
                <a:gd name="T2" fmla="*/ 72 w 114"/>
                <a:gd name="T3" fmla="*/ 11 h 114"/>
                <a:gd name="T4" fmla="*/ 75 w 114"/>
                <a:gd name="T5" fmla="*/ 2 h 114"/>
                <a:gd name="T6" fmla="*/ 95 w 114"/>
                <a:gd name="T7" fmla="*/ 13 h 114"/>
                <a:gd name="T8" fmla="*/ 89 w 114"/>
                <a:gd name="T9" fmla="*/ 20 h 114"/>
                <a:gd name="T10" fmla="*/ 100 w 114"/>
                <a:gd name="T11" fmla="*/ 35 h 114"/>
                <a:gd name="T12" fmla="*/ 108 w 114"/>
                <a:gd name="T13" fmla="*/ 31 h 114"/>
                <a:gd name="T14" fmla="*/ 114 w 114"/>
                <a:gd name="T15" fmla="*/ 53 h 114"/>
                <a:gd name="T16" fmla="*/ 105 w 114"/>
                <a:gd name="T17" fmla="*/ 53 h 114"/>
                <a:gd name="T18" fmla="*/ 103 w 114"/>
                <a:gd name="T19" fmla="*/ 72 h 114"/>
                <a:gd name="T20" fmla="*/ 111 w 114"/>
                <a:gd name="T21" fmla="*/ 75 h 114"/>
                <a:gd name="T22" fmla="*/ 100 w 114"/>
                <a:gd name="T23" fmla="*/ 95 h 114"/>
                <a:gd name="T24" fmla="*/ 93 w 114"/>
                <a:gd name="T25" fmla="*/ 89 h 114"/>
                <a:gd name="T26" fmla="*/ 78 w 114"/>
                <a:gd name="T27" fmla="*/ 100 h 114"/>
                <a:gd name="T28" fmla="*/ 83 w 114"/>
                <a:gd name="T29" fmla="*/ 108 h 114"/>
                <a:gd name="T30" fmla="*/ 61 w 114"/>
                <a:gd name="T31" fmla="*/ 114 h 114"/>
                <a:gd name="T32" fmla="*/ 60 w 114"/>
                <a:gd name="T33" fmla="*/ 105 h 114"/>
                <a:gd name="T34" fmla="*/ 57 w 114"/>
                <a:gd name="T35" fmla="*/ 105 h 114"/>
                <a:gd name="T36" fmla="*/ 57 w 114"/>
                <a:gd name="T37" fmla="*/ 80 h 114"/>
                <a:gd name="T38" fmla="*/ 79 w 114"/>
                <a:gd name="T39" fmla="*/ 64 h 114"/>
                <a:gd name="T40" fmla="*/ 64 w 114"/>
                <a:gd name="T41" fmla="*/ 35 h 114"/>
                <a:gd name="T42" fmla="*/ 57 w 114"/>
                <a:gd name="T43" fmla="*/ 33 h 114"/>
                <a:gd name="T44" fmla="*/ 57 w 114"/>
                <a:gd name="T45" fmla="*/ 9 h 114"/>
                <a:gd name="T46" fmla="*/ 14 w 114"/>
                <a:gd name="T47" fmla="*/ 78 h 114"/>
                <a:gd name="T48" fmla="*/ 6 w 114"/>
                <a:gd name="T49" fmla="*/ 83 h 114"/>
                <a:gd name="T50" fmla="*/ 0 w 114"/>
                <a:gd name="T51" fmla="*/ 61 h 114"/>
                <a:gd name="T52" fmla="*/ 9 w 114"/>
                <a:gd name="T53" fmla="*/ 60 h 114"/>
                <a:gd name="T54" fmla="*/ 11 w 114"/>
                <a:gd name="T55" fmla="*/ 42 h 114"/>
                <a:gd name="T56" fmla="*/ 2 w 114"/>
                <a:gd name="T57" fmla="*/ 39 h 114"/>
                <a:gd name="T58" fmla="*/ 14 w 114"/>
                <a:gd name="T59" fmla="*/ 19 h 114"/>
                <a:gd name="T60" fmla="*/ 20 w 114"/>
                <a:gd name="T61" fmla="*/ 25 h 114"/>
                <a:gd name="T62" fmla="*/ 35 w 114"/>
                <a:gd name="T63" fmla="*/ 14 h 114"/>
                <a:gd name="T64" fmla="*/ 31 w 114"/>
                <a:gd name="T65" fmla="*/ 5 h 114"/>
                <a:gd name="T66" fmla="*/ 53 w 114"/>
                <a:gd name="T67" fmla="*/ 0 h 114"/>
                <a:gd name="T68" fmla="*/ 53 w 114"/>
                <a:gd name="T69" fmla="*/ 9 h 114"/>
                <a:gd name="T70" fmla="*/ 57 w 114"/>
                <a:gd name="T71" fmla="*/ 9 h 114"/>
                <a:gd name="T72" fmla="*/ 57 w 114"/>
                <a:gd name="T73" fmla="*/ 33 h 114"/>
                <a:gd name="T74" fmla="*/ 35 w 114"/>
                <a:gd name="T75" fmla="*/ 49 h 114"/>
                <a:gd name="T76" fmla="*/ 49 w 114"/>
                <a:gd name="T77" fmla="*/ 79 h 114"/>
                <a:gd name="T78" fmla="*/ 57 w 114"/>
                <a:gd name="T79" fmla="*/ 80 h 114"/>
                <a:gd name="T80" fmla="*/ 57 w 114"/>
                <a:gd name="T81" fmla="*/ 105 h 114"/>
                <a:gd name="T82" fmla="*/ 42 w 114"/>
                <a:gd name="T83" fmla="*/ 103 h 114"/>
                <a:gd name="T84" fmla="*/ 39 w 114"/>
                <a:gd name="T85" fmla="*/ 111 h 114"/>
                <a:gd name="T86" fmla="*/ 19 w 114"/>
                <a:gd name="T87" fmla="*/ 100 h 114"/>
                <a:gd name="T88" fmla="*/ 25 w 114"/>
                <a:gd name="T89" fmla="*/ 93 h 114"/>
                <a:gd name="T90" fmla="*/ 14 w 114"/>
                <a:gd name="T91" fmla="*/ 7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14">
                  <a:moveTo>
                    <a:pt x="57" y="9"/>
                  </a:moveTo>
                  <a:cubicBezTo>
                    <a:pt x="62" y="9"/>
                    <a:pt x="67" y="9"/>
                    <a:pt x="72" y="1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82" y="5"/>
                    <a:pt x="89" y="9"/>
                    <a:pt x="95" y="13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3" y="25"/>
                    <a:pt x="97" y="30"/>
                    <a:pt x="100" y="35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2" y="38"/>
                    <a:pt x="114" y="45"/>
                    <a:pt x="114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6" y="60"/>
                    <a:pt x="105" y="66"/>
                    <a:pt x="103" y="72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9" y="82"/>
                    <a:pt x="105" y="89"/>
                    <a:pt x="100" y="95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89" y="93"/>
                    <a:pt x="84" y="97"/>
                    <a:pt x="78" y="100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76" y="112"/>
                    <a:pt x="69" y="114"/>
                    <a:pt x="61" y="11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9" y="105"/>
                    <a:pt x="58" y="105"/>
                    <a:pt x="57" y="10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67" y="80"/>
                    <a:pt x="76" y="74"/>
                    <a:pt x="79" y="64"/>
                  </a:cubicBezTo>
                  <a:cubicBezTo>
                    <a:pt x="83" y="52"/>
                    <a:pt x="77" y="39"/>
                    <a:pt x="64" y="35"/>
                  </a:cubicBezTo>
                  <a:cubicBezTo>
                    <a:pt x="62" y="34"/>
                    <a:pt x="59" y="33"/>
                    <a:pt x="57" y="33"/>
                  </a:cubicBezTo>
                  <a:lnTo>
                    <a:pt x="57" y="9"/>
                  </a:lnTo>
                  <a:close/>
                  <a:moveTo>
                    <a:pt x="14" y="78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" y="76"/>
                    <a:pt x="0" y="68"/>
                    <a:pt x="0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54"/>
                    <a:pt x="9" y="48"/>
                    <a:pt x="11" y="42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5" y="31"/>
                    <a:pt x="9" y="25"/>
                    <a:pt x="14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5" y="20"/>
                    <a:pt x="30" y="16"/>
                    <a:pt x="35" y="1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8" y="2"/>
                    <a:pt x="45" y="0"/>
                    <a:pt x="53" y="0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9"/>
                    <a:pt x="56" y="9"/>
                    <a:pt x="57" y="9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7" y="33"/>
                    <a:pt x="38" y="40"/>
                    <a:pt x="35" y="49"/>
                  </a:cubicBezTo>
                  <a:cubicBezTo>
                    <a:pt x="31" y="62"/>
                    <a:pt x="37" y="75"/>
                    <a:pt x="49" y="79"/>
                  </a:cubicBezTo>
                  <a:cubicBezTo>
                    <a:pt x="52" y="80"/>
                    <a:pt x="54" y="80"/>
                    <a:pt x="57" y="80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2" y="105"/>
                    <a:pt x="47" y="104"/>
                    <a:pt x="42" y="103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31" y="109"/>
                    <a:pt x="25" y="105"/>
                    <a:pt x="19" y="100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0" y="89"/>
                    <a:pt x="16" y="84"/>
                    <a:pt x="14" y="78"/>
                  </a:cubicBezTo>
                  <a:close/>
                </a:path>
              </a:pathLst>
            </a:custGeom>
            <a:solidFill>
              <a:srgbClr val="B8BCE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052757" y="5360205"/>
            <a:ext cx="29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Advantages of balancing data</a:t>
            </a:r>
            <a:endParaRPr lang="en-GB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579718" y="2119066"/>
            <a:ext cx="218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Introduction to class </a:t>
            </a:r>
          </a:p>
          <a:p>
            <a:pPr algn="ctr"/>
            <a:r>
              <a:rPr lang="en-GB" b="1" dirty="0"/>
              <a:t>imbalance problem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13204" y="3741794"/>
            <a:ext cx="27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Some common approaches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C3B1DD-2B1B-4A4D-AF12-AD6D1C22E36C}"/>
              </a:ext>
            </a:extLst>
          </p:cNvPr>
          <p:cNvGrpSpPr/>
          <p:nvPr/>
        </p:nvGrpSpPr>
        <p:grpSpPr>
          <a:xfrm>
            <a:off x="9203113" y="1317982"/>
            <a:ext cx="690603" cy="694041"/>
            <a:chOff x="8532002" y="4940196"/>
            <a:chExt cx="942666" cy="94266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63329F-B69B-48F8-A0C5-C3C740C51BBA}"/>
                </a:ext>
              </a:extLst>
            </p:cNvPr>
            <p:cNvSpPr/>
            <p:nvPr/>
          </p:nvSpPr>
          <p:spPr>
            <a:xfrm>
              <a:off x="8532002" y="4940196"/>
              <a:ext cx="942666" cy="9426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64A3B46-9B3E-4330-B298-C02B4A5227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239" y="5185395"/>
              <a:ext cx="412192" cy="452267"/>
            </a:xfrm>
            <a:custGeom>
              <a:avLst/>
              <a:gdLst>
                <a:gd name="T0" fmla="*/ 65 w 100"/>
                <a:gd name="T1" fmla="*/ 0 h 110"/>
                <a:gd name="T2" fmla="*/ 77 w 100"/>
                <a:gd name="T3" fmla="*/ 12 h 110"/>
                <a:gd name="T4" fmla="*/ 68 w 100"/>
                <a:gd name="T5" fmla="*/ 40 h 110"/>
                <a:gd name="T6" fmla="*/ 67 w 100"/>
                <a:gd name="T7" fmla="*/ 10 h 110"/>
                <a:gd name="T8" fmla="*/ 28 w 100"/>
                <a:gd name="T9" fmla="*/ 9 h 110"/>
                <a:gd name="T10" fmla="*/ 28 w 100"/>
                <a:gd name="T11" fmla="*/ 16 h 110"/>
                <a:gd name="T12" fmla="*/ 25 w 100"/>
                <a:gd name="T13" fmla="*/ 24 h 110"/>
                <a:gd name="T14" fmla="*/ 18 w 100"/>
                <a:gd name="T15" fmla="*/ 26 h 110"/>
                <a:gd name="T16" fmla="*/ 9 w 100"/>
                <a:gd name="T17" fmla="*/ 25 h 110"/>
                <a:gd name="T18" fmla="*/ 10 w 100"/>
                <a:gd name="T19" fmla="*/ 87 h 110"/>
                <a:gd name="T20" fmla="*/ 12 w 100"/>
                <a:gd name="T21" fmla="*/ 88 h 110"/>
                <a:gd name="T22" fmla="*/ 44 w 100"/>
                <a:gd name="T23" fmla="*/ 97 h 110"/>
                <a:gd name="T24" fmla="*/ 4 w 100"/>
                <a:gd name="T25" fmla="*/ 93 h 110"/>
                <a:gd name="T26" fmla="*/ 4 w 100"/>
                <a:gd name="T27" fmla="*/ 93 h 110"/>
                <a:gd name="T28" fmla="*/ 0 w 100"/>
                <a:gd name="T29" fmla="*/ 22 h 110"/>
                <a:gd name="T30" fmla="*/ 2 w 100"/>
                <a:gd name="T31" fmla="*/ 19 h 110"/>
                <a:gd name="T32" fmla="*/ 21 w 100"/>
                <a:gd name="T33" fmla="*/ 0 h 110"/>
                <a:gd name="T34" fmla="*/ 90 w 100"/>
                <a:gd name="T35" fmla="*/ 45 h 110"/>
                <a:gd name="T36" fmla="*/ 84 w 100"/>
                <a:gd name="T37" fmla="*/ 39 h 110"/>
                <a:gd name="T38" fmla="*/ 83 w 100"/>
                <a:gd name="T39" fmla="*/ 47 h 110"/>
                <a:gd name="T40" fmla="*/ 94 w 100"/>
                <a:gd name="T41" fmla="*/ 53 h 110"/>
                <a:gd name="T42" fmla="*/ 86 w 100"/>
                <a:gd name="T43" fmla="*/ 81 h 110"/>
                <a:gd name="T44" fmla="*/ 100 w 100"/>
                <a:gd name="T45" fmla="*/ 51 h 110"/>
                <a:gd name="T46" fmla="*/ 90 w 100"/>
                <a:gd name="T47" fmla="*/ 45 h 110"/>
                <a:gd name="T48" fmla="*/ 54 w 100"/>
                <a:gd name="T49" fmla="*/ 84 h 110"/>
                <a:gd name="T50" fmla="*/ 90 w 100"/>
                <a:gd name="T51" fmla="*/ 55 h 110"/>
                <a:gd name="T52" fmla="*/ 52 w 100"/>
                <a:gd name="T53" fmla="*/ 87 h 110"/>
                <a:gd name="T54" fmla="*/ 51 w 100"/>
                <a:gd name="T55" fmla="*/ 103 h 110"/>
                <a:gd name="T56" fmla="*/ 52 w 100"/>
                <a:gd name="T57" fmla="*/ 110 h 110"/>
                <a:gd name="T58" fmla="*/ 56 w 100"/>
                <a:gd name="T59" fmla="*/ 106 h 110"/>
                <a:gd name="T60" fmla="*/ 52 w 100"/>
                <a:gd name="T61" fmla="*/ 87 h 110"/>
                <a:gd name="T62" fmla="*/ 18 w 100"/>
                <a:gd name="T63" fmla="*/ 60 h 110"/>
                <a:gd name="T64" fmla="*/ 30 w 100"/>
                <a:gd name="T65" fmla="*/ 56 h 110"/>
                <a:gd name="T66" fmla="*/ 18 w 100"/>
                <a:gd name="T67" fmla="*/ 43 h 110"/>
                <a:gd name="T68" fmla="*/ 60 w 100"/>
                <a:gd name="T69" fmla="*/ 48 h 110"/>
                <a:gd name="T70" fmla="*/ 18 w 100"/>
                <a:gd name="T71" fmla="*/ 43 h 110"/>
                <a:gd name="T72" fmla="*/ 18 w 100"/>
                <a:gd name="T73" fmla="*/ 36 h 110"/>
                <a:gd name="T74" fmla="*/ 60 w 100"/>
                <a:gd name="T75" fmla="*/ 31 h 110"/>
                <a:gd name="T76" fmla="*/ 37 w 100"/>
                <a:gd name="T77" fmla="*/ 19 h 110"/>
                <a:gd name="T78" fmla="*/ 60 w 100"/>
                <a:gd name="T79" fmla="*/ 24 h 110"/>
                <a:gd name="T80" fmla="*/ 37 w 100"/>
                <a:gd name="T81" fmla="*/ 19 h 110"/>
                <a:gd name="T82" fmla="*/ 14 w 100"/>
                <a:gd name="T83" fmla="*/ 21 h 110"/>
                <a:gd name="T84" fmla="*/ 18 w 100"/>
                <a:gd name="T85" fmla="*/ 22 h 110"/>
                <a:gd name="T86" fmla="*/ 20 w 100"/>
                <a:gd name="T87" fmla="*/ 22 h 110"/>
                <a:gd name="T88" fmla="*/ 24 w 100"/>
                <a:gd name="T89" fmla="*/ 18 h 110"/>
                <a:gd name="T90" fmla="*/ 24 w 100"/>
                <a:gd name="T91" fmla="*/ 17 h 110"/>
                <a:gd name="T92" fmla="*/ 23 w 100"/>
                <a:gd name="T93" fmla="*/ 12 h 110"/>
                <a:gd name="T94" fmla="*/ 12 w 100"/>
                <a:gd name="T95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10">
                  <a:moveTo>
                    <a:pt x="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71" y="1"/>
                    <a:pt x="74" y="4"/>
                  </a:cubicBezTo>
                  <a:cubicBezTo>
                    <a:pt x="76" y="6"/>
                    <a:pt x="77" y="9"/>
                    <a:pt x="77" y="1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1"/>
                    <a:pt x="68" y="11"/>
                    <a:pt x="67" y="10"/>
                  </a:cubicBezTo>
                  <a:cubicBezTo>
                    <a:pt x="67" y="10"/>
                    <a:pt x="66" y="9"/>
                    <a:pt x="65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  <a:cubicBezTo>
                    <a:pt x="28" y="21"/>
                    <a:pt x="27" y="23"/>
                    <a:pt x="25" y="24"/>
                  </a:cubicBezTo>
                  <a:cubicBezTo>
                    <a:pt x="24" y="25"/>
                    <a:pt x="23" y="26"/>
                    <a:pt x="21" y="26"/>
                  </a:cubicBezTo>
                  <a:cubicBezTo>
                    <a:pt x="20" y="26"/>
                    <a:pt x="19" y="26"/>
                    <a:pt x="18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10" y="86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1" y="87"/>
                    <a:pt x="11" y="88"/>
                    <a:pt x="12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" y="97"/>
                    <a:pt x="6" y="96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90" y="45"/>
                  </a:moveTo>
                  <a:cubicBezTo>
                    <a:pt x="90" y="43"/>
                    <a:pt x="90" y="43"/>
                    <a:pt x="90" y="43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62"/>
                    <a:pt x="88" y="70"/>
                    <a:pt x="82" y="77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93" y="73"/>
                    <a:pt x="98" y="63"/>
                    <a:pt x="100" y="53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0" y="45"/>
                    <a:pt x="90" y="45"/>
                    <a:pt x="90" y="45"/>
                  </a:cubicBezTo>
                  <a:close/>
                  <a:moveTo>
                    <a:pt x="74" y="47"/>
                  </a:moveTo>
                  <a:cubicBezTo>
                    <a:pt x="64" y="58"/>
                    <a:pt x="58" y="70"/>
                    <a:pt x="54" y="84"/>
                  </a:cubicBezTo>
                  <a:cubicBezTo>
                    <a:pt x="59" y="86"/>
                    <a:pt x="64" y="89"/>
                    <a:pt x="70" y="92"/>
                  </a:cubicBezTo>
                  <a:cubicBezTo>
                    <a:pt x="78" y="81"/>
                    <a:pt x="85" y="68"/>
                    <a:pt x="90" y="55"/>
                  </a:cubicBezTo>
                  <a:cubicBezTo>
                    <a:pt x="84" y="52"/>
                    <a:pt x="79" y="50"/>
                    <a:pt x="74" y="47"/>
                  </a:cubicBezTo>
                  <a:close/>
                  <a:moveTo>
                    <a:pt x="52" y="87"/>
                  </a:moveTo>
                  <a:cubicBezTo>
                    <a:pt x="50" y="103"/>
                    <a:pt x="50" y="103"/>
                    <a:pt x="50" y="103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52" y="87"/>
                    <a:pt x="52" y="87"/>
                    <a:pt x="52" y="87"/>
                  </a:cubicBezTo>
                  <a:close/>
                  <a:moveTo>
                    <a:pt x="18" y="56"/>
                  </a:moveTo>
                  <a:cubicBezTo>
                    <a:pt x="18" y="60"/>
                    <a:pt x="18" y="60"/>
                    <a:pt x="18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18" y="56"/>
                    <a:pt x="18" y="56"/>
                  </a:cubicBezTo>
                  <a:close/>
                  <a:moveTo>
                    <a:pt x="18" y="43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8" y="31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37" y="19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37" y="19"/>
                    <a:pt x="37" y="19"/>
                    <a:pt x="37" y="19"/>
                  </a:cubicBezTo>
                  <a:close/>
                  <a:moveTo>
                    <a:pt x="12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3" y="20"/>
                    <a:pt x="24" y="19"/>
                    <a:pt x="24" y="18"/>
                  </a:cubicBezTo>
                  <a:cubicBezTo>
                    <a:pt x="24" y="18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Freeform 41">
            <a:extLst>
              <a:ext uri="{FF2B5EF4-FFF2-40B4-BE49-F238E27FC236}">
                <a16:creationId xmlns:a16="http://schemas.microsoft.com/office/drawing/2014/main" id="{934F4B3D-C485-4001-A835-437CF1B8BB37}"/>
              </a:ext>
            </a:extLst>
          </p:cNvPr>
          <p:cNvSpPr>
            <a:spLocks noEditPoints="1"/>
          </p:cNvSpPr>
          <p:nvPr/>
        </p:nvSpPr>
        <p:spPr bwMode="auto">
          <a:xfrm>
            <a:off x="9324189" y="4945404"/>
            <a:ext cx="448449" cy="362576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914E9E-A8E0-4CE2-BBA4-701E9BA172F9}"/>
              </a:ext>
            </a:extLst>
          </p:cNvPr>
          <p:cNvSpPr txBox="1"/>
          <p:nvPr/>
        </p:nvSpPr>
        <p:spPr>
          <a:xfrm>
            <a:off x="1093801" y="393418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Feedback</a:t>
            </a:r>
          </a:p>
        </p:txBody>
      </p:sp>
      <p:pic>
        <p:nvPicPr>
          <p:cNvPr id="53" name="Graphic 52" descr="Teacher">
            <a:extLst>
              <a:ext uri="{FF2B5EF4-FFF2-40B4-BE49-F238E27FC236}">
                <a16:creationId xmlns:a16="http://schemas.microsoft.com/office/drawing/2014/main" id="{2D1564B5-2CE7-4B88-BCE8-074D7265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666" y="1364003"/>
            <a:ext cx="694041" cy="69404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04DB475-F80E-44DB-9F4F-CB690A51D845}"/>
              </a:ext>
            </a:extLst>
          </p:cNvPr>
          <p:cNvSpPr txBox="1"/>
          <p:nvPr/>
        </p:nvSpPr>
        <p:spPr>
          <a:xfrm>
            <a:off x="1170202" y="1927622"/>
            <a:ext cx="27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Announcements: DHD and</a:t>
            </a:r>
          </a:p>
          <a:p>
            <a:pPr algn="ctr"/>
            <a:r>
              <a:rPr lang="en-US" b="1" dirty="0"/>
              <a:t>Job search</a:t>
            </a:r>
            <a:endParaRPr lang="en-GB" b="1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EF3A3B-4D60-4239-AEE0-25325BB2D934}"/>
              </a:ext>
            </a:extLst>
          </p:cNvPr>
          <p:cNvGrpSpPr/>
          <p:nvPr/>
        </p:nvGrpSpPr>
        <p:grpSpPr>
          <a:xfrm>
            <a:off x="10547591" y="3193775"/>
            <a:ext cx="464344" cy="465138"/>
            <a:chOff x="7287419" y="3505994"/>
            <a:chExt cx="464344" cy="465138"/>
          </a:xfrm>
          <a:solidFill>
            <a:schemeClr val="tx1">
              <a:lumMod val="75000"/>
            </a:schemeClr>
          </a:solidFill>
        </p:grpSpPr>
        <p:sp>
          <p:nvSpPr>
            <p:cNvPr id="97" name="AutoShape 37">
              <a:extLst>
                <a:ext uri="{FF2B5EF4-FFF2-40B4-BE49-F238E27FC236}">
                  <a16:creationId xmlns:a16="http://schemas.microsoft.com/office/drawing/2014/main" id="{9ED79FB6-45BA-4172-86C1-6752175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7419" y="354965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98" name="AutoShape 38">
              <a:extLst>
                <a:ext uri="{FF2B5EF4-FFF2-40B4-BE49-F238E27FC236}">
                  <a16:creationId xmlns:a16="http://schemas.microsoft.com/office/drawing/2014/main" id="{2C59D410-6F03-43E4-889E-3DAF5769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19" y="373856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99" name="AutoShape 39">
              <a:extLst>
                <a:ext uri="{FF2B5EF4-FFF2-40B4-BE49-F238E27FC236}">
                  <a16:creationId xmlns:a16="http://schemas.microsoft.com/office/drawing/2014/main" id="{8586B219-6DC5-4EAA-A05B-9E9C59696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532" y="350599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100" name="AutoShape 40">
              <a:extLst>
                <a:ext uri="{FF2B5EF4-FFF2-40B4-BE49-F238E27FC236}">
                  <a16:creationId xmlns:a16="http://schemas.microsoft.com/office/drawing/2014/main" id="{3B836859-373A-46FB-9AB4-29FA77B28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307" y="372427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101" name="AutoShape 41">
              <a:extLst>
                <a:ext uri="{FF2B5EF4-FFF2-40B4-BE49-F238E27FC236}">
                  <a16:creationId xmlns:a16="http://schemas.microsoft.com/office/drawing/2014/main" id="{0A6324A6-4DB1-46AE-8159-3DD31A75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0" y="382587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102" name="AutoShape 42">
              <a:extLst>
                <a:ext uri="{FF2B5EF4-FFF2-40B4-BE49-F238E27FC236}">
                  <a16:creationId xmlns:a16="http://schemas.microsoft.com/office/drawing/2014/main" id="{DB9BB6F0-E1D0-4290-9751-D79C8A93E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3819" y="360759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B46571-FAFA-489C-ADB6-B100E2FAB9E3}"/>
              </a:ext>
            </a:extLst>
          </p:cNvPr>
          <p:cNvGrpSpPr/>
          <p:nvPr/>
        </p:nvGrpSpPr>
        <p:grpSpPr>
          <a:xfrm>
            <a:off x="1368193" y="3379404"/>
            <a:ext cx="464344" cy="464344"/>
            <a:chOff x="8216107" y="2577307"/>
            <a:chExt cx="464344" cy="464344"/>
          </a:xfrm>
          <a:solidFill>
            <a:schemeClr val="tx1">
              <a:lumMod val="75000"/>
            </a:schemeClr>
          </a:solidFill>
        </p:grpSpPr>
        <p:sp>
          <p:nvSpPr>
            <p:cNvPr id="82" name="AutoShape 52">
              <a:extLst>
                <a:ext uri="{FF2B5EF4-FFF2-40B4-BE49-F238E27FC236}">
                  <a16:creationId xmlns:a16="http://schemas.microsoft.com/office/drawing/2014/main" id="{5D10028F-5A98-4B09-A03C-37E3B5D05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53">
              <a:extLst>
                <a:ext uri="{FF2B5EF4-FFF2-40B4-BE49-F238E27FC236}">
                  <a16:creationId xmlns:a16="http://schemas.microsoft.com/office/drawing/2014/main" id="{3D763047-DF5A-46A2-B6ED-7990E98C9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54">
              <a:extLst>
                <a:ext uri="{FF2B5EF4-FFF2-40B4-BE49-F238E27FC236}">
                  <a16:creationId xmlns:a16="http://schemas.microsoft.com/office/drawing/2014/main" id="{21AA8746-4A44-4E12-B89C-6E17E6554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55">
              <a:extLst>
                <a:ext uri="{FF2B5EF4-FFF2-40B4-BE49-F238E27FC236}">
                  <a16:creationId xmlns:a16="http://schemas.microsoft.com/office/drawing/2014/main" id="{B3EB0DA9-4E96-4839-88E6-9510128D4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6" name="Freeform 53">
            <a:extLst>
              <a:ext uri="{FF2B5EF4-FFF2-40B4-BE49-F238E27FC236}">
                <a16:creationId xmlns:a16="http://schemas.microsoft.com/office/drawing/2014/main" id="{04A2B60F-0E79-40CA-9B69-D0DF92CD576F}"/>
              </a:ext>
            </a:extLst>
          </p:cNvPr>
          <p:cNvSpPr>
            <a:spLocks noEditPoints="1"/>
          </p:cNvSpPr>
          <p:nvPr/>
        </p:nvSpPr>
        <p:spPr bwMode="auto">
          <a:xfrm>
            <a:off x="2419362" y="5031363"/>
            <a:ext cx="448449" cy="328227"/>
          </a:xfrm>
          <a:custGeom>
            <a:avLst/>
            <a:gdLst>
              <a:gd name="T0" fmla="*/ 60 w 235"/>
              <a:gd name="T1" fmla="*/ 34 h 172"/>
              <a:gd name="T2" fmla="*/ 54 w 235"/>
              <a:gd name="T3" fmla="*/ 43 h 172"/>
              <a:gd name="T4" fmla="*/ 54 w 235"/>
              <a:gd name="T5" fmla="*/ 144 h 172"/>
              <a:gd name="T6" fmla="*/ 226 w 235"/>
              <a:gd name="T7" fmla="*/ 144 h 172"/>
              <a:gd name="T8" fmla="*/ 235 w 235"/>
              <a:gd name="T9" fmla="*/ 138 h 172"/>
              <a:gd name="T10" fmla="*/ 235 w 235"/>
              <a:gd name="T11" fmla="*/ 34 h 172"/>
              <a:gd name="T12" fmla="*/ 226 w 235"/>
              <a:gd name="T13" fmla="*/ 34 h 172"/>
              <a:gd name="T14" fmla="*/ 95 w 235"/>
              <a:gd name="T15" fmla="*/ 86 h 172"/>
              <a:gd name="T16" fmla="*/ 97 w 235"/>
              <a:gd name="T17" fmla="*/ 88 h 172"/>
              <a:gd name="T18" fmla="*/ 103 w 235"/>
              <a:gd name="T19" fmla="*/ 71 h 172"/>
              <a:gd name="T20" fmla="*/ 114 w 235"/>
              <a:gd name="T21" fmla="*/ 81 h 172"/>
              <a:gd name="T22" fmla="*/ 121 w 235"/>
              <a:gd name="T23" fmla="*/ 73 h 172"/>
              <a:gd name="T24" fmla="*/ 136 w 235"/>
              <a:gd name="T25" fmla="*/ 99 h 172"/>
              <a:gd name="T26" fmla="*/ 140 w 235"/>
              <a:gd name="T27" fmla="*/ 73 h 172"/>
              <a:gd name="T28" fmla="*/ 149 w 235"/>
              <a:gd name="T29" fmla="*/ 86 h 172"/>
              <a:gd name="T30" fmla="*/ 166 w 235"/>
              <a:gd name="T31" fmla="*/ 73 h 172"/>
              <a:gd name="T32" fmla="*/ 175 w 235"/>
              <a:gd name="T33" fmla="*/ 86 h 172"/>
              <a:gd name="T34" fmla="*/ 179 w 235"/>
              <a:gd name="T35" fmla="*/ 81 h 172"/>
              <a:gd name="T36" fmla="*/ 205 w 235"/>
              <a:gd name="T37" fmla="*/ 90 h 172"/>
              <a:gd name="T38" fmla="*/ 179 w 235"/>
              <a:gd name="T39" fmla="*/ 105 h 172"/>
              <a:gd name="T40" fmla="*/ 162 w 235"/>
              <a:gd name="T41" fmla="*/ 84 h 172"/>
              <a:gd name="T42" fmla="*/ 151 w 235"/>
              <a:gd name="T43" fmla="*/ 101 h 172"/>
              <a:gd name="T44" fmla="*/ 144 w 235"/>
              <a:gd name="T45" fmla="*/ 92 h 172"/>
              <a:gd name="T46" fmla="*/ 134 w 235"/>
              <a:gd name="T47" fmla="*/ 112 h 172"/>
              <a:gd name="T48" fmla="*/ 114 w 235"/>
              <a:gd name="T49" fmla="*/ 90 h 172"/>
              <a:gd name="T50" fmla="*/ 110 w 235"/>
              <a:gd name="T51" fmla="*/ 90 h 172"/>
              <a:gd name="T52" fmla="*/ 103 w 235"/>
              <a:gd name="T53" fmla="*/ 103 h 172"/>
              <a:gd name="T54" fmla="*/ 90 w 235"/>
              <a:gd name="T55" fmla="*/ 92 h 172"/>
              <a:gd name="T56" fmla="*/ 82 w 235"/>
              <a:gd name="T57" fmla="*/ 86 h 172"/>
              <a:gd name="T58" fmla="*/ 80 w 235"/>
              <a:gd name="T59" fmla="*/ 172 h 172"/>
              <a:gd name="T60" fmla="*/ 0 w 235"/>
              <a:gd name="T61" fmla="*/ 0 h 172"/>
              <a:gd name="T62" fmla="*/ 80 w 235"/>
              <a:gd name="T63" fmla="*/ 23 h 172"/>
              <a:gd name="T64" fmla="*/ 41 w 235"/>
              <a:gd name="T65" fmla="*/ 23 h 172"/>
              <a:gd name="T66" fmla="*/ 6 w 235"/>
              <a:gd name="T67" fmla="*/ 23 h 172"/>
              <a:gd name="T68" fmla="*/ 6 w 235"/>
              <a:gd name="T69" fmla="*/ 49 h 172"/>
              <a:gd name="T70" fmla="*/ 11 w 235"/>
              <a:gd name="T71" fmla="*/ 51 h 172"/>
              <a:gd name="T72" fmla="*/ 41 w 235"/>
              <a:gd name="T73" fmla="*/ 58 h 172"/>
              <a:gd name="T74" fmla="*/ 6 w 235"/>
              <a:gd name="T75" fmla="*/ 58 h 172"/>
              <a:gd name="T76" fmla="*/ 6 w 235"/>
              <a:gd name="T77" fmla="*/ 84 h 172"/>
              <a:gd name="T78" fmla="*/ 11 w 235"/>
              <a:gd name="T79" fmla="*/ 86 h 172"/>
              <a:gd name="T80" fmla="*/ 41 w 235"/>
              <a:gd name="T81" fmla="*/ 155 h 172"/>
              <a:gd name="T82" fmla="*/ 80 w 235"/>
              <a:gd name="T83" fmla="*/ 172 h 172"/>
              <a:gd name="T84" fmla="*/ 21 w 235"/>
              <a:gd name="T85" fmla="*/ 97 h 172"/>
              <a:gd name="T86" fmla="*/ 9 w 235"/>
              <a:gd name="T87" fmla="*/ 105 h 172"/>
              <a:gd name="T88" fmla="*/ 21 w 235"/>
              <a:gd name="T89" fmla="*/ 97 h 172"/>
              <a:gd name="T90" fmla="*/ 21 w 235"/>
              <a:gd name="T91" fmla="*/ 112 h 172"/>
              <a:gd name="T92" fmla="*/ 9 w 235"/>
              <a:gd name="T93" fmla="*/ 118 h 172"/>
              <a:gd name="T94" fmla="*/ 21 w 235"/>
              <a:gd name="T95" fmla="*/ 112 h 172"/>
              <a:gd name="T96" fmla="*/ 41 w 235"/>
              <a:gd name="T97" fmla="*/ 30 h 172"/>
              <a:gd name="T98" fmla="*/ 15 w 235"/>
              <a:gd name="T99" fmla="*/ 45 h 172"/>
              <a:gd name="T100" fmla="*/ 41 w 235"/>
              <a:gd name="T101" fmla="*/ 30 h 172"/>
              <a:gd name="T102" fmla="*/ 41 w 235"/>
              <a:gd name="T103" fmla="*/ 66 h 172"/>
              <a:gd name="T104" fmla="*/ 15 w 235"/>
              <a:gd name="T105" fmla="*/ 79 h 172"/>
              <a:gd name="T106" fmla="*/ 41 w 235"/>
              <a:gd name="T107" fmla="*/ 66 h 172"/>
              <a:gd name="T108" fmla="*/ 187 w 235"/>
              <a:gd name="T109" fmla="*/ 163 h 172"/>
              <a:gd name="T110" fmla="*/ 175 w 235"/>
              <a:gd name="T111" fmla="*/ 148 h 172"/>
              <a:gd name="T112" fmla="*/ 116 w 235"/>
              <a:gd name="T113" fmla="*/ 163 h 172"/>
              <a:gd name="T114" fmla="*/ 103 w 235"/>
              <a:gd name="T115" fmla="*/ 172 h 172"/>
              <a:gd name="T116" fmla="*/ 187 w 235"/>
              <a:gd name="T117" fmla="*/ 163 h 172"/>
              <a:gd name="T118" fmla="*/ 73 w 235"/>
              <a:gd name="T119" fmla="*/ 53 h 172"/>
              <a:gd name="T120" fmla="*/ 213 w 235"/>
              <a:gd name="T121" fmla="*/ 125 h 172"/>
              <a:gd name="T122" fmla="*/ 73 w 235"/>
              <a:gd name="T123" fmla="*/ 5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5" h="172">
                <a:moveTo>
                  <a:pt x="226" y="34"/>
                </a:moveTo>
                <a:lnTo>
                  <a:pt x="60" y="34"/>
                </a:lnTo>
                <a:lnTo>
                  <a:pt x="54" y="34"/>
                </a:lnTo>
                <a:lnTo>
                  <a:pt x="54" y="43"/>
                </a:lnTo>
                <a:lnTo>
                  <a:pt x="54" y="138"/>
                </a:lnTo>
                <a:lnTo>
                  <a:pt x="54" y="144"/>
                </a:lnTo>
                <a:lnTo>
                  <a:pt x="60" y="144"/>
                </a:lnTo>
                <a:lnTo>
                  <a:pt x="226" y="144"/>
                </a:lnTo>
                <a:lnTo>
                  <a:pt x="235" y="144"/>
                </a:lnTo>
                <a:lnTo>
                  <a:pt x="235" y="138"/>
                </a:lnTo>
                <a:lnTo>
                  <a:pt x="235" y="43"/>
                </a:lnTo>
                <a:lnTo>
                  <a:pt x="235" y="34"/>
                </a:lnTo>
                <a:lnTo>
                  <a:pt x="226" y="34"/>
                </a:lnTo>
                <a:lnTo>
                  <a:pt x="226" y="34"/>
                </a:lnTo>
                <a:close/>
                <a:moveTo>
                  <a:pt x="82" y="86"/>
                </a:moveTo>
                <a:lnTo>
                  <a:pt x="95" y="86"/>
                </a:lnTo>
                <a:lnTo>
                  <a:pt x="97" y="86"/>
                </a:lnTo>
                <a:lnTo>
                  <a:pt x="97" y="88"/>
                </a:lnTo>
                <a:lnTo>
                  <a:pt x="99" y="90"/>
                </a:lnTo>
                <a:lnTo>
                  <a:pt x="103" y="71"/>
                </a:lnTo>
                <a:lnTo>
                  <a:pt x="110" y="71"/>
                </a:lnTo>
                <a:lnTo>
                  <a:pt x="114" y="81"/>
                </a:lnTo>
                <a:lnTo>
                  <a:pt x="116" y="77"/>
                </a:lnTo>
                <a:lnTo>
                  <a:pt x="121" y="73"/>
                </a:lnTo>
                <a:lnTo>
                  <a:pt x="123" y="79"/>
                </a:lnTo>
                <a:lnTo>
                  <a:pt x="136" y="99"/>
                </a:lnTo>
                <a:lnTo>
                  <a:pt x="138" y="81"/>
                </a:lnTo>
                <a:lnTo>
                  <a:pt x="140" y="73"/>
                </a:lnTo>
                <a:lnTo>
                  <a:pt x="147" y="81"/>
                </a:lnTo>
                <a:lnTo>
                  <a:pt x="149" y="86"/>
                </a:lnTo>
                <a:lnTo>
                  <a:pt x="159" y="73"/>
                </a:lnTo>
                <a:lnTo>
                  <a:pt x="166" y="73"/>
                </a:lnTo>
                <a:lnTo>
                  <a:pt x="175" y="92"/>
                </a:lnTo>
                <a:lnTo>
                  <a:pt x="175" y="86"/>
                </a:lnTo>
                <a:lnTo>
                  <a:pt x="177" y="81"/>
                </a:lnTo>
                <a:lnTo>
                  <a:pt x="179" y="81"/>
                </a:lnTo>
                <a:lnTo>
                  <a:pt x="205" y="81"/>
                </a:lnTo>
                <a:lnTo>
                  <a:pt x="205" y="90"/>
                </a:lnTo>
                <a:lnTo>
                  <a:pt x="183" y="90"/>
                </a:lnTo>
                <a:lnTo>
                  <a:pt x="179" y="105"/>
                </a:lnTo>
                <a:lnTo>
                  <a:pt x="172" y="105"/>
                </a:lnTo>
                <a:lnTo>
                  <a:pt x="162" y="84"/>
                </a:lnTo>
                <a:lnTo>
                  <a:pt x="153" y="97"/>
                </a:lnTo>
                <a:lnTo>
                  <a:pt x="151" y="101"/>
                </a:lnTo>
                <a:lnTo>
                  <a:pt x="147" y="97"/>
                </a:lnTo>
                <a:lnTo>
                  <a:pt x="144" y="92"/>
                </a:lnTo>
                <a:lnTo>
                  <a:pt x="140" y="112"/>
                </a:lnTo>
                <a:lnTo>
                  <a:pt x="134" y="112"/>
                </a:lnTo>
                <a:lnTo>
                  <a:pt x="118" y="86"/>
                </a:lnTo>
                <a:lnTo>
                  <a:pt x="114" y="90"/>
                </a:lnTo>
                <a:lnTo>
                  <a:pt x="110" y="94"/>
                </a:lnTo>
                <a:lnTo>
                  <a:pt x="110" y="90"/>
                </a:lnTo>
                <a:lnTo>
                  <a:pt x="108" y="86"/>
                </a:lnTo>
                <a:lnTo>
                  <a:pt x="103" y="103"/>
                </a:lnTo>
                <a:lnTo>
                  <a:pt x="97" y="103"/>
                </a:lnTo>
                <a:lnTo>
                  <a:pt x="90" y="92"/>
                </a:lnTo>
                <a:lnTo>
                  <a:pt x="82" y="92"/>
                </a:lnTo>
                <a:lnTo>
                  <a:pt x="82" y="86"/>
                </a:lnTo>
                <a:lnTo>
                  <a:pt x="82" y="86"/>
                </a:lnTo>
                <a:close/>
                <a:moveTo>
                  <a:pt x="80" y="172"/>
                </a:moveTo>
                <a:lnTo>
                  <a:pt x="0" y="172"/>
                </a:lnTo>
                <a:lnTo>
                  <a:pt x="0" y="0"/>
                </a:lnTo>
                <a:lnTo>
                  <a:pt x="80" y="0"/>
                </a:lnTo>
                <a:lnTo>
                  <a:pt x="80" y="23"/>
                </a:lnTo>
                <a:lnTo>
                  <a:pt x="56" y="23"/>
                </a:lnTo>
                <a:lnTo>
                  <a:pt x="41" y="23"/>
                </a:lnTo>
                <a:lnTo>
                  <a:pt x="11" y="23"/>
                </a:lnTo>
                <a:lnTo>
                  <a:pt x="6" y="23"/>
                </a:lnTo>
                <a:lnTo>
                  <a:pt x="6" y="28"/>
                </a:lnTo>
                <a:lnTo>
                  <a:pt x="6" y="49"/>
                </a:lnTo>
                <a:lnTo>
                  <a:pt x="6" y="51"/>
                </a:lnTo>
                <a:lnTo>
                  <a:pt x="11" y="51"/>
                </a:lnTo>
                <a:lnTo>
                  <a:pt x="41" y="51"/>
                </a:lnTo>
                <a:lnTo>
                  <a:pt x="41" y="58"/>
                </a:lnTo>
                <a:lnTo>
                  <a:pt x="11" y="58"/>
                </a:lnTo>
                <a:lnTo>
                  <a:pt x="6" y="58"/>
                </a:lnTo>
                <a:lnTo>
                  <a:pt x="6" y="62"/>
                </a:lnTo>
                <a:lnTo>
                  <a:pt x="6" y="84"/>
                </a:lnTo>
                <a:lnTo>
                  <a:pt x="6" y="86"/>
                </a:lnTo>
                <a:lnTo>
                  <a:pt x="11" y="86"/>
                </a:lnTo>
                <a:lnTo>
                  <a:pt x="41" y="86"/>
                </a:lnTo>
                <a:lnTo>
                  <a:pt x="41" y="155"/>
                </a:lnTo>
                <a:lnTo>
                  <a:pt x="80" y="155"/>
                </a:lnTo>
                <a:lnTo>
                  <a:pt x="80" y="172"/>
                </a:lnTo>
                <a:lnTo>
                  <a:pt x="80" y="172"/>
                </a:lnTo>
                <a:close/>
                <a:moveTo>
                  <a:pt x="21" y="97"/>
                </a:moveTo>
                <a:lnTo>
                  <a:pt x="9" y="97"/>
                </a:lnTo>
                <a:lnTo>
                  <a:pt x="9" y="105"/>
                </a:lnTo>
                <a:lnTo>
                  <a:pt x="21" y="105"/>
                </a:lnTo>
                <a:lnTo>
                  <a:pt x="21" y="97"/>
                </a:lnTo>
                <a:lnTo>
                  <a:pt x="21" y="97"/>
                </a:lnTo>
                <a:close/>
                <a:moveTo>
                  <a:pt x="21" y="112"/>
                </a:moveTo>
                <a:lnTo>
                  <a:pt x="9" y="112"/>
                </a:lnTo>
                <a:lnTo>
                  <a:pt x="9" y="118"/>
                </a:lnTo>
                <a:lnTo>
                  <a:pt x="21" y="118"/>
                </a:lnTo>
                <a:lnTo>
                  <a:pt x="21" y="112"/>
                </a:lnTo>
                <a:lnTo>
                  <a:pt x="21" y="112"/>
                </a:lnTo>
                <a:close/>
                <a:moveTo>
                  <a:pt x="41" y="30"/>
                </a:moveTo>
                <a:lnTo>
                  <a:pt x="15" y="30"/>
                </a:lnTo>
                <a:lnTo>
                  <a:pt x="15" y="45"/>
                </a:lnTo>
                <a:lnTo>
                  <a:pt x="41" y="45"/>
                </a:lnTo>
                <a:lnTo>
                  <a:pt x="41" y="30"/>
                </a:lnTo>
                <a:lnTo>
                  <a:pt x="41" y="30"/>
                </a:lnTo>
                <a:close/>
                <a:moveTo>
                  <a:pt x="41" y="66"/>
                </a:moveTo>
                <a:lnTo>
                  <a:pt x="15" y="66"/>
                </a:lnTo>
                <a:lnTo>
                  <a:pt x="15" y="79"/>
                </a:lnTo>
                <a:lnTo>
                  <a:pt x="41" y="79"/>
                </a:lnTo>
                <a:lnTo>
                  <a:pt x="41" y="66"/>
                </a:lnTo>
                <a:lnTo>
                  <a:pt x="41" y="66"/>
                </a:lnTo>
                <a:close/>
                <a:moveTo>
                  <a:pt x="187" y="163"/>
                </a:moveTo>
                <a:lnTo>
                  <a:pt x="175" y="163"/>
                </a:lnTo>
                <a:lnTo>
                  <a:pt x="175" y="148"/>
                </a:lnTo>
                <a:lnTo>
                  <a:pt x="116" y="148"/>
                </a:lnTo>
                <a:lnTo>
                  <a:pt x="116" y="163"/>
                </a:lnTo>
                <a:lnTo>
                  <a:pt x="103" y="163"/>
                </a:lnTo>
                <a:lnTo>
                  <a:pt x="103" y="172"/>
                </a:lnTo>
                <a:lnTo>
                  <a:pt x="187" y="172"/>
                </a:lnTo>
                <a:lnTo>
                  <a:pt x="187" y="163"/>
                </a:lnTo>
                <a:lnTo>
                  <a:pt x="187" y="163"/>
                </a:lnTo>
                <a:close/>
                <a:moveTo>
                  <a:pt x="73" y="53"/>
                </a:moveTo>
                <a:lnTo>
                  <a:pt x="213" y="53"/>
                </a:lnTo>
                <a:lnTo>
                  <a:pt x="213" y="125"/>
                </a:lnTo>
                <a:lnTo>
                  <a:pt x="73" y="125"/>
                </a:lnTo>
                <a:lnTo>
                  <a:pt x="73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2A6F2B-379A-442B-A183-E8F0FA3BBC4E}"/>
              </a:ext>
            </a:extLst>
          </p:cNvPr>
          <p:cNvSpPr txBox="1"/>
          <p:nvPr/>
        </p:nvSpPr>
        <p:spPr>
          <a:xfrm>
            <a:off x="2103416" y="5468398"/>
            <a:ext cx="137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Use </a:t>
            </a:r>
            <a:r>
              <a:rPr lang="de-DE" b="1" dirty="0" err="1"/>
              <a:t>case</a:t>
            </a:r>
            <a:r>
              <a:rPr lang="de-DE" b="1" dirty="0"/>
              <a:t> in </a:t>
            </a:r>
            <a:r>
              <a:rPr lang="de-DE" b="1" dirty="0" err="1"/>
              <a:t>python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94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imbalance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760536"/>
            <a:ext cx="2526843" cy="1180436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95F05-FF6C-41A5-B36A-46645D5B8460}"/>
              </a:ext>
            </a:extLst>
          </p:cNvPr>
          <p:cNvSpPr txBox="1"/>
          <p:nvPr/>
        </p:nvSpPr>
        <p:spPr>
          <a:xfrm>
            <a:off x="7018364" y="1674008"/>
            <a:ext cx="3978613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Key </a:t>
            </a:r>
            <a:r>
              <a:rPr lang="de-DE" dirty="0" err="1"/>
              <a:t>points</a:t>
            </a:r>
            <a:r>
              <a:rPr lang="de-DE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underrepresented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learners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Overwhelming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misclassified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47C55-D339-46B2-B1FA-222B4DE21314}"/>
              </a:ext>
            </a:extLst>
          </p:cNvPr>
          <p:cNvSpPr txBox="1"/>
          <p:nvPr/>
        </p:nvSpPr>
        <p:spPr>
          <a:xfrm>
            <a:off x="6620827" y="5585096"/>
            <a:ext cx="468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How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to</a:t>
            </a:r>
            <a:r>
              <a:rPr lang="de-DE" sz="2400" dirty="0">
                <a:solidFill>
                  <a:schemeClr val="accent1"/>
                </a:solidFill>
              </a:rPr>
              <a:t> deal </a:t>
            </a:r>
            <a:r>
              <a:rPr lang="de-DE" sz="2400" dirty="0" err="1">
                <a:solidFill>
                  <a:schemeClr val="accent1"/>
                </a:solidFill>
              </a:rPr>
              <a:t>with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this</a:t>
            </a:r>
            <a:r>
              <a:rPr lang="de-DE" sz="2400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B20A3-D5C5-4689-AFAA-9BF07CEE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1" y="1473456"/>
            <a:ext cx="5661869" cy="33012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36B1313-4258-427E-B89D-27D33222D957}"/>
              </a:ext>
            </a:extLst>
          </p:cNvPr>
          <p:cNvGrpSpPr/>
          <p:nvPr/>
        </p:nvGrpSpPr>
        <p:grpSpPr>
          <a:xfrm>
            <a:off x="4011726" y="4809459"/>
            <a:ext cx="2692249" cy="1770675"/>
            <a:chOff x="3165236" y="4522887"/>
            <a:chExt cx="2965812" cy="2064067"/>
          </a:xfrm>
        </p:grpSpPr>
        <p:pic>
          <p:nvPicPr>
            <p:cNvPr id="15" name="Picture 14" descr="Image result for disappointed">
              <a:extLst>
                <a:ext uri="{FF2B5EF4-FFF2-40B4-BE49-F238E27FC236}">
                  <a16:creationId xmlns:a16="http://schemas.microsoft.com/office/drawing/2014/main" id="{59614D7F-9C05-405F-95B5-DBE5B8C29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683" y="4522887"/>
              <a:ext cx="2082631" cy="172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50F8AA13-12B7-460E-82D5-21AB6B9E5545}"/>
                </a:ext>
              </a:extLst>
            </p:cNvPr>
            <p:cNvSpPr txBox="1"/>
            <p:nvPr/>
          </p:nvSpPr>
          <p:spPr>
            <a:xfrm>
              <a:off x="3165236" y="6248400"/>
              <a:ext cx="2965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7030A0"/>
                  </a:solidFill>
                </a:rPr>
                <a:t>I thought our results were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0087894" y="6415342"/>
            <a:ext cx="990600" cy="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2"/>
          </p:nvPr>
        </p:nvSpPr>
        <p:spPr>
          <a:xfrm>
            <a:off x="972524" y="968168"/>
            <a:ext cx="9292356" cy="2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de-DE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approaches</a:t>
            </a:r>
            <a:endParaRPr dirty="0"/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1AE2078C-E8F0-4162-8838-2DA9A70168EF}"/>
              </a:ext>
            </a:extLst>
          </p:cNvPr>
          <p:cNvSpPr>
            <a:spLocks/>
          </p:cNvSpPr>
          <p:nvPr/>
        </p:nvSpPr>
        <p:spPr bwMode="auto">
          <a:xfrm>
            <a:off x="18394" y="4574124"/>
            <a:ext cx="8484956" cy="1391896"/>
          </a:xfrm>
          <a:custGeom>
            <a:avLst/>
            <a:gdLst>
              <a:gd name="T0" fmla="*/ 7114 w 7114"/>
              <a:gd name="T1" fmla="*/ 585 h 1167"/>
              <a:gd name="T2" fmla="*/ 6532 w 7114"/>
              <a:gd name="T3" fmla="*/ 0 h 1167"/>
              <a:gd name="T4" fmla="*/ 6532 w 7114"/>
              <a:gd name="T5" fmla="*/ 336 h 1167"/>
              <a:gd name="T6" fmla="*/ 0 w 7114"/>
              <a:gd name="T7" fmla="*/ 336 h 1167"/>
              <a:gd name="T8" fmla="*/ 0 w 7114"/>
              <a:gd name="T9" fmla="*/ 772 h 1167"/>
              <a:gd name="T10" fmla="*/ 6532 w 7114"/>
              <a:gd name="T11" fmla="*/ 772 h 1167"/>
              <a:gd name="T12" fmla="*/ 6532 w 7114"/>
              <a:gd name="T13" fmla="*/ 1167 h 1167"/>
              <a:gd name="T14" fmla="*/ 7114 w 7114"/>
              <a:gd name="T15" fmla="*/ 585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7">
                <a:moveTo>
                  <a:pt x="7114" y="585"/>
                </a:moveTo>
                <a:lnTo>
                  <a:pt x="6532" y="0"/>
                </a:lnTo>
                <a:lnTo>
                  <a:pt x="6532" y="336"/>
                </a:lnTo>
                <a:lnTo>
                  <a:pt x="0" y="336"/>
                </a:lnTo>
                <a:lnTo>
                  <a:pt x="0" y="772"/>
                </a:lnTo>
                <a:lnTo>
                  <a:pt x="6532" y="772"/>
                </a:lnTo>
                <a:lnTo>
                  <a:pt x="6532" y="1167"/>
                </a:lnTo>
                <a:lnTo>
                  <a:pt x="7114" y="58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27">
            <a:extLst>
              <a:ext uri="{FF2B5EF4-FFF2-40B4-BE49-F238E27FC236}">
                <a16:creationId xmlns:a16="http://schemas.microsoft.com/office/drawing/2014/main" id="{582BB650-4BCD-4664-90C7-A840350614AC}"/>
              </a:ext>
            </a:extLst>
          </p:cNvPr>
          <p:cNvSpPr>
            <a:spLocks/>
          </p:cNvSpPr>
          <p:nvPr/>
        </p:nvSpPr>
        <p:spPr bwMode="auto">
          <a:xfrm>
            <a:off x="18394" y="4551462"/>
            <a:ext cx="8484956" cy="1389510"/>
          </a:xfrm>
          <a:custGeom>
            <a:avLst/>
            <a:gdLst>
              <a:gd name="T0" fmla="*/ 7114 w 7114"/>
              <a:gd name="T1" fmla="*/ 583 h 1165"/>
              <a:gd name="T2" fmla="*/ 6532 w 7114"/>
              <a:gd name="T3" fmla="*/ 0 h 1165"/>
              <a:gd name="T4" fmla="*/ 6532 w 7114"/>
              <a:gd name="T5" fmla="*/ 334 h 1165"/>
              <a:gd name="T6" fmla="*/ 0 w 7114"/>
              <a:gd name="T7" fmla="*/ 334 h 1165"/>
              <a:gd name="T8" fmla="*/ 0 w 7114"/>
              <a:gd name="T9" fmla="*/ 770 h 1165"/>
              <a:gd name="T10" fmla="*/ 6532 w 7114"/>
              <a:gd name="T11" fmla="*/ 770 h 1165"/>
              <a:gd name="T12" fmla="*/ 6532 w 7114"/>
              <a:gd name="T13" fmla="*/ 1165 h 1165"/>
              <a:gd name="T14" fmla="*/ 7114 w 7114"/>
              <a:gd name="T15" fmla="*/ 583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4" h="1165">
                <a:moveTo>
                  <a:pt x="7114" y="583"/>
                </a:moveTo>
                <a:lnTo>
                  <a:pt x="6532" y="0"/>
                </a:lnTo>
                <a:lnTo>
                  <a:pt x="6532" y="334"/>
                </a:lnTo>
                <a:lnTo>
                  <a:pt x="0" y="334"/>
                </a:lnTo>
                <a:lnTo>
                  <a:pt x="0" y="770"/>
                </a:lnTo>
                <a:lnTo>
                  <a:pt x="6532" y="770"/>
                </a:lnTo>
                <a:lnTo>
                  <a:pt x="6532" y="1165"/>
                </a:lnTo>
                <a:lnTo>
                  <a:pt x="7114" y="5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FFE69-E6C0-437E-B6FE-D9FA8B6220DF}"/>
              </a:ext>
            </a:extLst>
          </p:cNvPr>
          <p:cNvSpPr txBox="1"/>
          <p:nvPr/>
        </p:nvSpPr>
        <p:spPr>
          <a:xfrm>
            <a:off x="8503350" y="3840640"/>
            <a:ext cx="292075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balancing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Undersampling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Oversampling</a:t>
            </a:r>
            <a:r>
              <a:rPr lang="de-DE" dirty="0"/>
              <a:t> [</a:t>
            </a:r>
            <a:r>
              <a:rPr lang="de-DE" dirty="0" err="1"/>
              <a:t>Smote,Adasyn</a:t>
            </a:r>
            <a:r>
              <a:rPr lang="de-DE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Hybrid </a:t>
            </a:r>
            <a:r>
              <a:rPr lang="de-DE" dirty="0" err="1"/>
              <a:t>methods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0CF65D-7B12-4341-A695-9BC0AFD62867}"/>
              </a:ext>
            </a:extLst>
          </p:cNvPr>
          <p:cNvGrpSpPr/>
          <p:nvPr/>
        </p:nvGrpSpPr>
        <p:grpSpPr>
          <a:xfrm>
            <a:off x="2298039" y="4574124"/>
            <a:ext cx="3797961" cy="1574669"/>
            <a:chOff x="1264133" y="1561619"/>
            <a:chExt cx="3797961" cy="1574669"/>
          </a:xfrm>
        </p:grpSpPr>
        <p:pic>
          <p:nvPicPr>
            <p:cNvPr id="21" name="Picture 20" descr="https://staticdelivery.nexusmods.com/mods/110/images/74627-0-1459502036.jpg">
              <a:extLst>
                <a:ext uri="{FF2B5EF4-FFF2-40B4-BE49-F238E27FC236}">
                  <a16:creationId xmlns:a16="http://schemas.microsoft.com/office/drawing/2014/main" id="{A1F40E86-609B-429A-A0D5-EF6FD9BE2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662" y="1561619"/>
              <a:ext cx="1576432" cy="1574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https://staticdelivery.nexusmods.com/mods/110/images/74627-0-1459502036.jpg">
              <a:extLst>
                <a:ext uri="{FF2B5EF4-FFF2-40B4-BE49-F238E27FC236}">
                  <a16:creationId xmlns:a16="http://schemas.microsoft.com/office/drawing/2014/main" id="{CBB12E6C-1498-44A7-BF1D-B50999734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133" y="2171219"/>
              <a:ext cx="737294" cy="73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ED4A41C8-5E68-4B9F-B69F-0628F612FE2F}"/>
                </a:ext>
              </a:extLst>
            </p:cNvPr>
            <p:cNvSpPr/>
            <p:nvPr/>
          </p:nvSpPr>
          <p:spPr>
            <a:xfrm>
              <a:off x="2114062" y="2476019"/>
              <a:ext cx="16002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7B1E900-AB76-4890-8B15-B9470B61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9" y="1603401"/>
            <a:ext cx="7615015" cy="2237239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7185C7FC-77BD-48E6-BA21-3EB0AF62132D}"/>
              </a:ext>
            </a:extLst>
          </p:cNvPr>
          <p:cNvSpPr/>
          <p:nvPr/>
        </p:nvSpPr>
        <p:spPr>
          <a:xfrm>
            <a:off x="4359020" y="2491803"/>
            <a:ext cx="778296" cy="999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1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1">
  <a:themeElements>
    <a:clrScheme name="Violet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Gill Sans</vt:lpstr>
      <vt:lpstr>Noto Sans Symbols</vt:lpstr>
      <vt:lpstr>Office Theme</vt:lpstr>
      <vt:lpstr>Office1</vt:lpstr>
      <vt:lpstr>PowerPoint Presentation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Chugh</dc:creator>
  <cp:lastModifiedBy>Aakash Chugh</cp:lastModifiedBy>
  <cp:revision>87</cp:revision>
  <dcterms:created xsi:type="dcterms:W3CDTF">2018-11-13T12:29:29Z</dcterms:created>
  <dcterms:modified xsi:type="dcterms:W3CDTF">2019-05-09T15:29:36Z</dcterms:modified>
</cp:coreProperties>
</file>