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16"/>
  </p:notesMasterIdLst>
  <p:sldIdLst>
    <p:sldId id="1456" r:id="rId3"/>
    <p:sldId id="260" r:id="rId4"/>
    <p:sldId id="276" r:id="rId5"/>
    <p:sldId id="1602" r:id="rId6"/>
    <p:sldId id="1603" r:id="rId7"/>
    <p:sldId id="1604" r:id="rId8"/>
    <p:sldId id="1605" r:id="rId9"/>
    <p:sldId id="1606" r:id="rId10"/>
    <p:sldId id="325" r:id="rId11"/>
    <p:sldId id="1609" r:id="rId12"/>
    <p:sldId id="1612" r:id="rId13"/>
    <p:sldId id="1608" r:id="rId14"/>
    <p:sldId id="1611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BA33A9B-C0E3-45EE-83DF-7F6FD6795F30}">
          <p14:sldIdLst/>
        </p14:section>
        <p14:section name="Intro" id="{E95BEB9E-8432-4662-94CB-900E7F8C582E}">
          <p14:sldIdLst>
            <p14:sldId id="1456"/>
            <p14:sldId id="260"/>
            <p14:sldId id="276"/>
            <p14:sldId id="1602"/>
            <p14:sldId id="1603"/>
            <p14:sldId id="1604"/>
            <p14:sldId id="1605"/>
            <p14:sldId id="1606"/>
            <p14:sldId id="325"/>
            <p14:sldId id="1609"/>
            <p14:sldId id="1612"/>
            <p14:sldId id="1608"/>
            <p14:sldId id="1611"/>
          </p14:sldIdLst>
        </p14:section>
        <p14:section name="Über DATANOMIQ" id="{5E13C507-3412-447A-AE9F-33F6A3516539}">
          <p14:sldIdLst/>
        </p14:section>
        <p14:section name="New Section" id="{22C2E397-507C-424D-ACA0-1598286B221D}">
          <p14:sldIdLst/>
        </p14:section>
        <p14:section name="New Section" id="{FBF6492A-1125-4D62-8177-2A754F48D9BB}">
          <p14:sldIdLst/>
        </p14:section>
        <p14:section name="New Section" id="{BEFBCA8C-6808-4B07-ADC0-C0D0652B5E8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665419-B229-4A86-AAB1-B056B835C903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de-DE"/>
        </a:p>
      </dgm:t>
    </dgm:pt>
    <dgm:pt modelId="{B2EEBC2A-D6D2-4195-9CF7-44A217287488}">
      <dgm:prSet phldrT="[Text]" custT="1"/>
      <dgm:spPr/>
      <dgm:t>
        <a:bodyPr/>
        <a:lstStyle/>
        <a:p>
          <a:r>
            <a:rPr lang="en-GB" sz="1400" dirty="0">
              <a:solidFill>
                <a:schemeClr val="bg2"/>
              </a:solidFill>
            </a:rPr>
            <a:t>Understanding the sequence of words and returning the relevant documents</a:t>
          </a:r>
        </a:p>
      </dgm:t>
    </dgm:pt>
    <dgm:pt modelId="{436FB71A-4311-4B07-A2E3-BB2D57068549}" type="parTrans" cxnId="{47C9E9F5-E248-4D0D-BFAE-551F99048196}">
      <dgm:prSet/>
      <dgm:spPr/>
      <dgm:t>
        <a:bodyPr/>
        <a:lstStyle/>
        <a:p>
          <a:endParaRPr lang="de-DE"/>
        </a:p>
      </dgm:t>
    </dgm:pt>
    <dgm:pt modelId="{2D49DA42-D563-447E-A580-7864CF8B8AED}" type="sibTrans" cxnId="{47C9E9F5-E248-4D0D-BFAE-551F99048196}">
      <dgm:prSet/>
      <dgm:spPr/>
      <dgm:t>
        <a:bodyPr/>
        <a:lstStyle/>
        <a:p>
          <a:endParaRPr lang="de-DE"/>
        </a:p>
      </dgm:t>
    </dgm:pt>
    <dgm:pt modelId="{349F11CA-F8AA-476B-B3E8-EF629C37A919}">
      <dgm:prSet phldrT="[Text]" custT="1"/>
      <dgm:spPr/>
      <dgm:t>
        <a:bodyPr/>
        <a:lstStyle/>
        <a:p>
          <a:r>
            <a:rPr lang="en-GB" sz="1400" dirty="0">
              <a:solidFill>
                <a:schemeClr val="bg2"/>
              </a:solidFill>
            </a:rPr>
            <a:t>Google and Yahoo search engines </a:t>
          </a:r>
          <a:endParaRPr lang="de-DE" sz="1400" dirty="0"/>
        </a:p>
      </dgm:t>
    </dgm:pt>
    <dgm:pt modelId="{476222A4-A3CF-4162-9E91-9DFEFFD754BE}" type="parTrans" cxnId="{E7599E89-43E5-4152-AD75-6BBB1B3F2F7D}">
      <dgm:prSet/>
      <dgm:spPr/>
      <dgm:t>
        <a:bodyPr/>
        <a:lstStyle/>
        <a:p>
          <a:endParaRPr lang="de-DE"/>
        </a:p>
      </dgm:t>
    </dgm:pt>
    <dgm:pt modelId="{CB2DB25A-D75D-4DAD-AB61-CEE60C407995}" type="sibTrans" cxnId="{E7599E89-43E5-4152-AD75-6BBB1B3F2F7D}">
      <dgm:prSet/>
      <dgm:spPr/>
      <dgm:t>
        <a:bodyPr/>
        <a:lstStyle/>
        <a:p>
          <a:endParaRPr lang="de-DE"/>
        </a:p>
      </dgm:t>
    </dgm:pt>
    <dgm:pt modelId="{5C6FCA63-676D-4AE5-8F0F-795524A69CC9}">
      <dgm:prSet phldrT="[Text]" custT="1"/>
      <dgm:spPr/>
      <dgm:t>
        <a:bodyPr/>
        <a:lstStyle/>
        <a:p>
          <a:r>
            <a:rPr lang="en-GB" sz="1400" dirty="0">
              <a:solidFill>
                <a:schemeClr val="bg2"/>
              </a:solidFill>
            </a:rPr>
            <a:t>Chatbots leverages this technique for intent classification</a:t>
          </a:r>
          <a:endParaRPr lang="de-DE" sz="1400" dirty="0"/>
        </a:p>
      </dgm:t>
    </dgm:pt>
    <dgm:pt modelId="{3EFCD94B-2D10-4331-A26C-94885624E519}" type="parTrans" cxnId="{AEC02F69-B49A-45EA-928B-A77CFB7F0988}">
      <dgm:prSet/>
      <dgm:spPr/>
      <dgm:t>
        <a:bodyPr/>
        <a:lstStyle/>
        <a:p>
          <a:endParaRPr lang="de-DE"/>
        </a:p>
      </dgm:t>
    </dgm:pt>
    <dgm:pt modelId="{B2F4E638-0AAF-4771-9BBF-AED913ABA1C8}" type="sibTrans" cxnId="{AEC02F69-B49A-45EA-928B-A77CFB7F0988}">
      <dgm:prSet/>
      <dgm:spPr/>
      <dgm:t>
        <a:bodyPr/>
        <a:lstStyle/>
        <a:p>
          <a:endParaRPr lang="de-DE"/>
        </a:p>
      </dgm:t>
    </dgm:pt>
    <dgm:pt modelId="{46C92ABE-1219-4F05-BFD0-2BB6D1531226}" type="pres">
      <dgm:prSet presAssocID="{0A665419-B229-4A86-AAB1-B056B835C903}" presName="Name0" presStyleCnt="0">
        <dgm:presLayoutVars>
          <dgm:chMax val="7"/>
          <dgm:chPref val="7"/>
          <dgm:dir/>
        </dgm:presLayoutVars>
      </dgm:prSet>
      <dgm:spPr/>
    </dgm:pt>
    <dgm:pt modelId="{BD633445-E9F4-4FD2-A880-A984EE7B5264}" type="pres">
      <dgm:prSet presAssocID="{0A665419-B229-4A86-AAB1-B056B835C903}" presName="Name1" presStyleCnt="0"/>
      <dgm:spPr/>
    </dgm:pt>
    <dgm:pt modelId="{85F7EA0C-236D-4721-9AFF-F3331148E212}" type="pres">
      <dgm:prSet presAssocID="{0A665419-B229-4A86-AAB1-B056B835C903}" presName="cycle" presStyleCnt="0"/>
      <dgm:spPr/>
    </dgm:pt>
    <dgm:pt modelId="{421B8D0D-8177-4C92-A2CA-88F0FCDF45C4}" type="pres">
      <dgm:prSet presAssocID="{0A665419-B229-4A86-AAB1-B056B835C903}" presName="srcNode" presStyleLbl="node1" presStyleIdx="0" presStyleCnt="3"/>
      <dgm:spPr/>
    </dgm:pt>
    <dgm:pt modelId="{9F41C3B2-0AEF-4F33-822E-3548CE631E54}" type="pres">
      <dgm:prSet presAssocID="{0A665419-B229-4A86-AAB1-B056B835C903}" presName="conn" presStyleLbl="parChTrans1D2" presStyleIdx="0" presStyleCnt="1"/>
      <dgm:spPr/>
    </dgm:pt>
    <dgm:pt modelId="{10B587CF-6DFB-4E0F-9B13-51A0661C1F8C}" type="pres">
      <dgm:prSet presAssocID="{0A665419-B229-4A86-AAB1-B056B835C903}" presName="extraNode" presStyleLbl="node1" presStyleIdx="0" presStyleCnt="3"/>
      <dgm:spPr/>
    </dgm:pt>
    <dgm:pt modelId="{54340356-A76A-4E06-A96D-AE8DC7A99E4D}" type="pres">
      <dgm:prSet presAssocID="{0A665419-B229-4A86-AAB1-B056B835C903}" presName="dstNode" presStyleLbl="node1" presStyleIdx="0" presStyleCnt="3"/>
      <dgm:spPr/>
    </dgm:pt>
    <dgm:pt modelId="{2DAAA90B-C00D-48A2-AD57-64C59BB1EBD3}" type="pres">
      <dgm:prSet presAssocID="{B2EEBC2A-D6D2-4195-9CF7-44A217287488}" presName="text_1" presStyleLbl="node1" presStyleIdx="0" presStyleCnt="3">
        <dgm:presLayoutVars>
          <dgm:bulletEnabled val="1"/>
        </dgm:presLayoutVars>
      </dgm:prSet>
      <dgm:spPr/>
    </dgm:pt>
    <dgm:pt modelId="{915EC87E-4D83-4CDF-9BA0-62ED6A518AD7}" type="pres">
      <dgm:prSet presAssocID="{B2EEBC2A-D6D2-4195-9CF7-44A217287488}" presName="accent_1" presStyleCnt="0"/>
      <dgm:spPr/>
    </dgm:pt>
    <dgm:pt modelId="{E1911184-0C1A-4EE4-910E-B6B3F643B6C7}" type="pres">
      <dgm:prSet presAssocID="{B2EEBC2A-D6D2-4195-9CF7-44A217287488}" presName="accentRepeatNode" presStyleLbl="solidFgAcc1" presStyleIdx="0" presStyleCnt="3"/>
      <dgm:spPr/>
    </dgm:pt>
    <dgm:pt modelId="{E44D4BC7-DF13-4BA0-952B-395929AD8CC3}" type="pres">
      <dgm:prSet presAssocID="{349F11CA-F8AA-476B-B3E8-EF629C37A919}" presName="text_2" presStyleLbl="node1" presStyleIdx="1" presStyleCnt="3">
        <dgm:presLayoutVars>
          <dgm:bulletEnabled val="1"/>
        </dgm:presLayoutVars>
      </dgm:prSet>
      <dgm:spPr/>
    </dgm:pt>
    <dgm:pt modelId="{0AB67B88-1FC8-45DA-9ED2-2EBC79391CA9}" type="pres">
      <dgm:prSet presAssocID="{349F11CA-F8AA-476B-B3E8-EF629C37A919}" presName="accent_2" presStyleCnt="0"/>
      <dgm:spPr/>
    </dgm:pt>
    <dgm:pt modelId="{0F6F0A1E-078B-43B3-A03A-6A46A538615C}" type="pres">
      <dgm:prSet presAssocID="{349F11CA-F8AA-476B-B3E8-EF629C37A919}" presName="accentRepeatNode" presStyleLbl="solidFgAcc1" presStyleIdx="1" presStyleCnt="3"/>
      <dgm:spPr/>
    </dgm:pt>
    <dgm:pt modelId="{3CB4191A-46B8-4FA4-9060-68BEDAA9DB8F}" type="pres">
      <dgm:prSet presAssocID="{5C6FCA63-676D-4AE5-8F0F-795524A69CC9}" presName="text_3" presStyleLbl="node1" presStyleIdx="2" presStyleCnt="3">
        <dgm:presLayoutVars>
          <dgm:bulletEnabled val="1"/>
        </dgm:presLayoutVars>
      </dgm:prSet>
      <dgm:spPr/>
    </dgm:pt>
    <dgm:pt modelId="{B213FA0D-69BB-4AF1-86C8-547148BBC646}" type="pres">
      <dgm:prSet presAssocID="{5C6FCA63-676D-4AE5-8F0F-795524A69CC9}" presName="accent_3" presStyleCnt="0"/>
      <dgm:spPr/>
    </dgm:pt>
    <dgm:pt modelId="{BC098760-E81D-47C3-8735-9B93CB66B113}" type="pres">
      <dgm:prSet presAssocID="{5C6FCA63-676D-4AE5-8F0F-795524A69CC9}" presName="accentRepeatNode" presStyleLbl="solidFgAcc1" presStyleIdx="2" presStyleCnt="3"/>
      <dgm:spPr/>
    </dgm:pt>
  </dgm:ptLst>
  <dgm:cxnLst>
    <dgm:cxn modelId="{6ADF1502-9209-4A3C-9367-2140492CD97C}" type="presOf" srcId="{B2EEBC2A-D6D2-4195-9CF7-44A217287488}" destId="{2DAAA90B-C00D-48A2-AD57-64C59BB1EBD3}" srcOrd="0" destOrd="0" presId="urn:microsoft.com/office/officeart/2008/layout/VerticalCurvedList"/>
    <dgm:cxn modelId="{6DB1F925-DF49-487B-AD90-B406DF1D038B}" type="presOf" srcId="{0A665419-B229-4A86-AAB1-B056B835C903}" destId="{46C92ABE-1219-4F05-BFD0-2BB6D1531226}" srcOrd="0" destOrd="0" presId="urn:microsoft.com/office/officeart/2008/layout/VerticalCurvedList"/>
    <dgm:cxn modelId="{70AA8240-15E5-4E25-B1C0-B7CBA1317DAE}" type="presOf" srcId="{5C6FCA63-676D-4AE5-8F0F-795524A69CC9}" destId="{3CB4191A-46B8-4FA4-9060-68BEDAA9DB8F}" srcOrd="0" destOrd="0" presId="urn:microsoft.com/office/officeart/2008/layout/VerticalCurvedList"/>
    <dgm:cxn modelId="{AEC02F69-B49A-45EA-928B-A77CFB7F0988}" srcId="{0A665419-B229-4A86-AAB1-B056B835C903}" destId="{5C6FCA63-676D-4AE5-8F0F-795524A69CC9}" srcOrd="2" destOrd="0" parTransId="{3EFCD94B-2D10-4331-A26C-94885624E519}" sibTransId="{B2F4E638-0AAF-4771-9BBF-AED913ABA1C8}"/>
    <dgm:cxn modelId="{28CCBE52-45AE-482B-8D9F-9FC5166DB10D}" type="presOf" srcId="{349F11CA-F8AA-476B-B3E8-EF629C37A919}" destId="{E44D4BC7-DF13-4BA0-952B-395929AD8CC3}" srcOrd="0" destOrd="0" presId="urn:microsoft.com/office/officeart/2008/layout/VerticalCurvedList"/>
    <dgm:cxn modelId="{E7599E89-43E5-4152-AD75-6BBB1B3F2F7D}" srcId="{0A665419-B229-4A86-AAB1-B056B835C903}" destId="{349F11CA-F8AA-476B-B3E8-EF629C37A919}" srcOrd="1" destOrd="0" parTransId="{476222A4-A3CF-4162-9E91-9DFEFFD754BE}" sibTransId="{CB2DB25A-D75D-4DAD-AB61-CEE60C407995}"/>
    <dgm:cxn modelId="{E2E2CEA0-F285-43B6-8A87-150CD897EE3C}" type="presOf" srcId="{2D49DA42-D563-447E-A580-7864CF8B8AED}" destId="{9F41C3B2-0AEF-4F33-822E-3548CE631E54}" srcOrd="0" destOrd="0" presId="urn:microsoft.com/office/officeart/2008/layout/VerticalCurvedList"/>
    <dgm:cxn modelId="{47C9E9F5-E248-4D0D-BFAE-551F99048196}" srcId="{0A665419-B229-4A86-AAB1-B056B835C903}" destId="{B2EEBC2A-D6D2-4195-9CF7-44A217287488}" srcOrd="0" destOrd="0" parTransId="{436FB71A-4311-4B07-A2E3-BB2D57068549}" sibTransId="{2D49DA42-D563-447E-A580-7864CF8B8AED}"/>
    <dgm:cxn modelId="{990205B2-F17F-49F3-B59F-205AEA24F65B}" type="presParOf" srcId="{46C92ABE-1219-4F05-BFD0-2BB6D1531226}" destId="{BD633445-E9F4-4FD2-A880-A984EE7B5264}" srcOrd="0" destOrd="0" presId="urn:microsoft.com/office/officeart/2008/layout/VerticalCurvedList"/>
    <dgm:cxn modelId="{BA58DE8B-1AFF-48B9-A8D6-74876FEF0D83}" type="presParOf" srcId="{BD633445-E9F4-4FD2-A880-A984EE7B5264}" destId="{85F7EA0C-236D-4721-9AFF-F3331148E212}" srcOrd="0" destOrd="0" presId="urn:microsoft.com/office/officeart/2008/layout/VerticalCurvedList"/>
    <dgm:cxn modelId="{AEFCB4FA-21E8-4006-835B-DFA53E22D25E}" type="presParOf" srcId="{85F7EA0C-236D-4721-9AFF-F3331148E212}" destId="{421B8D0D-8177-4C92-A2CA-88F0FCDF45C4}" srcOrd="0" destOrd="0" presId="urn:microsoft.com/office/officeart/2008/layout/VerticalCurvedList"/>
    <dgm:cxn modelId="{D289FF45-7C94-4452-A088-E8A94770D226}" type="presParOf" srcId="{85F7EA0C-236D-4721-9AFF-F3331148E212}" destId="{9F41C3B2-0AEF-4F33-822E-3548CE631E54}" srcOrd="1" destOrd="0" presId="urn:microsoft.com/office/officeart/2008/layout/VerticalCurvedList"/>
    <dgm:cxn modelId="{C753E57E-AD0C-4D42-906B-AC893E58D6B9}" type="presParOf" srcId="{85F7EA0C-236D-4721-9AFF-F3331148E212}" destId="{10B587CF-6DFB-4E0F-9B13-51A0661C1F8C}" srcOrd="2" destOrd="0" presId="urn:microsoft.com/office/officeart/2008/layout/VerticalCurvedList"/>
    <dgm:cxn modelId="{6D4AD5D1-8501-49CB-A5E8-AE63E1C49919}" type="presParOf" srcId="{85F7EA0C-236D-4721-9AFF-F3331148E212}" destId="{54340356-A76A-4E06-A96D-AE8DC7A99E4D}" srcOrd="3" destOrd="0" presId="urn:microsoft.com/office/officeart/2008/layout/VerticalCurvedList"/>
    <dgm:cxn modelId="{1378D381-4E12-4697-82DC-7EB153221672}" type="presParOf" srcId="{BD633445-E9F4-4FD2-A880-A984EE7B5264}" destId="{2DAAA90B-C00D-48A2-AD57-64C59BB1EBD3}" srcOrd="1" destOrd="0" presId="urn:microsoft.com/office/officeart/2008/layout/VerticalCurvedList"/>
    <dgm:cxn modelId="{F068E3C1-336F-464B-9D6F-625B13E59F51}" type="presParOf" srcId="{BD633445-E9F4-4FD2-A880-A984EE7B5264}" destId="{915EC87E-4D83-4CDF-9BA0-62ED6A518AD7}" srcOrd="2" destOrd="0" presId="urn:microsoft.com/office/officeart/2008/layout/VerticalCurvedList"/>
    <dgm:cxn modelId="{DD00302C-433C-4671-BD8C-17733106E587}" type="presParOf" srcId="{915EC87E-4D83-4CDF-9BA0-62ED6A518AD7}" destId="{E1911184-0C1A-4EE4-910E-B6B3F643B6C7}" srcOrd="0" destOrd="0" presId="urn:microsoft.com/office/officeart/2008/layout/VerticalCurvedList"/>
    <dgm:cxn modelId="{A17A5FC9-7204-4758-A9AE-FC513E229E81}" type="presParOf" srcId="{BD633445-E9F4-4FD2-A880-A984EE7B5264}" destId="{E44D4BC7-DF13-4BA0-952B-395929AD8CC3}" srcOrd="3" destOrd="0" presId="urn:microsoft.com/office/officeart/2008/layout/VerticalCurvedList"/>
    <dgm:cxn modelId="{C4252F62-7959-480C-ABF6-FD525B437692}" type="presParOf" srcId="{BD633445-E9F4-4FD2-A880-A984EE7B5264}" destId="{0AB67B88-1FC8-45DA-9ED2-2EBC79391CA9}" srcOrd="4" destOrd="0" presId="urn:microsoft.com/office/officeart/2008/layout/VerticalCurvedList"/>
    <dgm:cxn modelId="{6B2E2F5F-82ED-4A31-9CA0-FC87279E26BC}" type="presParOf" srcId="{0AB67B88-1FC8-45DA-9ED2-2EBC79391CA9}" destId="{0F6F0A1E-078B-43B3-A03A-6A46A538615C}" srcOrd="0" destOrd="0" presId="urn:microsoft.com/office/officeart/2008/layout/VerticalCurvedList"/>
    <dgm:cxn modelId="{70168FC3-E098-4DF5-9E46-2FDC8B2A5DCD}" type="presParOf" srcId="{BD633445-E9F4-4FD2-A880-A984EE7B5264}" destId="{3CB4191A-46B8-4FA4-9060-68BEDAA9DB8F}" srcOrd="5" destOrd="0" presId="urn:microsoft.com/office/officeart/2008/layout/VerticalCurvedList"/>
    <dgm:cxn modelId="{653FAA61-509B-49D7-AEF7-C69173D991C2}" type="presParOf" srcId="{BD633445-E9F4-4FD2-A880-A984EE7B5264}" destId="{B213FA0D-69BB-4AF1-86C8-547148BBC646}" srcOrd="6" destOrd="0" presId="urn:microsoft.com/office/officeart/2008/layout/VerticalCurvedList"/>
    <dgm:cxn modelId="{7D6B73F1-D518-47FC-B359-8D119C9238E4}" type="presParOf" srcId="{B213FA0D-69BB-4AF1-86C8-547148BBC646}" destId="{BC098760-E81D-47C3-8735-9B93CB66B11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665419-B229-4A86-AAB1-B056B835C903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de-DE"/>
        </a:p>
      </dgm:t>
    </dgm:pt>
    <dgm:pt modelId="{B2EEBC2A-D6D2-4195-9CF7-44A217287488}">
      <dgm:prSet phldrT="[Text]" custT="1"/>
      <dgm:spPr/>
      <dgm:t>
        <a:bodyPr/>
        <a:lstStyle/>
        <a:p>
          <a:r>
            <a:rPr lang="en-US" sz="1400" dirty="0">
              <a:solidFill>
                <a:schemeClr val="bg2"/>
              </a:solidFill>
            </a:rPr>
            <a:t>In preprocessing stage various rules and regulations are defined to standardize the text that makes it efficient for text mining</a:t>
          </a:r>
          <a:endParaRPr lang="en-GB" sz="1400" dirty="0">
            <a:solidFill>
              <a:schemeClr val="bg2"/>
            </a:solidFill>
          </a:endParaRPr>
        </a:p>
      </dgm:t>
    </dgm:pt>
    <dgm:pt modelId="{436FB71A-4311-4B07-A2E3-BB2D57068549}" type="parTrans" cxnId="{47C9E9F5-E248-4D0D-BFAE-551F99048196}">
      <dgm:prSet/>
      <dgm:spPr/>
      <dgm:t>
        <a:bodyPr/>
        <a:lstStyle/>
        <a:p>
          <a:endParaRPr lang="de-DE"/>
        </a:p>
      </dgm:t>
    </dgm:pt>
    <dgm:pt modelId="{2D49DA42-D563-447E-A580-7864CF8B8AED}" type="sibTrans" cxnId="{47C9E9F5-E248-4D0D-BFAE-551F99048196}">
      <dgm:prSet/>
      <dgm:spPr/>
      <dgm:t>
        <a:bodyPr/>
        <a:lstStyle/>
        <a:p>
          <a:endParaRPr lang="de-DE"/>
        </a:p>
      </dgm:t>
    </dgm:pt>
    <dgm:pt modelId="{349F11CA-F8AA-476B-B3E8-EF629C37A919}">
      <dgm:prSet phldrT="[Text]" custT="1"/>
      <dgm:spPr/>
      <dgm:t>
        <a:bodyPr/>
        <a:lstStyle/>
        <a:p>
          <a:r>
            <a:rPr lang="en-US" sz="1400" dirty="0">
              <a:solidFill>
                <a:schemeClr val="bg2"/>
              </a:solidFill>
            </a:rPr>
            <a:t>Real theme or data mislay its importance due to the modification in the text sequence</a:t>
          </a:r>
          <a:endParaRPr lang="de-DE" sz="1400" dirty="0"/>
        </a:p>
      </dgm:t>
    </dgm:pt>
    <dgm:pt modelId="{476222A4-A3CF-4162-9E91-9DFEFFD754BE}" type="parTrans" cxnId="{E7599E89-43E5-4152-AD75-6BBB1B3F2F7D}">
      <dgm:prSet/>
      <dgm:spPr/>
      <dgm:t>
        <a:bodyPr/>
        <a:lstStyle/>
        <a:p>
          <a:endParaRPr lang="de-DE"/>
        </a:p>
      </dgm:t>
    </dgm:pt>
    <dgm:pt modelId="{CB2DB25A-D75D-4DAD-AB61-CEE60C407995}" type="sibTrans" cxnId="{E7599E89-43E5-4152-AD75-6BBB1B3F2F7D}">
      <dgm:prSet/>
      <dgm:spPr/>
      <dgm:t>
        <a:bodyPr/>
        <a:lstStyle/>
        <a:p>
          <a:endParaRPr lang="de-DE"/>
        </a:p>
      </dgm:t>
    </dgm:pt>
    <dgm:pt modelId="{47571C25-700D-4EA0-A0DA-8F719EDC928D}">
      <dgm:prSet phldrT="[Text]" custT="1"/>
      <dgm:spPr/>
      <dgm:t>
        <a:bodyPr/>
        <a:lstStyle/>
        <a:p>
          <a:r>
            <a:rPr lang="en-US" sz="1400" dirty="0">
              <a:solidFill>
                <a:schemeClr val="bg2"/>
              </a:solidFill>
            </a:rPr>
            <a:t>Multilingual dependencies</a:t>
          </a:r>
          <a:endParaRPr lang="de-DE" sz="1400" dirty="0"/>
        </a:p>
      </dgm:t>
    </dgm:pt>
    <dgm:pt modelId="{57C84E60-489A-43E8-9F76-1B00CEC43716}" type="parTrans" cxnId="{18E0220F-9DD5-4033-859E-1D9D5FF133FB}">
      <dgm:prSet/>
      <dgm:spPr/>
      <dgm:t>
        <a:bodyPr/>
        <a:lstStyle/>
        <a:p>
          <a:endParaRPr lang="de-DE"/>
        </a:p>
      </dgm:t>
    </dgm:pt>
    <dgm:pt modelId="{01BAC202-07E0-40A9-8673-6528A872F491}" type="sibTrans" cxnId="{18E0220F-9DD5-4033-859E-1D9D5FF133FB}">
      <dgm:prSet/>
      <dgm:spPr/>
      <dgm:t>
        <a:bodyPr/>
        <a:lstStyle/>
        <a:p>
          <a:endParaRPr lang="de-DE"/>
        </a:p>
      </dgm:t>
    </dgm:pt>
    <dgm:pt modelId="{1A7BA78B-5622-42A6-BCB5-0C66788D7A31}">
      <dgm:prSet phldrT="[Text]" custT="1"/>
      <dgm:spPr/>
      <dgm:t>
        <a:bodyPr/>
        <a:lstStyle/>
        <a:p>
          <a:r>
            <a:rPr lang="en-US" sz="1400" dirty="0">
              <a:solidFill>
                <a:schemeClr val="bg2"/>
              </a:solidFill>
            </a:rPr>
            <a:t>Integration of domain knowledge is important</a:t>
          </a:r>
          <a:endParaRPr lang="de-DE" sz="1400" dirty="0"/>
        </a:p>
      </dgm:t>
    </dgm:pt>
    <dgm:pt modelId="{98856CD6-40CA-4B85-99CB-6D6A5B1473CD}" type="parTrans" cxnId="{24F2EAF8-91CE-4770-8605-36ACCE82321C}">
      <dgm:prSet/>
      <dgm:spPr/>
      <dgm:t>
        <a:bodyPr/>
        <a:lstStyle/>
        <a:p>
          <a:endParaRPr lang="de-DE"/>
        </a:p>
      </dgm:t>
    </dgm:pt>
    <dgm:pt modelId="{64216C64-B416-4C47-9E5A-BC388419A546}" type="sibTrans" cxnId="{24F2EAF8-91CE-4770-8605-36ACCE82321C}">
      <dgm:prSet/>
      <dgm:spPr/>
      <dgm:t>
        <a:bodyPr/>
        <a:lstStyle/>
        <a:p>
          <a:endParaRPr lang="de-DE"/>
        </a:p>
      </dgm:t>
    </dgm:pt>
    <dgm:pt modelId="{3CB24C18-FD55-46E5-9A60-2FD478B8D166}">
      <dgm:prSet phldrT="[Text]" custT="1"/>
      <dgm:spPr/>
      <dgm:t>
        <a:bodyPr/>
        <a:lstStyle/>
        <a:p>
          <a:r>
            <a:rPr lang="en-US" sz="1400" dirty="0">
              <a:solidFill>
                <a:schemeClr val="bg2"/>
              </a:solidFill>
            </a:rPr>
            <a:t>Words having same spelling but different meaning </a:t>
          </a:r>
          <a:endParaRPr lang="de-DE" sz="1400" dirty="0"/>
        </a:p>
      </dgm:t>
    </dgm:pt>
    <dgm:pt modelId="{DA4A20F9-DC59-4308-BEE7-58B75DA0521D}" type="parTrans" cxnId="{6F7EA7FC-E20B-4C54-844A-BBA897B4FBB8}">
      <dgm:prSet/>
      <dgm:spPr/>
      <dgm:t>
        <a:bodyPr/>
        <a:lstStyle/>
        <a:p>
          <a:endParaRPr lang="de-DE"/>
        </a:p>
      </dgm:t>
    </dgm:pt>
    <dgm:pt modelId="{3FF0BABB-BE06-4847-BAD8-260B8F8F787E}" type="sibTrans" cxnId="{6F7EA7FC-E20B-4C54-844A-BBA897B4FBB8}">
      <dgm:prSet/>
      <dgm:spPr/>
      <dgm:t>
        <a:bodyPr/>
        <a:lstStyle/>
        <a:p>
          <a:endParaRPr lang="de-DE"/>
        </a:p>
      </dgm:t>
    </dgm:pt>
    <dgm:pt modelId="{08A3B482-B1D3-4082-810D-FD5CD59E732D}">
      <dgm:prSet phldrT="[Text]" custT="1"/>
      <dgm:spPr/>
      <dgm:t>
        <a:bodyPr/>
        <a:lstStyle/>
        <a:p>
          <a:r>
            <a:rPr lang="en-US" sz="1400" dirty="0">
              <a:solidFill>
                <a:schemeClr val="bg2"/>
              </a:solidFill>
            </a:rPr>
            <a:t>Different grammatic rules</a:t>
          </a:r>
          <a:endParaRPr lang="de-DE" sz="1400" dirty="0"/>
        </a:p>
      </dgm:t>
    </dgm:pt>
    <dgm:pt modelId="{82A31783-CA12-4A46-9A65-21E02CE6F289}" type="parTrans" cxnId="{C5C5FFB2-1BF2-42DE-A954-057BAFDE567F}">
      <dgm:prSet/>
      <dgm:spPr/>
      <dgm:t>
        <a:bodyPr/>
        <a:lstStyle/>
        <a:p>
          <a:endParaRPr lang="de-DE"/>
        </a:p>
      </dgm:t>
    </dgm:pt>
    <dgm:pt modelId="{F5DFC8A4-598B-4D5B-A55F-E8ECCEDFDE08}" type="sibTrans" cxnId="{C5C5FFB2-1BF2-42DE-A954-057BAFDE567F}">
      <dgm:prSet/>
      <dgm:spPr/>
      <dgm:t>
        <a:bodyPr/>
        <a:lstStyle/>
        <a:p>
          <a:endParaRPr lang="de-DE"/>
        </a:p>
      </dgm:t>
    </dgm:pt>
    <dgm:pt modelId="{46C92ABE-1219-4F05-BFD0-2BB6D1531226}" type="pres">
      <dgm:prSet presAssocID="{0A665419-B229-4A86-AAB1-B056B835C903}" presName="Name0" presStyleCnt="0">
        <dgm:presLayoutVars>
          <dgm:chMax val="7"/>
          <dgm:chPref val="7"/>
          <dgm:dir/>
        </dgm:presLayoutVars>
      </dgm:prSet>
      <dgm:spPr/>
    </dgm:pt>
    <dgm:pt modelId="{BD633445-E9F4-4FD2-A880-A984EE7B5264}" type="pres">
      <dgm:prSet presAssocID="{0A665419-B229-4A86-AAB1-B056B835C903}" presName="Name1" presStyleCnt="0"/>
      <dgm:spPr/>
    </dgm:pt>
    <dgm:pt modelId="{85F7EA0C-236D-4721-9AFF-F3331148E212}" type="pres">
      <dgm:prSet presAssocID="{0A665419-B229-4A86-AAB1-B056B835C903}" presName="cycle" presStyleCnt="0"/>
      <dgm:spPr/>
    </dgm:pt>
    <dgm:pt modelId="{421B8D0D-8177-4C92-A2CA-88F0FCDF45C4}" type="pres">
      <dgm:prSet presAssocID="{0A665419-B229-4A86-AAB1-B056B835C903}" presName="srcNode" presStyleLbl="node1" presStyleIdx="0" presStyleCnt="6"/>
      <dgm:spPr/>
    </dgm:pt>
    <dgm:pt modelId="{9F41C3B2-0AEF-4F33-822E-3548CE631E54}" type="pres">
      <dgm:prSet presAssocID="{0A665419-B229-4A86-AAB1-B056B835C903}" presName="conn" presStyleLbl="parChTrans1D2" presStyleIdx="0" presStyleCnt="1"/>
      <dgm:spPr/>
    </dgm:pt>
    <dgm:pt modelId="{10B587CF-6DFB-4E0F-9B13-51A0661C1F8C}" type="pres">
      <dgm:prSet presAssocID="{0A665419-B229-4A86-AAB1-B056B835C903}" presName="extraNode" presStyleLbl="node1" presStyleIdx="0" presStyleCnt="6"/>
      <dgm:spPr/>
    </dgm:pt>
    <dgm:pt modelId="{54340356-A76A-4E06-A96D-AE8DC7A99E4D}" type="pres">
      <dgm:prSet presAssocID="{0A665419-B229-4A86-AAB1-B056B835C903}" presName="dstNode" presStyleLbl="node1" presStyleIdx="0" presStyleCnt="6"/>
      <dgm:spPr/>
    </dgm:pt>
    <dgm:pt modelId="{2DAAA90B-C00D-48A2-AD57-64C59BB1EBD3}" type="pres">
      <dgm:prSet presAssocID="{B2EEBC2A-D6D2-4195-9CF7-44A217287488}" presName="text_1" presStyleLbl="node1" presStyleIdx="0" presStyleCnt="6">
        <dgm:presLayoutVars>
          <dgm:bulletEnabled val="1"/>
        </dgm:presLayoutVars>
      </dgm:prSet>
      <dgm:spPr/>
    </dgm:pt>
    <dgm:pt modelId="{915EC87E-4D83-4CDF-9BA0-62ED6A518AD7}" type="pres">
      <dgm:prSet presAssocID="{B2EEBC2A-D6D2-4195-9CF7-44A217287488}" presName="accent_1" presStyleCnt="0"/>
      <dgm:spPr/>
    </dgm:pt>
    <dgm:pt modelId="{E1911184-0C1A-4EE4-910E-B6B3F643B6C7}" type="pres">
      <dgm:prSet presAssocID="{B2EEBC2A-D6D2-4195-9CF7-44A217287488}" presName="accentRepeatNode" presStyleLbl="solidFgAcc1" presStyleIdx="0" presStyleCnt="6"/>
      <dgm:spPr/>
    </dgm:pt>
    <dgm:pt modelId="{E44D4BC7-DF13-4BA0-952B-395929AD8CC3}" type="pres">
      <dgm:prSet presAssocID="{349F11CA-F8AA-476B-B3E8-EF629C37A919}" presName="text_2" presStyleLbl="node1" presStyleIdx="1" presStyleCnt="6">
        <dgm:presLayoutVars>
          <dgm:bulletEnabled val="1"/>
        </dgm:presLayoutVars>
      </dgm:prSet>
      <dgm:spPr/>
    </dgm:pt>
    <dgm:pt modelId="{0AB67B88-1FC8-45DA-9ED2-2EBC79391CA9}" type="pres">
      <dgm:prSet presAssocID="{349F11CA-F8AA-476B-B3E8-EF629C37A919}" presName="accent_2" presStyleCnt="0"/>
      <dgm:spPr/>
    </dgm:pt>
    <dgm:pt modelId="{0F6F0A1E-078B-43B3-A03A-6A46A538615C}" type="pres">
      <dgm:prSet presAssocID="{349F11CA-F8AA-476B-B3E8-EF629C37A919}" presName="accentRepeatNode" presStyleLbl="solidFgAcc1" presStyleIdx="1" presStyleCnt="6"/>
      <dgm:spPr/>
    </dgm:pt>
    <dgm:pt modelId="{A12B2FAE-E508-495C-9864-8E444A07EA15}" type="pres">
      <dgm:prSet presAssocID="{47571C25-700D-4EA0-A0DA-8F719EDC928D}" presName="text_3" presStyleLbl="node1" presStyleIdx="2" presStyleCnt="6">
        <dgm:presLayoutVars>
          <dgm:bulletEnabled val="1"/>
        </dgm:presLayoutVars>
      </dgm:prSet>
      <dgm:spPr/>
    </dgm:pt>
    <dgm:pt modelId="{76C5434F-0F89-4362-8A32-EAA1783BC80A}" type="pres">
      <dgm:prSet presAssocID="{47571C25-700D-4EA0-A0DA-8F719EDC928D}" presName="accent_3" presStyleCnt="0"/>
      <dgm:spPr/>
    </dgm:pt>
    <dgm:pt modelId="{24EA5F0D-46C0-4476-B5BB-9040F0D0EF16}" type="pres">
      <dgm:prSet presAssocID="{47571C25-700D-4EA0-A0DA-8F719EDC928D}" presName="accentRepeatNode" presStyleLbl="solidFgAcc1" presStyleIdx="2" presStyleCnt="6"/>
      <dgm:spPr/>
    </dgm:pt>
    <dgm:pt modelId="{6FEB7C5F-83CC-415C-941C-AEBAAD6B9CB0}" type="pres">
      <dgm:prSet presAssocID="{1A7BA78B-5622-42A6-BCB5-0C66788D7A31}" presName="text_4" presStyleLbl="node1" presStyleIdx="3" presStyleCnt="6">
        <dgm:presLayoutVars>
          <dgm:bulletEnabled val="1"/>
        </dgm:presLayoutVars>
      </dgm:prSet>
      <dgm:spPr/>
    </dgm:pt>
    <dgm:pt modelId="{E8443B7F-A247-4E2D-9F7E-B14BFBBCA528}" type="pres">
      <dgm:prSet presAssocID="{1A7BA78B-5622-42A6-BCB5-0C66788D7A31}" presName="accent_4" presStyleCnt="0"/>
      <dgm:spPr/>
    </dgm:pt>
    <dgm:pt modelId="{9B4F4B29-B069-42C7-B5F5-E20F582E18B2}" type="pres">
      <dgm:prSet presAssocID="{1A7BA78B-5622-42A6-BCB5-0C66788D7A31}" presName="accentRepeatNode" presStyleLbl="solidFgAcc1" presStyleIdx="3" presStyleCnt="6"/>
      <dgm:spPr/>
    </dgm:pt>
    <dgm:pt modelId="{0D6BC7CB-7D5C-45DA-ACCB-D533C38DFF17}" type="pres">
      <dgm:prSet presAssocID="{3CB24C18-FD55-46E5-9A60-2FD478B8D166}" presName="text_5" presStyleLbl="node1" presStyleIdx="4" presStyleCnt="6">
        <dgm:presLayoutVars>
          <dgm:bulletEnabled val="1"/>
        </dgm:presLayoutVars>
      </dgm:prSet>
      <dgm:spPr/>
    </dgm:pt>
    <dgm:pt modelId="{472B52CC-2EC5-4C68-B098-A4AA6AB2DEB2}" type="pres">
      <dgm:prSet presAssocID="{3CB24C18-FD55-46E5-9A60-2FD478B8D166}" presName="accent_5" presStyleCnt="0"/>
      <dgm:spPr/>
    </dgm:pt>
    <dgm:pt modelId="{D9C2F30A-A3CB-46CF-B4CA-30B3C3777552}" type="pres">
      <dgm:prSet presAssocID="{3CB24C18-FD55-46E5-9A60-2FD478B8D166}" presName="accentRepeatNode" presStyleLbl="solidFgAcc1" presStyleIdx="4" presStyleCnt="6"/>
      <dgm:spPr/>
    </dgm:pt>
    <dgm:pt modelId="{A04CDD45-B3C3-431C-9C09-22C940243AE8}" type="pres">
      <dgm:prSet presAssocID="{08A3B482-B1D3-4082-810D-FD5CD59E732D}" presName="text_6" presStyleLbl="node1" presStyleIdx="5" presStyleCnt="6">
        <dgm:presLayoutVars>
          <dgm:bulletEnabled val="1"/>
        </dgm:presLayoutVars>
      </dgm:prSet>
      <dgm:spPr/>
    </dgm:pt>
    <dgm:pt modelId="{BC5F7F2D-17FA-4BAE-BEB6-46A5AE85FABC}" type="pres">
      <dgm:prSet presAssocID="{08A3B482-B1D3-4082-810D-FD5CD59E732D}" presName="accent_6" presStyleCnt="0"/>
      <dgm:spPr/>
    </dgm:pt>
    <dgm:pt modelId="{632DFDC9-C36C-4CDA-B531-44234C910158}" type="pres">
      <dgm:prSet presAssocID="{08A3B482-B1D3-4082-810D-FD5CD59E732D}" presName="accentRepeatNode" presStyleLbl="solidFgAcc1" presStyleIdx="5" presStyleCnt="6"/>
      <dgm:spPr/>
    </dgm:pt>
  </dgm:ptLst>
  <dgm:cxnLst>
    <dgm:cxn modelId="{6ADF1502-9209-4A3C-9367-2140492CD97C}" type="presOf" srcId="{B2EEBC2A-D6D2-4195-9CF7-44A217287488}" destId="{2DAAA90B-C00D-48A2-AD57-64C59BB1EBD3}" srcOrd="0" destOrd="0" presId="urn:microsoft.com/office/officeart/2008/layout/VerticalCurvedList"/>
    <dgm:cxn modelId="{18E0220F-9DD5-4033-859E-1D9D5FF133FB}" srcId="{0A665419-B229-4A86-AAB1-B056B835C903}" destId="{47571C25-700D-4EA0-A0DA-8F719EDC928D}" srcOrd="2" destOrd="0" parTransId="{57C84E60-489A-43E8-9F76-1B00CEC43716}" sibTransId="{01BAC202-07E0-40A9-8673-6528A872F491}"/>
    <dgm:cxn modelId="{6DB1F925-DF49-487B-AD90-B406DF1D038B}" type="presOf" srcId="{0A665419-B229-4A86-AAB1-B056B835C903}" destId="{46C92ABE-1219-4F05-BFD0-2BB6D1531226}" srcOrd="0" destOrd="0" presId="urn:microsoft.com/office/officeart/2008/layout/VerticalCurvedList"/>
    <dgm:cxn modelId="{28CCBE52-45AE-482B-8D9F-9FC5166DB10D}" type="presOf" srcId="{349F11CA-F8AA-476B-B3E8-EF629C37A919}" destId="{E44D4BC7-DF13-4BA0-952B-395929AD8CC3}" srcOrd="0" destOrd="0" presId="urn:microsoft.com/office/officeart/2008/layout/VerticalCurvedList"/>
    <dgm:cxn modelId="{8325DC52-160B-4D9E-B92C-AFD91A2A84F7}" type="presOf" srcId="{1A7BA78B-5622-42A6-BCB5-0C66788D7A31}" destId="{6FEB7C5F-83CC-415C-941C-AEBAAD6B9CB0}" srcOrd="0" destOrd="0" presId="urn:microsoft.com/office/officeart/2008/layout/VerticalCurvedList"/>
    <dgm:cxn modelId="{283DEB7F-BE02-41C0-B0AC-8C3A4E4EE096}" type="presOf" srcId="{47571C25-700D-4EA0-A0DA-8F719EDC928D}" destId="{A12B2FAE-E508-495C-9864-8E444A07EA15}" srcOrd="0" destOrd="0" presId="urn:microsoft.com/office/officeart/2008/layout/VerticalCurvedList"/>
    <dgm:cxn modelId="{E7599E89-43E5-4152-AD75-6BBB1B3F2F7D}" srcId="{0A665419-B229-4A86-AAB1-B056B835C903}" destId="{349F11CA-F8AA-476B-B3E8-EF629C37A919}" srcOrd="1" destOrd="0" parTransId="{476222A4-A3CF-4162-9E91-9DFEFFD754BE}" sibTransId="{CB2DB25A-D75D-4DAD-AB61-CEE60C407995}"/>
    <dgm:cxn modelId="{5645DD93-7965-4193-B28F-FB5B7348C431}" type="presOf" srcId="{3CB24C18-FD55-46E5-9A60-2FD478B8D166}" destId="{0D6BC7CB-7D5C-45DA-ACCB-D533C38DFF17}" srcOrd="0" destOrd="0" presId="urn:microsoft.com/office/officeart/2008/layout/VerticalCurvedList"/>
    <dgm:cxn modelId="{E2E2CEA0-F285-43B6-8A87-150CD897EE3C}" type="presOf" srcId="{2D49DA42-D563-447E-A580-7864CF8B8AED}" destId="{9F41C3B2-0AEF-4F33-822E-3548CE631E54}" srcOrd="0" destOrd="0" presId="urn:microsoft.com/office/officeart/2008/layout/VerticalCurvedList"/>
    <dgm:cxn modelId="{1E51E1A8-DAC4-4696-A3DB-6FAA8E54D4FF}" type="presOf" srcId="{08A3B482-B1D3-4082-810D-FD5CD59E732D}" destId="{A04CDD45-B3C3-431C-9C09-22C940243AE8}" srcOrd="0" destOrd="0" presId="urn:microsoft.com/office/officeart/2008/layout/VerticalCurvedList"/>
    <dgm:cxn modelId="{C5C5FFB2-1BF2-42DE-A954-057BAFDE567F}" srcId="{0A665419-B229-4A86-AAB1-B056B835C903}" destId="{08A3B482-B1D3-4082-810D-FD5CD59E732D}" srcOrd="5" destOrd="0" parTransId="{82A31783-CA12-4A46-9A65-21E02CE6F289}" sibTransId="{F5DFC8A4-598B-4D5B-A55F-E8ECCEDFDE08}"/>
    <dgm:cxn modelId="{47C9E9F5-E248-4D0D-BFAE-551F99048196}" srcId="{0A665419-B229-4A86-AAB1-B056B835C903}" destId="{B2EEBC2A-D6D2-4195-9CF7-44A217287488}" srcOrd="0" destOrd="0" parTransId="{436FB71A-4311-4B07-A2E3-BB2D57068549}" sibTransId="{2D49DA42-D563-447E-A580-7864CF8B8AED}"/>
    <dgm:cxn modelId="{24F2EAF8-91CE-4770-8605-36ACCE82321C}" srcId="{0A665419-B229-4A86-AAB1-B056B835C903}" destId="{1A7BA78B-5622-42A6-BCB5-0C66788D7A31}" srcOrd="3" destOrd="0" parTransId="{98856CD6-40CA-4B85-99CB-6D6A5B1473CD}" sibTransId="{64216C64-B416-4C47-9E5A-BC388419A546}"/>
    <dgm:cxn modelId="{6F7EA7FC-E20B-4C54-844A-BBA897B4FBB8}" srcId="{0A665419-B229-4A86-AAB1-B056B835C903}" destId="{3CB24C18-FD55-46E5-9A60-2FD478B8D166}" srcOrd="4" destOrd="0" parTransId="{DA4A20F9-DC59-4308-BEE7-58B75DA0521D}" sibTransId="{3FF0BABB-BE06-4847-BAD8-260B8F8F787E}"/>
    <dgm:cxn modelId="{990205B2-F17F-49F3-B59F-205AEA24F65B}" type="presParOf" srcId="{46C92ABE-1219-4F05-BFD0-2BB6D1531226}" destId="{BD633445-E9F4-4FD2-A880-A984EE7B5264}" srcOrd="0" destOrd="0" presId="urn:microsoft.com/office/officeart/2008/layout/VerticalCurvedList"/>
    <dgm:cxn modelId="{BA58DE8B-1AFF-48B9-A8D6-74876FEF0D83}" type="presParOf" srcId="{BD633445-E9F4-4FD2-A880-A984EE7B5264}" destId="{85F7EA0C-236D-4721-9AFF-F3331148E212}" srcOrd="0" destOrd="0" presId="urn:microsoft.com/office/officeart/2008/layout/VerticalCurvedList"/>
    <dgm:cxn modelId="{AEFCB4FA-21E8-4006-835B-DFA53E22D25E}" type="presParOf" srcId="{85F7EA0C-236D-4721-9AFF-F3331148E212}" destId="{421B8D0D-8177-4C92-A2CA-88F0FCDF45C4}" srcOrd="0" destOrd="0" presId="urn:microsoft.com/office/officeart/2008/layout/VerticalCurvedList"/>
    <dgm:cxn modelId="{D289FF45-7C94-4452-A088-E8A94770D226}" type="presParOf" srcId="{85F7EA0C-236D-4721-9AFF-F3331148E212}" destId="{9F41C3B2-0AEF-4F33-822E-3548CE631E54}" srcOrd="1" destOrd="0" presId="urn:microsoft.com/office/officeart/2008/layout/VerticalCurvedList"/>
    <dgm:cxn modelId="{C753E57E-AD0C-4D42-906B-AC893E58D6B9}" type="presParOf" srcId="{85F7EA0C-236D-4721-9AFF-F3331148E212}" destId="{10B587CF-6DFB-4E0F-9B13-51A0661C1F8C}" srcOrd="2" destOrd="0" presId="urn:microsoft.com/office/officeart/2008/layout/VerticalCurvedList"/>
    <dgm:cxn modelId="{6D4AD5D1-8501-49CB-A5E8-AE63E1C49919}" type="presParOf" srcId="{85F7EA0C-236D-4721-9AFF-F3331148E212}" destId="{54340356-A76A-4E06-A96D-AE8DC7A99E4D}" srcOrd="3" destOrd="0" presId="urn:microsoft.com/office/officeart/2008/layout/VerticalCurvedList"/>
    <dgm:cxn modelId="{1378D381-4E12-4697-82DC-7EB153221672}" type="presParOf" srcId="{BD633445-E9F4-4FD2-A880-A984EE7B5264}" destId="{2DAAA90B-C00D-48A2-AD57-64C59BB1EBD3}" srcOrd="1" destOrd="0" presId="urn:microsoft.com/office/officeart/2008/layout/VerticalCurvedList"/>
    <dgm:cxn modelId="{F068E3C1-336F-464B-9D6F-625B13E59F51}" type="presParOf" srcId="{BD633445-E9F4-4FD2-A880-A984EE7B5264}" destId="{915EC87E-4D83-4CDF-9BA0-62ED6A518AD7}" srcOrd="2" destOrd="0" presId="urn:microsoft.com/office/officeart/2008/layout/VerticalCurvedList"/>
    <dgm:cxn modelId="{DD00302C-433C-4671-BD8C-17733106E587}" type="presParOf" srcId="{915EC87E-4D83-4CDF-9BA0-62ED6A518AD7}" destId="{E1911184-0C1A-4EE4-910E-B6B3F643B6C7}" srcOrd="0" destOrd="0" presId="urn:microsoft.com/office/officeart/2008/layout/VerticalCurvedList"/>
    <dgm:cxn modelId="{A17A5FC9-7204-4758-A9AE-FC513E229E81}" type="presParOf" srcId="{BD633445-E9F4-4FD2-A880-A984EE7B5264}" destId="{E44D4BC7-DF13-4BA0-952B-395929AD8CC3}" srcOrd="3" destOrd="0" presId="urn:microsoft.com/office/officeart/2008/layout/VerticalCurvedList"/>
    <dgm:cxn modelId="{C4252F62-7959-480C-ABF6-FD525B437692}" type="presParOf" srcId="{BD633445-E9F4-4FD2-A880-A984EE7B5264}" destId="{0AB67B88-1FC8-45DA-9ED2-2EBC79391CA9}" srcOrd="4" destOrd="0" presId="urn:microsoft.com/office/officeart/2008/layout/VerticalCurvedList"/>
    <dgm:cxn modelId="{6B2E2F5F-82ED-4A31-9CA0-FC87279E26BC}" type="presParOf" srcId="{0AB67B88-1FC8-45DA-9ED2-2EBC79391CA9}" destId="{0F6F0A1E-078B-43B3-A03A-6A46A538615C}" srcOrd="0" destOrd="0" presId="urn:microsoft.com/office/officeart/2008/layout/VerticalCurvedList"/>
    <dgm:cxn modelId="{6EC77859-8C1A-481C-A1E0-DFE91241CEC4}" type="presParOf" srcId="{BD633445-E9F4-4FD2-A880-A984EE7B5264}" destId="{A12B2FAE-E508-495C-9864-8E444A07EA15}" srcOrd="5" destOrd="0" presId="urn:microsoft.com/office/officeart/2008/layout/VerticalCurvedList"/>
    <dgm:cxn modelId="{3F7AB06B-138B-4C5E-99E5-6E455352DFAE}" type="presParOf" srcId="{BD633445-E9F4-4FD2-A880-A984EE7B5264}" destId="{76C5434F-0F89-4362-8A32-EAA1783BC80A}" srcOrd="6" destOrd="0" presId="urn:microsoft.com/office/officeart/2008/layout/VerticalCurvedList"/>
    <dgm:cxn modelId="{A1BD8FB0-D6C9-4DD6-819F-E6B6F05C53DC}" type="presParOf" srcId="{76C5434F-0F89-4362-8A32-EAA1783BC80A}" destId="{24EA5F0D-46C0-4476-B5BB-9040F0D0EF16}" srcOrd="0" destOrd="0" presId="urn:microsoft.com/office/officeart/2008/layout/VerticalCurvedList"/>
    <dgm:cxn modelId="{F224CE28-FF48-4C39-81A5-F37208D791F4}" type="presParOf" srcId="{BD633445-E9F4-4FD2-A880-A984EE7B5264}" destId="{6FEB7C5F-83CC-415C-941C-AEBAAD6B9CB0}" srcOrd="7" destOrd="0" presId="urn:microsoft.com/office/officeart/2008/layout/VerticalCurvedList"/>
    <dgm:cxn modelId="{238C7991-98E1-41D5-A4B8-80C93657D57E}" type="presParOf" srcId="{BD633445-E9F4-4FD2-A880-A984EE7B5264}" destId="{E8443B7F-A247-4E2D-9F7E-B14BFBBCA528}" srcOrd="8" destOrd="0" presId="urn:microsoft.com/office/officeart/2008/layout/VerticalCurvedList"/>
    <dgm:cxn modelId="{9A95F6A3-72ED-4D4F-9472-085D63B6AD07}" type="presParOf" srcId="{E8443B7F-A247-4E2D-9F7E-B14BFBBCA528}" destId="{9B4F4B29-B069-42C7-B5F5-E20F582E18B2}" srcOrd="0" destOrd="0" presId="urn:microsoft.com/office/officeart/2008/layout/VerticalCurvedList"/>
    <dgm:cxn modelId="{39430EC8-51CA-494C-8539-62833CFF9E66}" type="presParOf" srcId="{BD633445-E9F4-4FD2-A880-A984EE7B5264}" destId="{0D6BC7CB-7D5C-45DA-ACCB-D533C38DFF17}" srcOrd="9" destOrd="0" presId="urn:microsoft.com/office/officeart/2008/layout/VerticalCurvedList"/>
    <dgm:cxn modelId="{8547E6FF-7EA1-44B8-9123-E2DAFDE7444E}" type="presParOf" srcId="{BD633445-E9F4-4FD2-A880-A984EE7B5264}" destId="{472B52CC-2EC5-4C68-B098-A4AA6AB2DEB2}" srcOrd="10" destOrd="0" presId="urn:microsoft.com/office/officeart/2008/layout/VerticalCurvedList"/>
    <dgm:cxn modelId="{33A7E9D9-8567-443F-A807-8DB35A8492BE}" type="presParOf" srcId="{472B52CC-2EC5-4C68-B098-A4AA6AB2DEB2}" destId="{D9C2F30A-A3CB-46CF-B4CA-30B3C3777552}" srcOrd="0" destOrd="0" presId="urn:microsoft.com/office/officeart/2008/layout/VerticalCurvedList"/>
    <dgm:cxn modelId="{3A774DD6-B5E4-46E2-9726-EFF92F3A9E31}" type="presParOf" srcId="{BD633445-E9F4-4FD2-A880-A984EE7B5264}" destId="{A04CDD45-B3C3-431C-9C09-22C940243AE8}" srcOrd="11" destOrd="0" presId="urn:microsoft.com/office/officeart/2008/layout/VerticalCurvedList"/>
    <dgm:cxn modelId="{EAC85047-3C21-4C32-9BB5-8BDCCE003E79}" type="presParOf" srcId="{BD633445-E9F4-4FD2-A880-A984EE7B5264}" destId="{BC5F7F2D-17FA-4BAE-BEB6-46A5AE85FABC}" srcOrd="12" destOrd="0" presId="urn:microsoft.com/office/officeart/2008/layout/VerticalCurvedList"/>
    <dgm:cxn modelId="{483E8A02-2035-48CC-A5E7-7154A1B5733F}" type="presParOf" srcId="{BC5F7F2D-17FA-4BAE-BEB6-46A5AE85FABC}" destId="{632DFDC9-C36C-4CDA-B531-44234C91015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1C3B2-0AEF-4F33-822E-3548CE631E54}">
      <dsp:nvSpPr>
        <dsp:cNvPr id="0" name=""/>
        <dsp:cNvSpPr/>
      </dsp:nvSpPr>
      <dsp:spPr>
        <a:xfrm>
          <a:off x="-4342307" y="-666093"/>
          <a:ext cx="5173425" cy="5173425"/>
        </a:xfrm>
        <a:prstGeom prst="blockArc">
          <a:avLst>
            <a:gd name="adj1" fmla="val 18900000"/>
            <a:gd name="adj2" fmla="val 2700000"/>
            <a:gd name="adj3" fmla="val 418"/>
          </a:avLst>
        </a:pr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AAA90B-C00D-48A2-AD57-64C59BB1EBD3}">
      <dsp:nvSpPr>
        <dsp:cNvPr id="0" name=""/>
        <dsp:cNvSpPr/>
      </dsp:nvSpPr>
      <dsp:spPr>
        <a:xfrm>
          <a:off x="534504" y="384123"/>
          <a:ext cx="5354392" cy="768247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797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bg2"/>
              </a:solidFill>
            </a:rPr>
            <a:t>Understanding the sequence of words and returning the relevant documents</a:t>
          </a:r>
        </a:p>
      </dsp:txBody>
      <dsp:txXfrm>
        <a:off x="534504" y="384123"/>
        <a:ext cx="5354392" cy="768247"/>
      </dsp:txXfrm>
    </dsp:sp>
    <dsp:sp modelId="{E1911184-0C1A-4EE4-910E-B6B3F643B6C7}">
      <dsp:nvSpPr>
        <dsp:cNvPr id="0" name=""/>
        <dsp:cNvSpPr/>
      </dsp:nvSpPr>
      <dsp:spPr>
        <a:xfrm>
          <a:off x="54349" y="288092"/>
          <a:ext cx="960309" cy="9603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4D4BC7-DF13-4BA0-952B-395929AD8CC3}">
      <dsp:nvSpPr>
        <dsp:cNvPr id="0" name=""/>
        <dsp:cNvSpPr/>
      </dsp:nvSpPr>
      <dsp:spPr>
        <a:xfrm>
          <a:off x="813762" y="1536495"/>
          <a:ext cx="5075134" cy="768247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797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bg2"/>
              </a:solidFill>
            </a:rPr>
            <a:t>Google and Yahoo search engines </a:t>
          </a:r>
          <a:endParaRPr lang="de-DE" sz="1400" kern="1200" dirty="0"/>
        </a:p>
      </dsp:txBody>
      <dsp:txXfrm>
        <a:off x="813762" y="1536495"/>
        <a:ext cx="5075134" cy="768247"/>
      </dsp:txXfrm>
    </dsp:sp>
    <dsp:sp modelId="{0F6F0A1E-078B-43B3-A03A-6A46A538615C}">
      <dsp:nvSpPr>
        <dsp:cNvPr id="0" name=""/>
        <dsp:cNvSpPr/>
      </dsp:nvSpPr>
      <dsp:spPr>
        <a:xfrm>
          <a:off x="333607" y="1440464"/>
          <a:ext cx="960309" cy="9603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B4191A-46B8-4FA4-9060-68BEDAA9DB8F}">
      <dsp:nvSpPr>
        <dsp:cNvPr id="0" name=""/>
        <dsp:cNvSpPr/>
      </dsp:nvSpPr>
      <dsp:spPr>
        <a:xfrm>
          <a:off x="534504" y="2688867"/>
          <a:ext cx="5354392" cy="768247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797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bg2"/>
              </a:solidFill>
            </a:rPr>
            <a:t>Chatbots leverages this technique for intent classification</a:t>
          </a:r>
          <a:endParaRPr lang="de-DE" sz="1400" kern="1200" dirty="0"/>
        </a:p>
      </dsp:txBody>
      <dsp:txXfrm>
        <a:off x="534504" y="2688867"/>
        <a:ext cx="5354392" cy="768247"/>
      </dsp:txXfrm>
    </dsp:sp>
    <dsp:sp modelId="{BC098760-E81D-47C3-8735-9B93CB66B113}">
      <dsp:nvSpPr>
        <dsp:cNvPr id="0" name=""/>
        <dsp:cNvSpPr/>
      </dsp:nvSpPr>
      <dsp:spPr>
        <a:xfrm>
          <a:off x="54349" y="2592836"/>
          <a:ext cx="960309" cy="9603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1C3B2-0AEF-4F33-822E-3548CE631E54}">
      <dsp:nvSpPr>
        <dsp:cNvPr id="0" name=""/>
        <dsp:cNvSpPr/>
      </dsp:nvSpPr>
      <dsp:spPr>
        <a:xfrm>
          <a:off x="-4342307" y="-666093"/>
          <a:ext cx="5173425" cy="5173425"/>
        </a:xfrm>
        <a:prstGeom prst="blockArc">
          <a:avLst>
            <a:gd name="adj1" fmla="val 18900000"/>
            <a:gd name="adj2" fmla="val 2700000"/>
            <a:gd name="adj3" fmla="val 418"/>
          </a:avLst>
        </a:pr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AAA90B-C00D-48A2-AD57-64C59BB1EBD3}">
      <dsp:nvSpPr>
        <dsp:cNvPr id="0" name=""/>
        <dsp:cNvSpPr/>
      </dsp:nvSpPr>
      <dsp:spPr>
        <a:xfrm>
          <a:off x="310560" y="202279"/>
          <a:ext cx="5578337" cy="404405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997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2"/>
              </a:solidFill>
            </a:rPr>
            <a:t>In preprocessing stage various rules and regulations are defined to standardize the text that makes it efficient for text mining</a:t>
          </a:r>
          <a:endParaRPr lang="en-GB" sz="1400" kern="1200" dirty="0">
            <a:solidFill>
              <a:schemeClr val="bg2"/>
            </a:solidFill>
          </a:endParaRPr>
        </a:p>
      </dsp:txBody>
      <dsp:txXfrm>
        <a:off x="310560" y="202279"/>
        <a:ext cx="5578337" cy="404405"/>
      </dsp:txXfrm>
    </dsp:sp>
    <dsp:sp modelId="{E1911184-0C1A-4EE4-910E-B6B3F643B6C7}">
      <dsp:nvSpPr>
        <dsp:cNvPr id="0" name=""/>
        <dsp:cNvSpPr/>
      </dsp:nvSpPr>
      <dsp:spPr>
        <a:xfrm>
          <a:off x="57807" y="151728"/>
          <a:ext cx="505507" cy="505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4D4BC7-DF13-4BA0-952B-395929AD8CC3}">
      <dsp:nvSpPr>
        <dsp:cNvPr id="0" name=""/>
        <dsp:cNvSpPr/>
      </dsp:nvSpPr>
      <dsp:spPr>
        <a:xfrm>
          <a:off x="643211" y="808811"/>
          <a:ext cx="5245685" cy="404405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997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2"/>
              </a:solidFill>
            </a:rPr>
            <a:t>Real theme or data mislay its importance due to the modification in the text sequence</a:t>
          </a:r>
          <a:endParaRPr lang="de-DE" sz="1400" kern="1200" dirty="0"/>
        </a:p>
      </dsp:txBody>
      <dsp:txXfrm>
        <a:off x="643211" y="808811"/>
        <a:ext cx="5245685" cy="404405"/>
      </dsp:txXfrm>
    </dsp:sp>
    <dsp:sp modelId="{0F6F0A1E-078B-43B3-A03A-6A46A538615C}">
      <dsp:nvSpPr>
        <dsp:cNvPr id="0" name=""/>
        <dsp:cNvSpPr/>
      </dsp:nvSpPr>
      <dsp:spPr>
        <a:xfrm>
          <a:off x="390458" y="758260"/>
          <a:ext cx="505507" cy="505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8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2B2FAE-E508-495C-9864-8E444A07EA15}">
      <dsp:nvSpPr>
        <dsp:cNvPr id="0" name=""/>
        <dsp:cNvSpPr/>
      </dsp:nvSpPr>
      <dsp:spPr>
        <a:xfrm>
          <a:off x="795324" y="1415342"/>
          <a:ext cx="5093572" cy="404405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1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997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2"/>
              </a:solidFill>
            </a:rPr>
            <a:t>Multilingual dependencies</a:t>
          </a:r>
          <a:endParaRPr lang="de-DE" sz="1400" kern="1200" dirty="0"/>
        </a:p>
      </dsp:txBody>
      <dsp:txXfrm>
        <a:off x="795324" y="1415342"/>
        <a:ext cx="5093572" cy="404405"/>
      </dsp:txXfrm>
    </dsp:sp>
    <dsp:sp modelId="{24EA5F0D-46C0-4476-B5BB-9040F0D0EF16}">
      <dsp:nvSpPr>
        <dsp:cNvPr id="0" name=""/>
        <dsp:cNvSpPr/>
      </dsp:nvSpPr>
      <dsp:spPr>
        <a:xfrm>
          <a:off x="542571" y="1364792"/>
          <a:ext cx="505507" cy="505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1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B7C5F-83CC-415C-941C-AEBAAD6B9CB0}">
      <dsp:nvSpPr>
        <dsp:cNvPr id="0" name=""/>
        <dsp:cNvSpPr/>
      </dsp:nvSpPr>
      <dsp:spPr>
        <a:xfrm>
          <a:off x="795324" y="2021490"/>
          <a:ext cx="5093572" cy="404405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2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997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2"/>
              </a:solidFill>
            </a:rPr>
            <a:t>Integration of domain knowledge is important</a:t>
          </a:r>
          <a:endParaRPr lang="de-DE" sz="1400" kern="1200" dirty="0"/>
        </a:p>
      </dsp:txBody>
      <dsp:txXfrm>
        <a:off x="795324" y="2021490"/>
        <a:ext cx="5093572" cy="404405"/>
      </dsp:txXfrm>
    </dsp:sp>
    <dsp:sp modelId="{9B4F4B29-B069-42C7-B5F5-E20F582E18B2}">
      <dsp:nvSpPr>
        <dsp:cNvPr id="0" name=""/>
        <dsp:cNvSpPr/>
      </dsp:nvSpPr>
      <dsp:spPr>
        <a:xfrm>
          <a:off x="542571" y="1970939"/>
          <a:ext cx="505507" cy="505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24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6BC7CB-7D5C-45DA-ACCB-D533C38DFF17}">
      <dsp:nvSpPr>
        <dsp:cNvPr id="0" name=""/>
        <dsp:cNvSpPr/>
      </dsp:nvSpPr>
      <dsp:spPr>
        <a:xfrm>
          <a:off x="643211" y="2628022"/>
          <a:ext cx="5245685" cy="404405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3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997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2"/>
              </a:solidFill>
            </a:rPr>
            <a:t>Words having same spelling but different meaning </a:t>
          </a:r>
          <a:endParaRPr lang="de-DE" sz="1400" kern="1200" dirty="0"/>
        </a:p>
      </dsp:txBody>
      <dsp:txXfrm>
        <a:off x="643211" y="2628022"/>
        <a:ext cx="5245685" cy="404405"/>
      </dsp:txXfrm>
    </dsp:sp>
    <dsp:sp modelId="{D9C2F30A-A3CB-46CF-B4CA-30B3C3777552}">
      <dsp:nvSpPr>
        <dsp:cNvPr id="0" name=""/>
        <dsp:cNvSpPr/>
      </dsp:nvSpPr>
      <dsp:spPr>
        <a:xfrm>
          <a:off x="390458" y="2577471"/>
          <a:ext cx="505507" cy="505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32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CDD45-B3C3-431C-9C09-22C940243AE8}">
      <dsp:nvSpPr>
        <dsp:cNvPr id="0" name=""/>
        <dsp:cNvSpPr/>
      </dsp:nvSpPr>
      <dsp:spPr>
        <a:xfrm>
          <a:off x="310560" y="3234553"/>
          <a:ext cx="5578337" cy="404405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997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2"/>
              </a:solidFill>
            </a:rPr>
            <a:t>Different grammatic rules</a:t>
          </a:r>
          <a:endParaRPr lang="de-DE" sz="1400" kern="1200" dirty="0"/>
        </a:p>
      </dsp:txBody>
      <dsp:txXfrm>
        <a:off x="310560" y="3234553"/>
        <a:ext cx="5578337" cy="404405"/>
      </dsp:txXfrm>
    </dsp:sp>
    <dsp:sp modelId="{632DFDC9-C36C-4CDA-B531-44234C910158}">
      <dsp:nvSpPr>
        <dsp:cNvPr id="0" name=""/>
        <dsp:cNvSpPr/>
      </dsp:nvSpPr>
      <dsp:spPr>
        <a:xfrm>
          <a:off x="57807" y="3184003"/>
          <a:ext cx="505507" cy="505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86434-C8DD-44F0-B6A1-A0A00BD376B6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2893B-C724-4D46-B782-2E14F28619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324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454"/>
            <a:fld id="{B547CA13-9A56-44ED-ABB7-C4084356E42A}" type="slidenum">
              <a:rPr lang="de-DE" smtClean="0">
                <a:solidFill>
                  <a:prstClr val="black"/>
                </a:solidFill>
              </a:rPr>
              <a:pPr defTabSz="912454"/>
              <a:t>1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50888"/>
            <a:ext cx="6669087" cy="37528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009" y="4753106"/>
            <a:ext cx="1925007" cy="184723"/>
          </a:xfrm>
          <a:noFill/>
          <a:ln w="9525"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185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905528" y="4751554"/>
            <a:ext cx="4983444" cy="45047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5088" y="750888"/>
            <a:ext cx="6669087" cy="3752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905528" y="4751554"/>
            <a:ext cx="4983444" cy="45047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5088" y="750888"/>
            <a:ext cx="6669087" cy="3752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838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905528" y="4751554"/>
            <a:ext cx="4983444" cy="45047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5088" y="750888"/>
            <a:ext cx="6669087" cy="3752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0963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905528" y="4751554"/>
            <a:ext cx="4983444" cy="45047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de-DE" dirty="0"/>
              <a:t>4. Storage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cheap</a:t>
            </a:r>
            <a:r>
              <a:rPr lang="de-DE" dirty="0"/>
              <a:t> but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relevant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in </a:t>
            </a:r>
            <a:r>
              <a:rPr lang="de-DE" dirty="0" err="1"/>
              <a:t>databases</a:t>
            </a:r>
            <a:endParaRPr lang="de-DE" dirty="0"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5088" y="750888"/>
            <a:ext cx="6669087" cy="3752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1704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905528" y="4751554"/>
            <a:ext cx="4983444" cy="45047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5088" y="750888"/>
            <a:ext cx="6669087" cy="3752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180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25C0-665E-4991-8659-3AC8FDE32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56709-A1DA-41E5-9AD0-8C2A89E12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40505-FD3C-43B6-85AF-6FCF9663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50D8-C164-4619-A96F-132A20015271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EFBFA-E657-4EAD-83BA-6CD7B706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30BC5-3354-4ACE-B916-57E9FC2D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5BD6-5345-4F9F-872E-910C6781B7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24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0400-F2B6-4047-8417-C1182471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7C2FE-7088-47D7-95B0-4303EE55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3E7B5-19FA-424E-BD4C-7DE672127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50D8-C164-4619-A96F-132A20015271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F2D0A-A2A9-4031-922A-95D2184D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A2280-41CC-4CA8-84CF-545A4146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5BD6-5345-4F9F-872E-910C6781B7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71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1BF5C5-202A-4B31-8B76-83657A3B9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C3946-9BC4-43C5-B4C1-49820D0D4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7EE40-668F-479E-A6E7-EEBC17241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50D8-C164-4619-A96F-132A20015271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A3B10-C19B-462E-B2C3-F304EC8A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9DF20-01CF-4825-AF4C-22013C19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5BD6-5345-4F9F-872E-910C6781B7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258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0F8F2EA-7E22-4C27-A992-B909D84983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3867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A9A1C8C-B082-459F-BE0E-B4B81C160C0F}"/>
              </a:ext>
            </a:extLst>
          </p:cNvPr>
          <p:cNvSpPr/>
          <p:nvPr userDrawn="1"/>
        </p:nvSpPr>
        <p:spPr>
          <a:xfrm>
            <a:off x="0" y="4552122"/>
            <a:ext cx="12192000" cy="2093844"/>
          </a:xfrm>
          <a:prstGeom prst="rect">
            <a:avLst/>
          </a:prstGeom>
          <a:gradFill flip="none" rotWithShape="1">
            <a:gsLst>
              <a:gs pos="21500">
                <a:srgbClr val="FFFFFF">
                  <a:alpha val="85000"/>
                </a:srgbClr>
              </a:gs>
              <a:gs pos="100000">
                <a:srgbClr val="FFFFFF"/>
              </a:gs>
              <a:gs pos="43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12119F7-5B39-49B7-BA89-D75407B257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67" y="1750426"/>
            <a:ext cx="4276924" cy="29754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D961074-5C72-4E7C-845D-F4D379BE0BF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238" y="1876221"/>
            <a:ext cx="2381582" cy="562053"/>
          </a:xfrm>
          <a:prstGeom prst="rect">
            <a:avLst/>
          </a:prstGeom>
        </p:spPr>
      </p:pic>
      <p:sp>
        <p:nvSpPr>
          <p:cNvPr id="13" name="Inhaltsplatzhalter 18">
            <a:extLst>
              <a:ext uri="{FF2B5EF4-FFF2-40B4-BE49-F238E27FC236}">
                <a16:creationId xmlns:a16="http://schemas.microsoft.com/office/drawing/2014/main" id="{52FD1D89-1756-49D0-A0E1-6DFE8005466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574293" y="5546162"/>
            <a:ext cx="3057525" cy="982662"/>
          </a:xfrm>
        </p:spPr>
        <p:txBody>
          <a:bodyPr>
            <a:normAutofit/>
          </a:bodyPr>
          <a:lstStyle>
            <a:lvl2pPr marL="457200" indent="0">
              <a:buNone/>
              <a:defRPr sz="1600"/>
            </a:lvl2pPr>
          </a:lstStyle>
          <a:p>
            <a:pPr lvl="1"/>
            <a:r>
              <a:rPr lang="de-DE" dirty="0"/>
              <a:t>DATANOMIQ GmbH</a:t>
            </a:r>
          </a:p>
          <a:p>
            <a:pPr lvl="1"/>
            <a:r>
              <a:rPr lang="de-DE" dirty="0"/>
              <a:t>Franklinstraße 11</a:t>
            </a:r>
            <a:br>
              <a:rPr lang="de-DE" dirty="0"/>
            </a:br>
            <a:r>
              <a:rPr lang="de-DE" dirty="0"/>
              <a:t>10587 Berlin</a:t>
            </a:r>
          </a:p>
        </p:txBody>
      </p:sp>
    </p:spTree>
    <p:extLst>
      <p:ext uri="{BB962C8B-B14F-4D97-AF65-F5344CB8AC3E}">
        <p14:creationId xmlns:p14="http://schemas.microsoft.com/office/powerpoint/2010/main" val="931723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">
  <p:cSld name="Titelfoli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03867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/>
          <p:nvPr/>
        </p:nvSpPr>
        <p:spPr>
          <a:xfrm>
            <a:off x="0" y="4552122"/>
            <a:ext cx="12192000" cy="209384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1500">
                <a:srgbClr val="FFFFFF">
                  <a:alpha val="84705"/>
                </a:srgbClr>
              </a:gs>
              <a:gs pos="43000">
                <a:schemeClr val="lt1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1"/>
          </p:nvPr>
        </p:nvSpPr>
        <p:spPr>
          <a:xfrm>
            <a:off x="8574293" y="5546162"/>
            <a:ext cx="3057525" cy="98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73062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3F3F3F"/>
              </a:buClr>
              <a:buSzPts val="2275"/>
              <a:buFont typeface="Noto Sans Symbols"/>
              <a:buChar char="▪"/>
              <a:defRPr sz="2275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1625"/>
              <a:buFont typeface="Noto Sans Symbols"/>
              <a:buChar char="▪"/>
              <a:defRPr sz="1625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1463"/>
              <a:buFont typeface="Noto Sans Symbols"/>
              <a:buChar char="▪"/>
              <a:defRPr sz="1463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1463"/>
              <a:buFont typeface="Noto Sans Symbols"/>
              <a:buChar char="▪"/>
              <a:defRPr sz="1463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9063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upt" userDrawn="1">
  <p:cSld name="Haup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750276" y="1757682"/>
            <a:ext cx="10879017" cy="464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73062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C0C0C"/>
              </a:buClr>
              <a:buSzPts val="2275"/>
              <a:buFont typeface="Noto Sans Symbols"/>
              <a:buChar char="▪"/>
              <a:defRPr sz="2275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0C0C0C"/>
              </a:buClr>
              <a:buSzPts val="1950"/>
              <a:buFont typeface="Noto Sans Symbols"/>
              <a:buChar char="▪"/>
              <a:defRPr sz="195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0C0C0C"/>
              </a:buClr>
              <a:buSzPts val="1625"/>
              <a:buFont typeface="Noto Sans Symbols"/>
              <a:buChar char="▪"/>
              <a:defRPr sz="1625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0C0C0C"/>
              </a:buClr>
              <a:buSzPts val="1463"/>
              <a:buFont typeface="Noto Sans Symbols"/>
              <a:buChar char="▪"/>
              <a:defRPr sz="1463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0C0C0C"/>
              </a:buClr>
              <a:buSzPts val="1463"/>
              <a:buFont typeface="Noto Sans Symbols"/>
              <a:buChar char="▪"/>
              <a:defRPr sz="1463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10087894" y="6415342"/>
            <a:ext cx="990600" cy="32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2"/>
          </p:nvPr>
        </p:nvSpPr>
        <p:spPr>
          <a:xfrm>
            <a:off x="972524" y="968168"/>
            <a:ext cx="9292356" cy="267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4776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">
  <p:cSld name="Inhal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533403" y="481275"/>
            <a:ext cx="9731477" cy="38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84FF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4784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972524" y="968168"/>
            <a:ext cx="9292356" cy="267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2"/>
          </p:nvPr>
        </p:nvSpPr>
        <p:spPr>
          <a:xfrm>
            <a:off x="5183188" y="2057400"/>
            <a:ext cx="6172200" cy="380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3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4961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el und Inhalt">
  <p:cSld name="1_Titel und Inhal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/>
        </p:nvSpPr>
        <p:spPr>
          <a:xfrm>
            <a:off x="0" y="6604084"/>
            <a:ext cx="12192000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DATANOMIQ GmbH  -   www.datanomiq.de				  		                       </a:t>
            </a:r>
            <a:fld id="{00000000-1234-1234-1234-123412341234}" type="slidenum">
              <a:rPr lang="de-DE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" name="Google Shape;35;p5"/>
          <p:cNvCxnSpPr/>
          <p:nvPr/>
        </p:nvCxnSpPr>
        <p:spPr>
          <a:xfrm>
            <a:off x="4195017" y="6733536"/>
            <a:ext cx="691902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533403" y="481275"/>
            <a:ext cx="9731477" cy="38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84FF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4784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972524" y="968168"/>
            <a:ext cx="9292356" cy="267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5503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33298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23B9-4395-4FC1-88A3-887FE9E3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F8BDB-3373-4F06-ABA1-87CBC8441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79AC0-2675-4574-AB8F-9B06861D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50D8-C164-4619-A96F-132A20015271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9AF32-BE22-4170-971C-FEA09A59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8816A-E701-421A-9A87-A50E5117A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5BD6-5345-4F9F-872E-910C6781B7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3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295A-4178-4BC5-92A9-8B736892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4704-D721-4F16-8BF8-996E98894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7E3DF-3833-4EF4-818A-CE2A6D79B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50D8-C164-4619-A96F-132A20015271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29760-9667-4907-981A-1E297D67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BABB2-2FEE-4323-984A-E8CBB757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5BD6-5345-4F9F-872E-910C6781B7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91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30C0-B4C4-45D0-9739-E7A107218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515CD-9ED3-41DA-8BFA-3B8ABBB79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3D36D-34DC-40D8-8A0D-3CA280194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856D5-9A31-4FE6-804D-4F2CD4C8B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50D8-C164-4619-A96F-132A20015271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46F6A-9466-45CA-A467-AEBD52AF4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FB30D-9E0B-4ADA-A7BF-62B1F69F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5BD6-5345-4F9F-872E-910C6781B7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54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BCCB-D372-41B1-9B18-25CBBA1A4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241F9-BBFD-4AE6-8594-A464E1D27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E6D6F-7EB5-47D9-8BB2-E5C98C02C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B9348-16C1-4355-BCD1-FD1ED8687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DB79B-E61C-46AF-854E-BDD28BBA2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1C2C4E-93E9-4B1E-9809-630721CB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50D8-C164-4619-A96F-132A20015271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57B6E-2D8E-4574-A114-08BB3F758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D82C98-BEDF-4B14-9DD3-F6B2D7BD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5BD6-5345-4F9F-872E-910C6781B7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55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297B4-5D22-46AA-B3B2-9A705E42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0D411-5ADC-4320-BC0E-2C2AA7FBD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50D8-C164-4619-A96F-132A20015271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EC1B8-B6BE-4AC4-A9FD-17B4EBB9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A31DD-0E1B-491B-B889-FD9F8A21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5BD6-5345-4F9F-872E-910C6781B7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0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506B14-DB28-4195-B379-0B93AEF4E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50D8-C164-4619-A96F-132A20015271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8B0EC-19DF-4BC4-AD5B-DC39FDB53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30F53-3E81-4616-8117-994A5036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5BD6-5345-4F9F-872E-910C6781B7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70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C68C-809D-4A6C-B0F6-B9A963491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BE1E8-56DB-48D6-AE7F-3981E6217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AFCF9-2360-4200-9803-C6754F36E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F51F8-530D-4279-A495-9F9B69D41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50D8-C164-4619-A96F-132A20015271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4727C-8342-4C4D-83A8-581977D83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A037B-4BC9-4CD1-BE45-BFCCC9A8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5BD6-5345-4F9F-872E-910C6781B7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57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FE78-35D5-4FC0-81B9-E564C45A2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B73ABF-529D-4336-83CE-DE1B55513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C85EF-8AC3-47D0-B1AD-5E6B0A367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93537-9368-4ACA-A01C-258FA0D77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50D8-C164-4619-A96F-132A20015271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9D1F6-C5A4-4F87-90A3-89B50708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9B79D-14D6-4F0F-B817-954F602B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5BD6-5345-4F9F-872E-910C6781B7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24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7F5E62-DB85-4C07-B646-986FA8CC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CB170-D593-4CD4-8CFE-004C2F367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23975-BF8F-409B-B46B-D6C6B8D0D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750D8-C164-4619-A96F-132A20015271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64907-EA7A-461C-9241-CB0406ADF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B878A-919F-4745-8DAF-BB385B3C3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A5BD6-5345-4F9F-872E-910C6781B7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73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533403" y="170012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73062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3F3F3F"/>
              </a:buClr>
              <a:buSzPts val="2275"/>
              <a:buFont typeface="Noto Sans Symbols"/>
              <a:buChar char="▪"/>
              <a:defRPr sz="2275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1950"/>
              <a:buFont typeface="Noto Sans Symbols"/>
              <a:buChar char="▪"/>
              <a:defRPr sz="195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1625"/>
              <a:buFont typeface="Noto Sans Symbols"/>
              <a:buChar char="▪"/>
              <a:defRPr sz="1625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1463"/>
              <a:buFont typeface="Noto Sans Symbols"/>
              <a:buChar char="▪"/>
              <a:defRPr sz="1463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1463"/>
              <a:buFont typeface="Noto Sans Symbols"/>
              <a:buChar char="▪"/>
              <a:defRPr sz="1463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10087894" y="6415342"/>
            <a:ext cx="990600" cy="32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242922" y="6473850"/>
            <a:ext cx="206525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© DATANOMIQ | </a:t>
            </a:r>
            <a:r>
              <a:rPr lang="de-DE" sz="8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www.datanomiq.de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 i="0" u="none" strike="noStrike" cap="none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02577" y="124776"/>
            <a:ext cx="1995948" cy="471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 userDrawn="1"/>
        </p:nvPicPr>
        <p:blipFill rotWithShape="1">
          <a:blip r:embed="rId8">
            <a:alphaModFix/>
          </a:blip>
          <a:srcRect/>
          <a:stretch/>
        </p:blipFill>
        <p:spPr>
          <a:xfrm>
            <a:off x="533403" y="895880"/>
            <a:ext cx="10478720" cy="60091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1000445" y="940507"/>
            <a:ext cx="9731477" cy="38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84FF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6;p1"/>
          <p:cNvCxnSpPr/>
          <p:nvPr/>
        </p:nvCxnSpPr>
        <p:spPr>
          <a:xfrm>
            <a:off x="2219688" y="6584135"/>
            <a:ext cx="7887876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767205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hackerdays.com/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7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hyperlink" Target="mailto:aakash.chugh@datanomiq.de" TargetMode="External"/><Relationship Id="rId4" Type="http://schemas.openxmlformats.org/officeDocument/2006/relationships/hyperlink" Target="https://www.linkedin.com/in/aakash-chugh-07215881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gif"/><Relationship Id="rId5" Type="http://schemas.openxmlformats.org/officeDocument/2006/relationships/image" Target="../media/image12.tmp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ashboard_crop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" y="0"/>
            <a:ext cx="12190180" cy="441659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Rechteck 2"/>
          <p:cNvSpPr/>
          <p:nvPr/>
        </p:nvSpPr>
        <p:spPr bwMode="auto">
          <a:xfrm>
            <a:off x="0" y="2137528"/>
            <a:ext cx="12190179" cy="2279069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1000">
                <a:srgbClr val="FFFFFF"/>
              </a:gs>
              <a:gs pos="100000">
                <a:schemeClr val="bg1"/>
              </a:gs>
            </a:gsLst>
            <a:lin ang="5400000" scaled="0"/>
          </a:gradFill>
          <a:ln w="38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</a:pPr>
            <a:endParaRPr lang="de-DE" dirty="0"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2669304" y="4416598"/>
            <a:ext cx="6646329" cy="607751"/>
            <a:chOff x="-22012" y="3125123"/>
            <a:chExt cx="9925471" cy="1139535"/>
          </a:xfrm>
        </p:grpSpPr>
        <p:sp>
          <p:nvSpPr>
            <p:cNvPr id="101" name="Rechteck 100"/>
            <p:cNvSpPr/>
            <p:nvPr/>
          </p:nvSpPr>
          <p:spPr bwMode="auto">
            <a:xfrm>
              <a:off x="1589" y="3125123"/>
              <a:ext cx="9901870" cy="1139535"/>
            </a:xfrm>
            <a:prstGeom prst="rect">
              <a:avLst/>
            </a:prstGeom>
            <a:solidFill>
              <a:srgbClr val="7F97FD"/>
            </a:solidFill>
            <a:ln w="381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02" name="Text Box 3"/>
            <p:cNvSpPr txBox="1">
              <a:spLocks noChangeArrowheads="1"/>
            </p:cNvSpPr>
            <p:nvPr/>
          </p:nvSpPr>
          <p:spPr bwMode="auto">
            <a:xfrm>
              <a:off x="-22012" y="3264003"/>
              <a:ext cx="9890984" cy="807914"/>
            </a:xfrm>
            <a:prstGeom prst="rect">
              <a:avLst/>
            </a:prstGeom>
            <a:noFill/>
            <a:ln w="381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eaLnBrk="0" hangingPunct="0">
                <a:spcBef>
                  <a:spcPts val="0"/>
                </a:spcBef>
              </a:pPr>
              <a:r>
                <a:rPr lang="de-DE" sz="2800" b="1" dirty="0">
                  <a:solidFill>
                    <a:schemeClr val="bg1"/>
                  </a:solidFill>
                </a:rPr>
                <a:t>Text </a:t>
              </a:r>
              <a:r>
                <a:rPr lang="de-DE" sz="2800" b="1" dirty="0" err="1">
                  <a:solidFill>
                    <a:schemeClr val="bg1"/>
                  </a:solidFill>
                </a:rPr>
                <a:t>mining</a:t>
              </a:r>
              <a:r>
                <a:rPr lang="de-DE" sz="2800" b="1" dirty="0">
                  <a:solidFill>
                    <a:schemeClr val="bg1"/>
                  </a:solidFill>
                </a:rPr>
                <a:t> and </a:t>
              </a:r>
              <a:r>
                <a:rPr lang="de-DE" sz="2800" b="1" dirty="0" err="1">
                  <a:solidFill>
                    <a:schemeClr val="bg1"/>
                  </a:solidFill>
                </a:rPr>
                <a:t>its</a:t>
              </a:r>
              <a:r>
                <a:rPr lang="de-DE" sz="2800" b="1" dirty="0">
                  <a:solidFill>
                    <a:schemeClr val="bg1"/>
                  </a:solidFill>
                </a:rPr>
                <a:t> </a:t>
              </a:r>
              <a:r>
                <a:rPr lang="de-DE" sz="2800" b="1" dirty="0" err="1">
                  <a:solidFill>
                    <a:schemeClr val="bg1"/>
                  </a:solidFill>
                </a:rPr>
                <a:t>applications</a:t>
              </a:r>
              <a:endParaRPr lang="de-DE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57241" y="2821248"/>
            <a:ext cx="5870457" cy="14041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536AE6-C769-4B4C-8594-CB43C1CF549F}"/>
              </a:ext>
            </a:extLst>
          </p:cNvPr>
          <p:cNvSpPr txBox="1"/>
          <p:nvPr/>
        </p:nvSpPr>
        <p:spPr>
          <a:xfrm>
            <a:off x="9445841" y="5646198"/>
            <a:ext cx="2467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Aakash Chugh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Data Scientist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05.12.2018</a:t>
            </a:r>
          </a:p>
        </p:txBody>
      </p:sp>
    </p:spTree>
    <p:extLst>
      <p:ext uri="{BB962C8B-B14F-4D97-AF65-F5344CB8AC3E}">
        <p14:creationId xmlns:p14="http://schemas.microsoft.com/office/powerpoint/2010/main" val="810030668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Number Placeholder 3">
            <a:extLst>
              <a:ext uri="{FF2B5EF4-FFF2-40B4-BE49-F238E27FC236}">
                <a16:creationId xmlns:a16="http://schemas.microsoft.com/office/drawing/2014/main" id="{6078E1DD-9B86-4340-97B7-2370208CBDA5}"/>
              </a:ext>
            </a:extLst>
          </p:cNvPr>
          <p:cNvSpPr txBox="1">
            <a:spLocks/>
          </p:cNvSpPr>
          <p:nvPr/>
        </p:nvSpPr>
        <p:spPr>
          <a:xfrm>
            <a:off x="11457815" y="6332156"/>
            <a:ext cx="575603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0D1069-7CC0-4EE7-B50D-EED54ADC9FE6}" type="slidenum">
              <a:rPr lang="en-GB" smtClean="0"/>
              <a:pPr/>
              <a:t>10</a:t>
            </a:fld>
            <a:endParaRPr lang="en-GB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0944DDC-2C6F-4C5B-9866-4D4F4AB09BF7}"/>
              </a:ext>
            </a:extLst>
          </p:cNvPr>
          <p:cNvGrpSpPr/>
          <p:nvPr/>
        </p:nvGrpSpPr>
        <p:grpSpPr>
          <a:xfrm>
            <a:off x="6881812" y="3409061"/>
            <a:ext cx="1349375" cy="1046163"/>
            <a:chOff x="6881812" y="3409061"/>
            <a:chExt cx="1349375" cy="1046163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ACD059F-90CB-46EA-97FD-5076FABC5F60}"/>
                </a:ext>
              </a:extLst>
            </p:cNvPr>
            <p:cNvGrpSpPr/>
            <p:nvPr/>
          </p:nvGrpSpPr>
          <p:grpSpPr>
            <a:xfrm>
              <a:off x="6881812" y="3409061"/>
              <a:ext cx="1349375" cy="1046163"/>
              <a:chOff x="9304665" y="3410649"/>
              <a:chExt cx="1349375" cy="1046163"/>
            </a:xfrm>
          </p:grpSpPr>
          <p:sp>
            <p:nvSpPr>
              <p:cNvPr id="94" name="Freeform 242">
                <a:extLst>
                  <a:ext uri="{FF2B5EF4-FFF2-40B4-BE49-F238E27FC236}">
                    <a16:creationId xmlns:a16="http://schemas.microsoft.com/office/drawing/2014/main" id="{01365FA0-408F-43BF-AFD5-DA9343174E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3715" y="3432874"/>
                <a:ext cx="1312863" cy="968375"/>
              </a:xfrm>
              <a:custGeom>
                <a:avLst/>
                <a:gdLst>
                  <a:gd name="T0" fmla="*/ 736 w 761"/>
                  <a:gd name="T1" fmla="*/ 562 h 562"/>
                  <a:gd name="T2" fmla="*/ 25 w 761"/>
                  <a:gd name="T3" fmla="*/ 562 h 562"/>
                  <a:gd name="T4" fmla="*/ 0 w 761"/>
                  <a:gd name="T5" fmla="*/ 537 h 562"/>
                  <a:gd name="T6" fmla="*/ 0 w 761"/>
                  <a:gd name="T7" fmla="*/ 24 h 562"/>
                  <a:gd name="T8" fmla="*/ 25 w 761"/>
                  <a:gd name="T9" fmla="*/ 0 h 562"/>
                  <a:gd name="T10" fmla="*/ 736 w 761"/>
                  <a:gd name="T11" fmla="*/ 0 h 562"/>
                  <a:gd name="T12" fmla="*/ 761 w 761"/>
                  <a:gd name="T13" fmla="*/ 24 h 562"/>
                  <a:gd name="T14" fmla="*/ 761 w 761"/>
                  <a:gd name="T15" fmla="*/ 537 h 562"/>
                  <a:gd name="T16" fmla="*/ 736 w 761"/>
                  <a:gd name="T17" fmla="*/ 562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1" h="562">
                    <a:moveTo>
                      <a:pt x="736" y="562"/>
                    </a:moveTo>
                    <a:cubicBezTo>
                      <a:pt x="25" y="562"/>
                      <a:pt x="25" y="562"/>
                      <a:pt x="25" y="562"/>
                    </a:cubicBezTo>
                    <a:cubicBezTo>
                      <a:pt x="11" y="562"/>
                      <a:pt x="0" y="551"/>
                      <a:pt x="0" y="537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736" y="0"/>
                      <a:pt x="736" y="0"/>
                      <a:pt x="736" y="0"/>
                    </a:cubicBezTo>
                    <a:cubicBezTo>
                      <a:pt x="750" y="0"/>
                      <a:pt x="761" y="11"/>
                      <a:pt x="761" y="24"/>
                    </a:cubicBezTo>
                    <a:cubicBezTo>
                      <a:pt x="761" y="537"/>
                      <a:pt x="761" y="537"/>
                      <a:pt x="761" y="537"/>
                    </a:cubicBezTo>
                    <a:cubicBezTo>
                      <a:pt x="761" y="551"/>
                      <a:pt x="750" y="562"/>
                      <a:pt x="736" y="56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43">
                <a:extLst>
                  <a:ext uri="{FF2B5EF4-FFF2-40B4-BE49-F238E27FC236}">
                    <a16:creationId xmlns:a16="http://schemas.microsoft.com/office/drawing/2014/main" id="{66515EB6-D7CE-4EF8-8998-5D5777054E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04665" y="3410649"/>
                <a:ext cx="1349375" cy="1046163"/>
              </a:xfrm>
              <a:custGeom>
                <a:avLst/>
                <a:gdLst>
                  <a:gd name="T0" fmla="*/ 763 w 782"/>
                  <a:gd name="T1" fmla="*/ 0 h 607"/>
                  <a:gd name="T2" fmla="*/ 20 w 782"/>
                  <a:gd name="T3" fmla="*/ 0 h 607"/>
                  <a:gd name="T4" fmla="*/ 0 w 782"/>
                  <a:gd name="T5" fmla="*/ 23 h 607"/>
                  <a:gd name="T6" fmla="*/ 0 w 782"/>
                  <a:gd name="T7" fmla="*/ 564 h 607"/>
                  <a:gd name="T8" fmla="*/ 20 w 782"/>
                  <a:gd name="T9" fmla="*/ 588 h 607"/>
                  <a:gd name="T10" fmla="*/ 304 w 782"/>
                  <a:gd name="T11" fmla="*/ 588 h 607"/>
                  <a:gd name="T12" fmla="*/ 336 w 782"/>
                  <a:gd name="T13" fmla="*/ 607 h 607"/>
                  <a:gd name="T14" fmla="*/ 391 w 782"/>
                  <a:gd name="T15" fmla="*/ 607 h 607"/>
                  <a:gd name="T16" fmla="*/ 446 w 782"/>
                  <a:gd name="T17" fmla="*/ 607 h 607"/>
                  <a:gd name="T18" fmla="*/ 478 w 782"/>
                  <a:gd name="T19" fmla="*/ 588 h 607"/>
                  <a:gd name="T20" fmla="*/ 763 w 782"/>
                  <a:gd name="T21" fmla="*/ 588 h 607"/>
                  <a:gd name="T22" fmla="*/ 782 w 782"/>
                  <a:gd name="T23" fmla="*/ 564 h 607"/>
                  <a:gd name="T24" fmla="*/ 782 w 782"/>
                  <a:gd name="T25" fmla="*/ 23 h 607"/>
                  <a:gd name="T26" fmla="*/ 763 w 782"/>
                  <a:gd name="T27" fmla="*/ 0 h 607"/>
                  <a:gd name="T28" fmla="*/ 761 w 782"/>
                  <a:gd name="T29" fmla="*/ 562 h 607"/>
                  <a:gd name="T30" fmla="*/ 22 w 782"/>
                  <a:gd name="T31" fmla="*/ 562 h 607"/>
                  <a:gd name="T32" fmla="*/ 22 w 782"/>
                  <a:gd name="T33" fmla="*/ 25 h 607"/>
                  <a:gd name="T34" fmla="*/ 761 w 782"/>
                  <a:gd name="T35" fmla="*/ 25 h 607"/>
                  <a:gd name="T36" fmla="*/ 761 w 782"/>
                  <a:gd name="T37" fmla="*/ 562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2" h="607">
                    <a:moveTo>
                      <a:pt x="763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10"/>
                      <a:pt x="0" y="23"/>
                    </a:cubicBezTo>
                    <a:cubicBezTo>
                      <a:pt x="0" y="564"/>
                      <a:pt x="0" y="564"/>
                      <a:pt x="0" y="564"/>
                    </a:cubicBezTo>
                    <a:cubicBezTo>
                      <a:pt x="0" y="577"/>
                      <a:pt x="9" y="588"/>
                      <a:pt x="20" y="588"/>
                    </a:cubicBezTo>
                    <a:cubicBezTo>
                      <a:pt x="304" y="588"/>
                      <a:pt x="304" y="588"/>
                      <a:pt x="304" y="588"/>
                    </a:cubicBezTo>
                    <a:cubicBezTo>
                      <a:pt x="309" y="593"/>
                      <a:pt x="323" y="607"/>
                      <a:pt x="336" y="607"/>
                    </a:cubicBezTo>
                    <a:cubicBezTo>
                      <a:pt x="353" y="607"/>
                      <a:pt x="391" y="607"/>
                      <a:pt x="391" y="607"/>
                    </a:cubicBezTo>
                    <a:cubicBezTo>
                      <a:pt x="391" y="607"/>
                      <a:pt x="429" y="607"/>
                      <a:pt x="446" y="607"/>
                    </a:cubicBezTo>
                    <a:cubicBezTo>
                      <a:pt x="460" y="607"/>
                      <a:pt x="474" y="593"/>
                      <a:pt x="478" y="588"/>
                    </a:cubicBezTo>
                    <a:cubicBezTo>
                      <a:pt x="763" y="588"/>
                      <a:pt x="763" y="588"/>
                      <a:pt x="763" y="588"/>
                    </a:cubicBezTo>
                    <a:cubicBezTo>
                      <a:pt x="774" y="588"/>
                      <a:pt x="782" y="577"/>
                      <a:pt x="782" y="564"/>
                    </a:cubicBezTo>
                    <a:cubicBezTo>
                      <a:pt x="782" y="23"/>
                      <a:pt x="782" y="23"/>
                      <a:pt x="782" y="23"/>
                    </a:cubicBezTo>
                    <a:cubicBezTo>
                      <a:pt x="782" y="10"/>
                      <a:pt x="774" y="0"/>
                      <a:pt x="763" y="0"/>
                    </a:cubicBezTo>
                    <a:close/>
                    <a:moveTo>
                      <a:pt x="761" y="562"/>
                    </a:moveTo>
                    <a:cubicBezTo>
                      <a:pt x="22" y="562"/>
                      <a:pt x="22" y="562"/>
                      <a:pt x="22" y="562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761" y="25"/>
                      <a:pt x="761" y="25"/>
                      <a:pt x="761" y="25"/>
                    </a:cubicBezTo>
                    <a:lnTo>
                      <a:pt x="761" y="562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44">
                <a:extLst>
                  <a:ext uri="{FF2B5EF4-FFF2-40B4-BE49-F238E27FC236}">
                    <a16:creationId xmlns:a16="http://schemas.microsoft.com/office/drawing/2014/main" id="{A27AD565-550A-42AF-AE4B-298C197329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96802" y="4409187"/>
                <a:ext cx="166688" cy="15875"/>
              </a:xfrm>
              <a:custGeom>
                <a:avLst/>
                <a:gdLst>
                  <a:gd name="T0" fmla="*/ 92 w 97"/>
                  <a:gd name="T1" fmla="*/ 10 h 10"/>
                  <a:gd name="T2" fmla="*/ 5 w 97"/>
                  <a:gd name="T3" fmla="*/ 10 h 10"/>
                  <a:gd name="T4" fmla="*/ 0 w 97"/>
                  <a:gd name="T5" fmla="*/ 5 h 10"/>
                  <a:gd name="T6" fmla="*/ 5 w 97"/>
                  <a:gd name="T7" fmla="*/ 0 h 10"/>
                  <a:gd name="T8" fmla="*/ 92 w 97"/>
                  <a:gd name="T9" fmla="*/ 0 h 10"/>
                  <a:gd name="T10" fmla="*/ 97 w 97"/>
                  <a:gd name="T11" fmla="*/ 5 h 10"/>
                  <a:gd name="T12" fmla="*/ 92 w 97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10">
                    <a:moveTo>
                      <a:pt x="92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2" y="10"/>
                      <a:pt x="0" y="7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5" y="0"/>
                      <a:pt x="97" y="2"/>
                      <a:pt x="97" y="5"/>
                    </a:cubicBezTo>
                    <a:cubicBezTo>
                      <a:pt x="97" y="7"/>
                      <a:pt x="95" y="10"/>
                      <a:pt x="92" y="1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3" name="Freeform 78">
              <a:extLst>
                <a:ext uri="{FF2B5EF4-FFF2-40B4-BE49-F238E27FC236}">
                  <a16:creationId xmlns:a16="http://schemas.microsoft.com/office/drawing/2014/main" id="{8F1333B0-CC33-447B-ACCA-B4110D35BF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50403" y="3662826"/>
              <a:ext cx="412192" cy="452267"/>
            </a:xfrm>
            <a:custGeom>
              <a:avLst/>
              <a:gdLst>
                <a:gd name="T0" fmla="*/ 65 w 100"/>
                <a:gd name="T1" fmla="*/ 0 h 110"/>
                <a:gd name="T2" fmla="*/ 77 w 100"/>
                <a:gd name="T3" fmla="*/ 12 h 110"/>
                <a:gd name="T4" fmla="*/ 68 w 100"/>
                <a:gd name="T5" fmla="*/ 40 h 110"/>
                <a:gd name="T6" fmla="*/ 67 w 100"/>
                <a:gd name="T7" fmla="*/ 10 h 110"/>
                <a:gd name="T8" fmla="*/ 28 w 100"/>
                <a:gd name="T9" fmla="*/ 9 h 110"/>
                <a:gd name="T10" fmla="*/ 28 w 100"/>
                <a:gd name="T11" fmla="*/ 16 h 110"/>
                <a:gd name="T12" fmla="*/ 25 w 100"/>
                <a:gd name="T13" fmla="*/ 24 h 110"/>
                <a:gd name="T14" fmla="*/ 18 w 100"/>
                <a:gd name="T15" fmla="*/ 26 h 110"/>
                <a:gd name="T16" fmla="*/ 9 w 100"/>
                <a:gd name="T17" fmla="*/ 25 h 110"/>
                <a:gd name="T18" fmla="*/ 10 w 100"/>
                <a:gd name="T19" fmla="*/ 87 h 110"/>
                <a:gd name="T20" fmla="*/ 12 w 100"/>
                <a:gd name="T21" fmla="*/ 88 h 110"/>
                <a:gd name="T22" fmla="*/ 44 w 100"/>
                <a:gd name="T23" fmla="*/ 97 h 110"/>
                <a:gd name="T24" fmla="*/ 4 w 100"/>
                <a:gd name="T25" fmla="*/ 93 h 110"/>
                <a:gd name="T26" fmla="*/ 4 w 100"/>
                <a:gd name="T27" fmla="*/ 93 h 110"/>
                <a:gd name="T28" fmla="*/ 0 w 100"/>
                <a:gd name="T29" fmla="*/ 22 h 110"/>
                <a:gd name="T30" fmla="*/ 2 w 100"/>
                <a:gd name="T31" fmla="*/ 19 h 110"/>
                <a:gd name="T32" fmla="*/ 21 w 100"/>
                <a:gd name="T33" fmla="*/ 0 h 110"/>
                <a:gd name="T34" fmla="*/ 90 w 100"/>
                <a:gd name="T35" fmla="*/ 45 h 110"/>
                <a:gd name="T36" fmla="*/ 84 w 100"/>
                <a:gd name="T37" fmla="*/ 39 h 110"/>
                <a:gd name="T38" fmla="*/ 83 w 100"/>
                <a:gd name="T39" fmla="*/ 47 h 110"/>
                <a:gd name="T40" fmla="*/ 94 w 100"/>
                <a:gd name="T41" fmla="*/ 53 h 110"/>
                <a:gd name="T42" fmla="*/ 86 w 100"/>
                <a:gd name="T43" fmla="*/ 81 h 110"/>
                <a:gd name="T44" fmla="*/ 100 w 100"/>
                <a:gd name="T45" fmla="*/ 51 h 110"/>
                <a:gd name="T46" fmla="*/ 90 w 100"/>
                <a:gd name="T47" fmla="*/ 45 h 110"/>
                <a:gd name="T48" fmla="*/ 54 w 100"/>
                <a:gd name="T49" fmla="*/ 84 h 110"/>
                <a:gd name="T50" fmla="*/ 90 w 100"/>
                <a:gd name="T51" fmla="*/ 55 h 110"/>
                <a:gd name="T52" fmla="*/ 52 w 100"/>
                <a:gd name="T53" fmla="*/ 87 h 110"/>
                <a:gd name="T54" fmla="*/ 51 w 100"/>
                <a:gd name="T55" fmla="*/ 103 h 110"/>
                <a:gd name="T56" fmla="*/ 52 w 100"/>
                <a:gd name="T57" fmla="*/ 110 h 110"/>
                <a:gd name="T58" fmla="*/ 56 w 100"/>
                <a:gd name="T59" fmla="*/ 106 h 110"/>
                <a:gd name="T60" fmla="*/ 52 w 100"/>
                <a:gd name="T61" fmla="*/ 87 h 110"/>
                <a:gd name="T62" fmla="*/ 18 w 100"/>
                <a:gd name="T63" fmla="*/ 60 h 110"/>
                <a:gd name="T64" fmla="*/ 30 w 100"/>
                <a:gd name="T65" fmla="*/ 56 h 110"/>
                <a:gd name="T66" fmla="*/ 18 w 100"/>
                <a:gd name="T67" fmla="*/ 43 h 110"/>
                <a:gd name="T68" fmla="*/ 60 w 100"/>
                <a:gd name="T69" fmla="*/ 48 h 110"/>
                <a:gd name="T70" fmla="*/ 18 w 100"/>
                <a:gd name="T71" fmla="*/ 43 h 110"/>
                <a:gd name="T72" fmla="*/ 18 w 100"/>
                <a:gd name="T73" fmla="*/ 36 h 110"/>
                <a:gd name="T74" fmla="*/ 60 w 100"/>
                <a:gd name="T75" fmla="*/ 31 h 110"/>
                <a:gd name="T76" fmla="*/ 37 w 100"/>
                <a:gd name="T77" fmla="*/ 19 h 110"/>
                <a:gd name="T78" fmla="*/ 60 w 100"/>
                <a:gd name="T79" fmla="*/ 24 h 110"/>
                <a:gd name="T80" fmla="*/ 37 w 100"/>
                <a:gd name="T81" fmla="*/ 19 h 110"/>
                <a:gd name="T82" fmla="*/ 14 w 100"/>
                <a:gd name="T83" fmla="*/ 21 h 110"/>
                <a:gd name="T84" fmla="*/ 18 w 100"/>
                <a:gd name="T85" fmla="*/ 22 h 110"/>
                <a:gd name="T86" fmla="*/ 20 w 100"/>
                <a:gd name="T87" fmla="*/ 22 h 110"/>
                <a:gd name="T88" fmla="*/ 24 w 100"/>
                <a:gd name="T89" fmla="*/ 18 h 110"/>
                <a:gd name="T90" fmla="*/ 24 w 100"/>
                <a:gd name="T91" fmla="*/ 17 h 110"/>
                <a:gd name="T92" fmla="*/ 23 w 100"/>
                <a:gd name="T93" fmla="*/ 12 h 110"/>
                <a:gd name="T94" fmla="*/ 12 w 100"/>
                <a:gd name="T95" fmla="*/ 2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0" h="110">
                  <a:moveTo>
                    <a:pt x="23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8" y="0"/>
                    <a:pt x="71" y="1"/>
                    <a:pt x="74" y="4"/>
                  </a:cubicBezTo>
                  <a:cubicBezTo>
                    <a:pt x="76" y="6"/>
                    <a:pt x="77" y="9"/>
                    <a:pt x="77" y="12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8" y="11"/>
                    <a:pt x="68" y="11"/>
                    <a:pt x="67" y="10"/>
                  </a:cubicBezTo>
                  <a:cubicBezTo>
                    <a:pt x="67" y="10"/>
                    <a:pt x="66" y="9"/>
                    <a:pt x="65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7"/>
                    <a:pt x="28" y="18"/>
                    <a:pt x="28" y="19"/>
                  </a:cubicBezTo>
                  <a:cubicBezTo>
                    <a:pt x="28" y="21"/>
                    <a:pt x="27" y="23"/>
                    <a:pt x="25" y="24"/>
                  </a:cubicBezTo>
                  <a:cubicBezTo>
                    <a:pt x="24" y="25"/>
                    <a:pt x="23" y="26"/>
                    <a:pt x="21" y="26"/>
                  </a:cubicBezTo>
                  <a:cubicBezTo>
                    <a:pt x="20" y="26"/>
                    <a:pt x="19" y="26"/>
                    <a:pt x="18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9" y="86"/>
                    <a:pt x="10" y="86"/>
                    <a:pt x="10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11" y="87"/>
                    <a:pt x="11" y="88"/>
                    <a:pt x="12" y="88"/>
                  </a:cubicBezTo>
                  <a:cubicBezTo>
                    <a:pt x="45" y="88"/>
                    <a:pt x="45" y="88"/>
                    <a:pt x="45" y="88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9" y="97"/>
                    <a:pt x="6" y="96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2" y="91"/>
                    <a:pt x="0" y="88"/>
                    <a:pt x="0" y="8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3" y="0"/>
                    <a:pt x="23" y="0"/>
                  </a:cubicBezTo>
                  <a:close/>
                  <a:moveTo>
                    <a:pt x="90" y="45"/>
                  </a:moveTo>
                  <a:cubicBezTo>
                    <a:pt x="90" y="43"/>
                    <a:pt x="90" y="43"/>
                    <a:pt x="90" y="43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2" y="62"/>
                    <a:pt x="88" y="70"/>
                    <a:pt x="82" y="77"/>
                  </a:cubicBezTo>
                  <a:cubicBezTo>
                    <a:pt x="86" y="81"/>
                    <a:pt x="86" y="81"/>
                    <a:pt x="86" y="81"/>
                  </a:cubicBezTo>
                  <a:cubicBezTo>
                    <a:pt x="93" y="73"/>
                    <a:pt x="98" y="63"/>
                    <a:pt x="100" y="53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0" y="45"/>
                    <a:pt x="90" y="45"/>
                    <a:pt x="90" y="45"/>
                  </a:cubicBezTo>
                  <a:close/>
                  <a:moveTo>
                    <a:pt x="74" y="47"/>
                  </a:moveTo>
                  <a:cubicBezTo>
                    <a:pt x="64" y="58"/>
                    <a:pt x="58" y="70"/>
                    <a:pt x="54" y="84"/>
                  </a:cubicBezTo>
                  <a:cubicBezTo>
                    <a:pt x="59" y="86"/>
                    <a:pt x="64" y="89"/>
                    <a:pt x="70" y="92"/>
                  </a:cubicBezTo>
                  <a:cubicBezTo>
                    <a:pt x="78" y="81"/>
                    <a:pt x="85" y="68"/>
                    <a:pt x="90" y="55"/>
                  </a:cubicBezTo>
                  <a:cubicBezTo>
                    <a:pt x="84" y="52"/>
                    <a:pt x="79" y="50"/>
                    <a:pt x="74" y="47"/>
                  </a:cubicBezTo>
                  <a:close/>
                  <a:moveTo>
                    <a:pt x="52" y="87"/>
                  </a:moveTo>
                  <a:cubicBezTo>
                    <a:pt x="50" y="103"/>
                    <a:pt x="50" y="103"/>
                    <a:pt x="50" y="103"/>
                  </a:cubicBezTo>
                  <a:cubicBezTo>
                    <a:pt x="51" y="103"/>
                    <a:pt x="51" y="103"/>
                    <a:pt x="51" y="103"/>
                  </a:cubicBezTo>
                  <a:cubicBezTo>
                    <a:pt x="50" y="108"/>
                    <a:pt x="50" y="108"/>
                    <a:pt x="50" y="108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52" y="87"/>
                    <a:pt x="52" y="87"/>
                    <a:pt x="52" y="87"/>
                  </a:cubicBezTo>
                  <a:close/>
                  <a:moveTo>
                    <a:pt x="18" y="56"/>
                  </a:moveTo>
                  <a:cubicBezTo>
                    <a:pt x="18" y="60"/>
                    <a:pt x="18" y="60"/>
                    <a:pt x="18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18" y="56"/>
                    <a:pt x="18" y="56"/>
                    <a:pt x="18" y="56"/>
                  </a:cubicBezTo>
                  <a:close/>
                  <a:moveTo>
                    <a:pt x="18" y="43"/>
                  </a:moveTo>
                  <a:cubicBezTo>
                    <a:pt x="18" y="48"/>
                    <a:pt x="18" y="48"/>
                    <a:pt x="18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18" y="43"/>
                    <a:pt x="18" y="43"/>
                    <a:pt x="18" y="43"/>
                  </a:cubicBezTo>
                  <a:close/>
                  <a:moveTo>
                    <a:pt x="18" y="31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18" y="31"/>
                    <a:pt x="18" y="31"/>
                    <a:pt x="18" y="31"/>
                  </a:cubicBezTo>
                  <a:close/>
                  <a:moveTo>
                    <a:pt x="37" y="19"/>
                  </a:moveTo>
                  <a:cubicBezTo>
                    <a:pt x="37" y="24"/>
                    <a:pt x="37" y="24"/>
                    <a:pt x="37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37" y="19"/>
                    <a:pt x="37" y="19"/>
                    <a:pt x="37" y="19"/>
                  </a:cubicBezTo>
                  <a:close/>
                  <a:moveTo>
                    <a:pt x="12" y="21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20" y="22"/>
                  </a:cubicBezTo>
                  <a:cubicBezTo>
                    <a:pt x="21" y="22"/>
                    <a:pt x="22" y="21"/>
                    <a:pt x="22" y="20"/>
                  </a:cubicBezTo>
                  <a:cubicBezTo>
                    <a:pt x="23" y="20"/>
                    <a:pt x="24" y="19"/>
                    <a:pt x="24" y="18"/>
                  </a:cubicBezTo>
                  <a:cubicBezTo>
                    <a:pt x="24" y="18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1"/>
                    <a:pt x="23" y="11"/>
                    <a:pt x="23" y="11"/>
                  </a:cubicBezTo>
                  <a:lnTo>
                    <a:pt x="12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33A4BA4-821E-4BCD-8128-8CB9881457AC}"/>
              </a:ext>
            </a:extLst>
          </p:cNvPr>
          <p:cNvGrpSpPr/>
          <p:nvPr/>
        </p:nvGrpSpPr>
        <p:grpSpPr>
          <a:xfrm>
            <a:off x="5408612" y="3409061"/>
            <a:ext cx="1347788" cy="1046163"/>
            <a:chOff x="5408612" y="3409061"/>
            <a:chExt cx="1347788" cy="1046163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24AFDC6B-B6D1-4DCE-AAF9-35162F553EA9}"/>
                </a:ext>
              </a:extLst>
            </p:cNvPr>
            <p:cNvGrpSpPr/>
            <p:nvPr/>
          </p:nvGrpSpPr>
          <p:grpSpPr>
            <a:xfrm>
              <a:off x="5408612" y="3409061"/>
              <a:ext cx="1347788" cy="1046163"/>
              <a:chOff x="7831465" y="3410649"/>
              <a:chExt cx="1347788" cy="1046163"/>
            </a:xfrm>
          </p:grpSpPr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4815D422-F3CF-4E75-B7E0-91EF455E2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0515" y="3432874"/>
                <a:ext cx="1309688" cy="968375"/>
              </a:xfrm>
              <a:custGeom>
                <a:avLst/>
                <a:gdLst>
                  <a:gd name="T0" fmla="*/ 736 w 760"/>
                  <a:gd name="T1" fmla="*/ 562 h 562"/>
                  <a:gd name="T2" fmla="*/ 24 w 760"/>
                  <a:gd name="T3" fmla="*/ 562 h 562"/>
                  <a:gd name="T4" fmla="*/ 0 w 760"/>
                  <a:gd name="T5" fmla="*/ 537 h 562"/>
                  <a:gd name="T6" fmla="*/ 0 w 760"/>
                  <a:gd name="T7" fmla="*/ 24 h 562"/>
                  <a:gd name="T8" fmla="*/ 24 w 760"/>
                  <a:gd name="T9" fmla="*/ 0 h 562"/>
                  <a:gd name="T10" fmla="*/ 736 w 760"/>
                  <a:gd name="T11" fmla="*/ 0 h 562"/>
                  <a:gd name="T12" fmla="*/ 760 w 760"/>
                  <a:gd name="T13" fmla="*/ 24 h 562"/>
                  <a:gd name="T14" fmla="*/ 760 w 760"/>
                  <a:gd name="T15" fmla="*/ 537 h 562"/>
                  <a:gd name="T16" fmla="*/ 736 w 760"/>
                  <a:gd name="T17" fmla="*/ 562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0" h="562">
                    <a:moveTo>
                      <a:pt x="736" y="562"/>
                    </a:moveTo>
                    <a:cubicBezTo>
                      <a:pt x="24" y="562"/>
                      <a:pt x="24" y="562"/>
                      <a:pt x="24" y="562"/>
                    </a:cubicBezTo>
                    <a:cubicBezTo>
                      <a:pt x="11" y="562"/>
                      <a:pt x="0" y="551"/>
                      <a:pt x="0" y="537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736" y="0"/>
                      <a:pt x="736" y="0"/>
                      <a:pt x="736" y="0"/>
                    </a:cubicBezTo>
                    <a:cubicBezTo>
                      <a:pt x="749" y="0"/>
                      <a:pt x="760" y="11"/>
                      <a:pt x="760" y="24"/>
                    </a:cubicBezTo>
                    <a:cubicBezTo>
                      <a:pt x="760" y="537"/>
                      <a:pt x="760" y="537"/>
                      <a:pt x="760" y="537"/>
                    </a:cubicBezTo>
                    <a:cubicBezTo>
                      <a:pt x="760" y="551"/>
                      <a:pt x="749" y="562"/>
                      <a:pt x="736" y="562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91BDEFC7-6494-4236-B37B-0889E82E56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31465" y="3410649"/>
                <a:ext cx="1347788" cy="1046163"/>
              </a:xfrm>
              <a:custGeom>
                <a:avLst/>
                <a:gdLst>
                  <a:gd name="T0" fmla="*/ 763 w 782"/>
                  <a:gd name="T1" fmla="*/ 0 h 607"/>
                  <a:gd name="T2" fmla="*/ 19 w 782"/>
                  <a:gd name="T3" fmla="*/ 0 h 607"/>
                  <a:gd name="T4" fmla="*/ 0 w 782"/>
                  <a:gd name="T5" fmla="*/ 23 h 607"/>
                  <a:gd name="T6" fmla="*/ 0 w 782"/>
                  <a:gd name="T7" fmla="*/ 564 h 607"/>
                  <a:gd name="T8" fmla="*/ 19 w 782"/>
                  <a:gd name="T9" fmla="*/ 588 h 607"/>
                  <a:gd name="T10" fmla="*/ 304 w 782"/>
                  <a:gd name="T11" fmla="*/ 588 h 607"/>
                  <a:gd name="T12" fmla="*/ 336 w 782"/>
                  <a:gd name="T13" fmla="*/ 607 h 607"/>
                  <a:gd name="T14" fmla="*/ 391 w 782"/>
                  <a:gd name="T15" fmla="*/ 607 h 607"/>
                  <a:gd name="T16" fmla="*/ 446 w 782"/>
                  <a:gd name="T17" fmla="*/ 607 h 607"/>
                  <a:gd name="T18" fmla="*/ 478 w 782"/>
                  <a:gd name="T19" fmla="*/ 588 h 607"/>
                  <a:gd name="T20" fmla="*/ 763 w 782"/>
                  <a:gd name="T21" fmla="*/ 588 h 607"/>
                  <a:gd name="T22" fmla="*/ 782 w 782"/>
                  <a:gd name="T23" fmla="*/ 564 h 607"/>
                  <a:gd name="T24" fmla="*/ 782 w 782"/>
                  <a:gd name="T25" fmla="*/ 23 h 607"/>
                  <a:gd name="T26" fmla="*/ 763 w 782"/>
                  <a:gd name="T27" fmla="*/ 0 h 607"/>
                  <a:gd name="T28" fmla="*/ 761 w 782"/>
                  <a:gd name="T29" fmla="*/ 562 h 607"/>
                  <a:gd name="T30" fmla="*/ 21 w 782"/>
                  <a:gd name="T31" fmla="*/ 562 h 607"/>
                  <a:gd name="T32" fmla="*/ 21 w 782"/>
                  <a:gd name="T33" fmla="*/ 25 h 607"/>
                  <a:gd name="T34" fmla="*/ 761 w 782"/>
                  <a:gd name="T35" fmla="*/ 25 h 607"/>
                  <a:gd name="T36" fmla="*/ 761 w 782"/>
                  <a:gd name="T37" fmla="*/ 562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2" h="607">
                    <a:moveTo>
                      <a:pt x="763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0" y="10"/>
                      <a:pt x="0" y="23"/>
                    </a:cubicBezTo>
                    <a:cubicBezTo>
                      <a:pt x="0" y="564"/>
                      <a:pt x="0" y="564"/>
                      <a:pt x="0" y="564"/>
                    </a:cubicBezTo>
                    <a:cubicBezTo>
                      <a:pt x="0" y="577"/>
                      <a:pt x="9" y="588"/>
                      <a:pt x="19" y="588"/>
                    </a:cubicBezTo>
                    <a:cubicBezTo>
                      <a:pt x="304" y="588"/>
                      <a:pt x="304" y="588"/>
                      <a:pt x="304" y="588"/>
                    </a:cubicBezTo>
                    <a:cubicBezTo>
                      <a:pt x="308" y="593"/>
                      <a:pt x="322" y="607"/>
                      <a:pt x="336" y="607"/>
                    </a:cubicBezTo>
                    <a:cubicBezTo>
                      <a:pt x="353" y="607"/>
                      <a:pt x="391" y="607"/>
                      <a:pt x="391" y="607"/>
                    </a:cubicBezTo>
                    <a:cubicBezTo>
                      <a:pt x="391" y="607"/>
                      <a:pt x="429" y="607"/>
                      <a:pt x="446" y="607"/>
                    </a:cubicBezTo>
                    <a:cubicBezTo>
                      <a:pt x="460" y="607"/>
                      <a:pt x="474" y="593"/>
                      <a:pt x="478" y="588"/>
                    </a:cubicBezTo>
                    <a:cubicBezTo>
                      <a:pt x="763" y="588"/>
                      <a:pt x="763" y="588"/>
                      <a:pt x="763" y="588"/>
                    </a:cubicBezTo>
                    <a:cubicBezTo>
                      <a:pt x="773" y="588"/>
                      <a:pt x="782" y="577"/>
                      <a:pt x="782" y="564"/>
                    </a:cubicBezTo>
                    <a:cubicBezTo>
                      <a:pt x="782" y="23"/>
                      <a:pt x="782" y="23"/>
                      <a:pt x="782" y="23"/>
                    </a:cubicBezTo>
                    <a:cubicBezTo>
                      <a:pt x="782" y="10"/>
                      <a:pt x="773" y="0"/>
                      <a:pt x="763" y="0"/>
                    </a:cubicBezTo>
                    <a:close/>
                    <a:moveTo>
                      <a:pt x="761" y="562"/>
                    </a:moveTo>
                    <a:cubicBezTo>
                      <a:pt x="21" y="562"/>
                      <a:pt x="21" y="562"/>
                      <a:pt x="21" y="562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761" y="25"/>
                      <a:pt x="761" y="25"/>
                      <a:pt x="761" y="25"/>
                    </a:cubicBezTo>
                    <a:lnTo>
                      <a:pt x="761" y="562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9FB284B5-A6CA-44A4-B89E-4EB3594037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2015" y="4409187"/>
                <a:ext cx="165100" cy="15875"/>
              </a:xfrm>
              <a:custGeom>
                <a:avLst/>
                <a:gdLst>
                  <a:gd name="T0" fmla="*/ 92 w 96"/>
                  <a:gd name="T1" fmla="*/ 10 h 10"/>
                  <a:gd name="T2" fmla="*/ 4 w 96"/>
                  <a:gd name="T3" fmla="*/ 10 h 10"/>
                  <a:gd name="T4" fmla="*/ 0 w 96"/>
                  <a:gd name="T5" fmla="*/ 5 h 10"/>
                  <a:gd name="T6" fmla="*/ 4 w 96"/>
                  <a:gd name="T7" fmla="*/ 0 h 10"/>
                  <a:gd name="T8" fmla="*/ 92 w 96"/>
                  <a:gd name="T9" fmla="*/ 0 h 10"/>
                  <a:gd name="T10" fmla="*/ 96 w 96"/>
                  <a:gd name="T11" fmla="*/ 5 h 10"/>
                  <a:gd name="T12" fmla="*/ 92 w 96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10">
                    <a:moveTo>
                      <a:pt x="92" y="10"/>
                    </a:move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0" y="7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4" y="0"/>
                      <a:pt x="96" y="2"/>
                      <a:pt x="96" y="5"/>
                    </a:cubicBezTo>
                    <a:cubicBezTo>
                      <a:pt x="96" y="7"/>
                      <a:pt x="94" y="10"/>
                      <a:pt x="92" y="1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9" name="Freeform 79">
              <a:extLst>
                <a:ext uri="{FF2B5EF4-FFF2-40B4-BE49-F238E27FC236}">
                  <a16:creationId xmlns:a16="http://schemas.microsoft.com/office/drawing/2014/main" id="{61CDC58A-D450-461D-958A-371A9E11AE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87995" y="3744725"/>
              <a:ext cx="416009" cy="316777"/>
            </a:xfrm>
            <a:custGeom>
              <a:avLst/>
              <a:gdLst>
                <a:gd name="T0" fmla="*/ 29 w 101"/>
                <a:gd name="T1" fmla="*/ 3 h 77"/>
                <a:gd name="T2" fmla="*/ 21 w 101"/>
                <a:gd name="T3" fmla="*/ 7 h 77"/>
                <a:gd name="T4" fmla="*/ 8 w 101"/>
                <a:gd name="T5" fmla="*/ 3 h 77"/>
                <a:gd name="T6" fmla="*/ 3 w 101"/>
                <a:gd name="T7" fmla="*/ 31 h 77"/>
                <a:gd name="T8" fmla="*/ 0 w 101"/>
                <a:gd name="T9" fmla="*/ 72 h 77"/>
                <a:gd name="T10" fmla="*/ 32 w 101"/>
                <a:gd name="T11" fmla="*/ 49 h 77"/>
                <a:gd name="T12" fmla="*/ 64 w 101"/>
                <a:gd name="T13" fmla="*/ 45 h 77"/>
                <a:gd name="T14" fmla="*/ 85 w 101"/>
                <a:gd name="T15" fmla="*/ 77 h 77"/>
                <a:gd name="T16" fmla="*/ 97 w 101"/>
                <a:gd name="T17" fmla="*/ 38 h 77"/>
                <a:gd name="T18" fmla="*/ 78 w 101"/>
                <a:gd name="T19" fmla="*/ 12 h 77"/>
                <a:gd name="T20" fmla="*/ 38 w 101"/>
                <a:gd name="T21" fmla="*/ 19 h 77"/>
                <a:gd name="T22" fmla="*/ 51 w 101"/>
                <a:gd name="T23" fmla="*/ 30 h 77"/>
                <a:gd name="T24" fmla="*/ 59 w 101"/>
                <a:gd name="T25" fmla="*/ 34 h 77"/>
                <a:gd name="T26" fmla="*/ 51 w 101"/>
                <a:gd name="T27" fmla="*/ 30 h 77"/>
                <a:gd name="T28" fmla="*/ 49 w 101"/>
                <a:gd name="T29" fmla="*/ 30 h 77"/>
                <a:gd name="T30" fmla="*/ 42 w 101"/>
                <a:gd name="T31" fmla="*/ 34 h 77"/>
                <a:gd name="T32" fmla="*/ 80 w 101"/>
                <a:gd name="T33" fmla="*/ 33 h 77"/>
                <a:gd name="T34" fmla="*/ 82 w 101"/>
                <a:gd name="T35" fmla="*/ 41 h 77"/>
                <a:gd name="T36" fmla="*/ 80 w 101"/>
                <a:gd name="T37" fmla="*/ 33 h 77"/>
                <a:gd name="T38" fmla="*/ 76 w 101"/>
                <a:gd name="T39" fmla="*/ 30 h 77"/>
                <a:gd name="T40" fmla="*/ 68 w 101"/>
                <a:gd name="T41" fmla="*/ 32 h 77"/>
                <a:gd name="T42" fmla="*/ 76 w 101"/>
                <a:gd name="T43" fmla="*/ 18 h 77"/>
                <a:gd name="T44" fmla="*/ 78 w 101"/>
                <a:gd name="T45" fmla="*/ 26 h 77"/>
                <a:gd name="T46" fmla="*/ 76 w 101"/>
                <a:gd name="T47" fmla="*/ 18 h 77"/>
                <a:gd name="T48" fmla="*/ 90 w 101"/>
                <a:gd name="T49" fmla="*/ 26 h 77"/>
                <a:gd name="T50" fmla="*/ 83 w 101"/>
                <a:gd name="T51" fmla="*/ 28 h 77"/>
                <a:gd name="T52" fmla="*/ 32 w 101"/>
                <a:gd name="T53" fmla="*/ 25 h 77"/>
                <a:gd name="T54" fmla="*/ 25 w 101"/>
                <a:gd name="T55" fmla="*/ 30 h 77"/>
                <a:gd name="T56" fmla="*/ 26 w 101"/>
                <a:gd name="T57" fmla="*/ 39 h 77"/>
                <a:gd name="T58" fmla="*/ 21 w 101"/>
                <a:gd name="T59" fmla="*/ 33 h 77"/>
                <a:gd name="T60" fmla="*/ 11 w 101"/>
                <a:gd name="T61" fmla="*/ 33 h 77"/>
                <a:gd name="T62" fmla="*/ 17 w 101"/>
                <a:gd name="T63" fmla="*/ 28 h 77"/>
                <a:gd name="T64" fmla="*/ 17 w 101"/>
                <a:gd name="T65" fmla="*/ 19 h 77"/>
                <a:gd name="T66" fmla="*/ 22 w 101"/>
                <a:gd name="T67" fmla="*/ 25 h 77"/>
                <a:gd name="T68" fmla="*/ 92 w 101"/>
                <a:gd name="T69" fmla="*/ 3 h 77"/>
                <a:gd name="T70" fmla="*/ 78 w 101"/>
                <a:gd name="T71" fmla="*/ 7 h 77"/>
                <a:gd name="T72" fmla="*/ 71 w 101"/>
                <a:gd name="T73" fmla="*/ 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77">
                  <a:moveTo>
                    <a:pt x="8" y="3"/>
                  </a:moveTo>
                  <a:cubicBezTo>
                    <a:pt x="15" y="0"/>
                    <a:pt x="22" y="0"/>
                    <a:pt x="29" y="3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6" y="8"/>
                    <a:pt x="24" y="7"/>
                    <a:pt x="21" y="7"/>
                  </a:cubicBezTo>
                  <a:cubicBezTo>
                    <a:pt x="16" y="7"/>
                    <a:pt x="11" y="9"/>
                    <a:pt x="8" y="13"/>
                  </a:cubicBezTo>
                  <a:cubicBezTo>
                    <a:pt x="8" y="3"/>
                    <a:pt x="8" y="3"/>
                    <a:pt x="8" y="3"/>
                  </a:cubicBezTo>
                  <a:close/>
                  <a:moveTo>
                    <a:pt x="23" y="11"/>
                  </a:moveTo>
                  <a:cubicBezTo>
                    <a:pt x="12" y="11"/>
                    <a:pt x="3" y="20"/>
                    <a:pt x="3" y="31"/>
                  </a:cubicBezTo>
                  <a:cubicBezTo>
                    <a:pt x="3" y="33"/>
                    <a:pt x="3" y="35"/>
                    <a:pt x="4" y="37"/>
                  </a:cubicBezTo>
                  <a:cubicBezTo>
                    <a:pt x="1" y="48"/>
                    <a:pt x="0" y="59"/>
                    <a:pt x="0" y="72"/>
                  </a:cubicBezTo>
                  <a:cubicBezTo>
                    <a:pt x="5" y="77"/>
                    <a:pt x="10" y="77"/>
                    <a:pt x="15" y="77"/>
                  </a:cubicBezTo>
                  <a:cubicBezTo>
                    <a:pt x="22" y="69"/>
                    <a:pt x="27" y="60"/>
                    <a:pt x="32" y="49"/>
                  </a:cubicBezTo>
                  <a:cubicBezTo>
                    <a:pt x="34" y="48"/>
                    <a:pt x="36" y="47"/>
                    <a:pt x="37" y="45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5" y="46"/>
                    <a:pt x="66" y="48"/>
                    <a:pt x="68" y="49"/>
                  </a:cubicBezTo>
                  <a:cubicBezTo>
                    <a:pt x="73" y="60"/>
                    <a:pt x="79" y="69"/>
                    <a:pt x="85" y="77"/>
                  </a:cubicBezTo>
                  <a:cubicBezTo>
                    <a:pt x="90" y="77"/>
                    <a:pt x="95" y="77"/>
                    <a:pt x="100" y="72"/>
                  </a:cubicBezTo>
                  <a:cubicBezTo>
                    <a:pt x="101" y="59"/>
                    <a:pt x="100" y="48"/>
                    <a:pt x="97" y="38"/>
                  </a:cubicBezTo>
                  <a:cubicBezTo>
                    <a:pt x="97" y="36"/>
                    <a:pt x="98" y="34"/>
                    <a:pt x="98" y="32"/>
                  </a:cubicBezTo>
                  <a:cubicBezTo>
                    <a:pt x="98" y="21"/>
                    <a:pt x="89" y="12"/>
                    <a:pt x="78" y="12"/>
                  </a:cubicBezTo>
                  <a:cubicBezTo>
                    <a:pt x="72" y="12"/>
                    <a:pt x="66" y="15"/>
                    <a:pt x="63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5" y="15"/>
                    <a:pt x="29" y="11"/>
                    <a:pt x="23" y="11"/>
                  </a:cubicBezTo>
                  <a:close/>
                  <a:moveTo>
                    <a:pt x="51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1" y="30"/>
                    <a:pt x="51" y="30"/>
                    <a:pt x="51" y="30"/>
                  </a:cubicBezTo>
                  <a:close/>
                  <a:moveTo>
                    <a:pt x="42" y="30"/>
                  </a:moveTo>
                  <a:cubicBezTo>
                    <a:pt x="49" y="30"/>
                    <a:pt x="49" y="30"/>
                    <a:pt x="49" y="30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0"/>
                    <a:pt x="42" y="30"/>
                    <a:pt x="42" y="30"/>
                  </a:cubicBezTo>
                  <a:close/>
                  <a:moveTo>
                    <a:pt x="80" y="33"/>
                  </a:moveTo>
                  <a:cubicBezTo>
                    <a:pt x="82" y="33"/>
                    <a:pt x="84" y="34"/>
                    <a:pt x="85" y="36"/>
                  </a:cubicBezTo>
                  <a:cubicBezTo>
                    <a:pt x="85" y="38"/>
                    <a:pt x="84" y="40"/>
                    <a:pt x="82" y="41"/>
                  </a:cubicBezTo>
                  <a:cubicBezTo>
                    <a:pt x="80" y="41"/>
                    <a:pt x="78" y="40"/>
                    <a:pt x="77" y="38"/>
                  </a:cubicBezTo>
                  <a:cubicBezTo>
                    <a:pt x="77" y="36"/>
                    <a:pt x="78" y="34"/>
                    <a:pt x="80" y="33"/>
                  </a:cubicBezTo>
                  <a:close/>
                  <a:moveTo>
                    <a:pt x="71" y="27"/>
                  </a:moveTo>
                  <a:cubicBezTo>
                    <a:pt x="73" y="26"/>
                    <a:pt x="75" y="28"/>
                    <a:pt x="76" y="30"/>
                  </a:cubicBezTo>
                  <a:cubicBezTo>
                    <a:pt x="76" y="32"/>
                    <a:pt x="75" y="34"/>
                    <a:pt x="73" y="35"/>
                  </a:cubicBezTo>
                  <a:cubicBezTo>
                    <a:pt x="70" y="35"/>
                    <a:pt x="68" y="34"/>
                    <a:pt x="68" y="32"/>
                  </a:cubicBezTo>
                  <a:cubicBezTo>
                    <a:pt x="67" y="29"/>
                    <a:pt x="69" y="27"/>
                    <a:pt x="71" y="27"/>
                  </a:cubicBezTo>
                  <a:close/>
                  <a:moveTo>
                    <a:pt x="76" y="18"/>
                  </a:moveTo>
                  <a:cubicBezTo>
                    <a:pt x="79" y="17"/>
                    <a:pt x="81" y="19"/>
                    <a:pt x="81" y="21"/>
                  </a:cubicBezTo>
                  <a:cubicBezTo>
                    <a:pt x="82" y="23"/>
                    <a:pt x="80" y="25"/>
                    <a:pt x="78" y="26"/>
                  </a:cubicBezTo>
                  <a:cubicBezTo>
                    <a:pt x="76" y="26"/>
                    <a:pt x="74" y="25"/>
                    <a:pt x="73" y="23"/>
                  </a:cubicBezTo>
                  <a:cubicBezTo>
                    <a:pt x="73" y="21"/>
                    <a:pt x="74" y="18"/>
                    <a:pt x="76" y="18"/>
                  </a:cubicBezTo>
                  <a:close/>
                  <a:moveTo>
                    <a:pt x="86" y="23"/>
                  </a:moveTo>
                  <a:cubicBezTo>
                    <a:pt x="88" y="23"/>
                    <a:pt x="90" y="24"/>
                    <a:pt x="90" y="26"/>
                  </a:cubicBezTo>
                  <a:cubicBezTo>
                    <a:pt x="91" y="28"/>
                    <a:pt x="89" y="30"/>
                    <a:pt x="87" y="31"/>
                  </a:cubicBezTo>
                  <a:cubicBezTo>
                    <a:pt x="85" y="31"/>
                    <a:pt x="83" y="30"/>
                    <a:pt x="83" y="28"/>
                  </a:cubicBezTo>
                  <a:cubicBezTo>
                    <a:pt x="82" y="26"/>
                    <a:pt x="84" y="24"/>
                    <a:pt x="86" y="23"/>
                  </a:cubicBezTo>
                  <a:close/>
                  <a:moveTo>
                    <a:pt x="32" y="25"/>
                  </a:moveTo>
                  <a:cubicBezTo>
                    <a:pt x="31" y="36"/>
                    <a:pt x="31" y="36"/>
                    <a:pt x="31" y="36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32" y="25"/>
                    <a:pt x="32" y="25"/>
                    <a:pt x="32" y="25"/>
                  </a:cubicBezTo>
                  <a:close/>
                  <a:moveTo>
                    <a:pt x="26" y="39"/>
                  </a:moveTo>
                  <a:cubicBezTo>
                    <a:pt x="14" y="38"/>
                    <a:pt x="14" y="38"/>
                    <a:pt x="14" y="38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6" y="39"/>
                    <a:pt x="26" y="39"/>
                    <a:pt x="26" y="39"/>
                  </a:cubicBezTo>
                  <a:close/>
                  <a:moveTo>
                    <a:pt x="11" y="33"/>
                  </a:moveTo>
                  <a:cubicBezTo>
                    <a:pt x="13" y="22"/>
                    <a:pt x="13" y="22"/>
                    <a:pt x="13" y="22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1" y="33"/>
                    <a:pt x="11" y="33"/>
                    <a:pt x="11" y="33"/>
                  </a:cubicBezTo>
                  <a:close/>
                  <a:moveTo>
                    <a:pt x="17" y="19"/>
                  </a:moveTo>
                  <a:cubicBezTo>
                    <a:pt x="28" y="20"/>
                    <a:pt x="28" y="20"/>
                    <a:pt x="28" y="20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7" y="19"/>
                    <a:pt x="17" y="19"/>
                    <a:pt x="17" y="19"/>
                  </a:cubicBezTo>
                  <a:close/>
                  <a:moveTo>
                    <a:pt x="92" y="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88" y="9"/>
                    <a:pt x="83" y="7"/>
                    <a:pt x="78" y="7"/>
                  </a:cubicBezTo>
                  <a:cubicBezTo>
                    <a:pt x="76" y="7"/>
                    <a:pt x="73" y="8"/>
                    <a:pt x="71" y="9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8" y="0"/>
                    <a:pt x="85" y="0"/>
                    <a:pt x="92" y="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FDCF8A3-8CD5-4D7D-8864-8E7138312CEC}"/>
              </a:ext>
            </a:extLst>
          </p:cNvPr>
          <p:cNvGrpSpPr/>
          <p:nvPr/>
        </p:nvGrpSpPr>
        <p:grpSpPr>
          <a:xfrm>
            <a:off x="6881812" y="2152650"/>
            <a:ext cx="1349375" cy="1046163"/>
            <a:chOff x="6881812" y="2152650"/>
            <a:chExt cx="1349375" cy="1046163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F1BA49B0-A69F-4C71-B5C4-26C0698BDB5C}"/>
                </a:ext>
              </a:extLst>
            </p:cNvPr>
            <p:cNvGrpSpPr/>
            <p:nvPr/>
          </p:nvGrpSpPr>
          <p:grpSpPr>
            <a:xfrm>
              <a:off x="6881812" y="2152650"/>
              <a:ext cx="1349375" cy="1046163"/>
              <a:chOff x="9304665" y="2154238"/>
              <a:chExt cx="1349375" cy="1046163"/>
            </a:xfrm>
          </p:grpSpPr>
          <p:sp>
            <p:nvSpPr>
              <p:cNvPr id="106" name="Freeform 44">
                <a:extLst>
                  <a:ext uri="{FF2B5EF4-FFF2-40B4-BE49-F238E27FC236}">
                    <a16:creationId xmlns:a16="http://schemas.microsoft.com/office/drawing/2014/main" id="{509E0B03-69A3-424C-AE06-C4442DED08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3715" y="2176463"/>
                <a:ext cx="1312863" cy="969963"/>
              </a:xfrm>
              <a:custGeom>
                <a:avLst/>
                <a:gdLst>
                  <a:gd name="T0" fmla="*/ 736 w 761"/>
                  <a:gd name="T1" fmla="*/ 563 h 563"/>
                  <a:gd name="T2" fmla="*/ 25 w 761"/>
                  <a:gd name="T3" fmla="*/ 563 h 563"/>
                  <a:gd name="T4" fmla="*/ 0 w 761"/>
                  <a:gd name="T5" fmla="*/ 538 h 563"/>
                  <a:gd name="T6" fmla="*/ 0 w 761"/>
                  <a:gd name="T7" fmla="*/ 25 h 563"/>
                  <a:gd name="T8" fmla="*/ 25 w 761"/>
                  <a:gd name="T9" fmla="*/ 0 h 563"/>
                  <a:gd name="T10" fmla="*/ 736 w 761"/>
                  <a:gd name="T11" fmla="*/ 0 h 563"/>
                  <a:gd name="T12" fmla="*/ 761 w 761"/>
                  <a:gd name="T13" fmla="*/ 25 h 563"/>
                  <a:gd name="T14" fmla="*/ 761 w 761"/>
                  <a:gd name="T15" fmla="*/ 538 h 563"/>
                  <a:gd name="T16" fmla="*/ 736 w 761"/>
                  <a:gd name="T17" fmla="*/ 563 h 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1" h="563">
                    <a:moveTo>
                      <a:pt x="736" y="563"/>
                    </a:moveTo>
                    <a:cubicBezTo>
                      <a:pt x="25" y="563"/>
                      <a:pt x="25" y="563"/>
                      <a:pt x="25" y="563"/>
                    </a:cubicBezTo>
                    <a:cubicBezTo>
                      <a:pt x="11" y="563"/>
                      <a:pt x="0" y="552"/>
                      <a:pt x="0" y="538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736" y="0"/>
                      <a:pt x="736" y="0"/>
                      <a:pt x="736" y="0"/>
                    </a:cubicBezTo>
                    <a:cubicBezTo>
                      <a:pt x="750" y="0"/>
                      <a:pt x="761" y="11"/>
                      <a:pt x="761" y="25"/>
                    </a:cubicBezTo>
                    <a:cubicBezTo>
                      <a:pt x="761" y="538"/>
                      <a:pt x="761" y="538"/>
                      <a:pt x="761" y="538"/>
                    </a:cubicBezTo>
                    <a:cubicBezTo>
                      <a:pt x="761" y="552"/>
                      <a:pt x="750" y="563"/>
                      <a:pt x="736" y="56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45">
                <a:extLst>
                  <a:ext uri="{FF2B5EF4-FFF2-40B4-BE49-F238E27FC236}">
                    <a16:creationId xmlns:a16="http://schemas.microsoft.com/office/drawing/2014/main" id="{3AAC8633-34D5-4E61-BEA2-117CC84DF3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04665" y="2154238"/>
                <a:ext cx="1349375" cy="1046163"/>
              </a:xfrm>
              <a:custGeom>
                <a:avLst/>
                <a:gdLst>
                  <a:gd name="T0" fmla="*/ 763 w 782"/>
                  <a:gd name="T1" fmla="*/ 0 h 607"/>
                  <a:gd name="T2" fmla="*/ 20 w 782"/>
                  <a:gd name="T3" fmla="*/ 0 h 607"/>
                  <a:gd name="T4" fmla="*/ 0 w 782"/>
                  <a:gd name="T5" fmla="*/ 24 h 607"/>
                  <a:gd name="T6" fmla="*/ 0 w 782"/>
                  <a:gd name="T7" fmla="*/ 565 h 607"/>
                  <a:gd name="T8" fmla="*/ 20 w 782"/>
                  <a:gd name="T9" fmla="*/ 589 h 607"/>
                  <a:gd name="T10" fmla="*/ 304 w 782"/>
                  <a:gd name="T11" fmla="*/ 589 h 607"/>
                  <a:gd name="T12" fmla="*/ 336 w 782"/>
                  <a:gd name="T13" fmla="*/ 607 h 607"/>
                  <a:gd name="T14" fmla="*/ 391 w 782"/>
                  <a:gd name="T15" fmla="*/ 607 h 607"/>
                  <a:gd name="T16" fmla="*/ 446 w 782"/>
                  <a:gd name="T17" fmla="*/ 607 h 607"/>
                  <a:gd name="T18" fmla="*/ 478 w 782"/>
                  <a:gd name="T19" fmla="*/ 589 h 607"/>
                  <a:gd name="T20" fmla="*/ 763 w 782"/>
                  <a:gd name="T21" fmla="*/ 589 h 607"/>
                  <a:gd name="T22" fmla="*/ 782 w 782"/>
                  <a:gd name="T23" fmla="*/ 565 h 607"/>
                  <a:gd name="T24" fmla="*/ 782 w 782"/>
                  <a:gd name="T25" fmla="*/ 24 h 607"/>
                  <a:gd name="T26" fmla="*/ 763 w 782"/>
                  <a:gd name="T27" fmla="*/ 0 h 607"/>
                  <a:gd name="T28" fmla="*/ 761 w 782"/>
                  <a:gd name="T29" fmla="*/ 563 h 607"/>
                  <a:gd name="T30" fmla="*/ 22 w 782"/>
                  <a:gd name="T31" fmla="*/ 563 h 607"/>
                  <a:gd name="T32" fmla="*/ 22 w 782"/>
                  <a:gd name="T33" fmla="*/ 26 h 607"/>
                  <a:gd name="T34" fmla="*/ 761 w 782"/>
                  <a:gd name="T35" fmla="*/ 26 h 607"/>
                  <a:gd name="T36" fmla="*/ 761 w 782"/>
                  <a:gd name="T37" fmla="*/ 563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2" h="607">
                    <a:moveTo>
                      <a:pt x="763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11"/>
                      <a:pt x="0" y="24"/>
                    </a:cubicBezTo>
                    <a:cubicBezTo>
                      <a:pt x="0" y="565"/>
                      <a:pt x="0" y="565"/>
                      <a:pt x="0" y="565"/>
                    </a:cubicBezTo>
                    <a:cubicBezTo>
                      <a:pt x="0" y="578"/>
                      <a:pt x="9" y="589"/>
                      <a:pt x="20" y="589"/>
                    </a:cubicBezTo>
                    <a:cubicBezTo>
                      <a:pt x="304" y="589"/>
                      <a:pt x="304" y="589"/>
                      <a:pt x="304" y="589"/>
                    </a:cubicBezTo>
                    <a:cubicBezTo>
                      <a:pt x="309" y="594"/>
                      <a:pt x="323" y="607"/>
                      <a:pt x="336" y="607"/>
                    </a:cubicBezTo>
                    <a:cubicBezTo>
                      <a:pt x="353" y="607"/>
                      <a:pt x="391" y="607"/>
                      <a:pt x="391" y="607"/>
                    </a:cubicBezTo>
                    <a:cubicBezTo>
                      <a:pt x="391" y="607"/>
                      <a:pt x="429" y="607"/>
                      <a:pt x="446" y="607"/>
                    </a:cubicBezTo>
                    <a:cubicBezTo>
                      <a:pt x="460" y="607"/>
                      <a:pt x="474" y="594"/>
                      <a:pt x="478" y="589"/>
                    </a:cubicBezTo>
                    <a:cubicBezTo>
                      <a:pt x="763" y="589"/>
                      <a:pt x="763" y="589"/>
                      <a:pt x="763" y="589"/>
                    </a:cubicBezTo>
                    <a:cubicBezTo>
                      <a:pt x="774" y="589"/>
                      <a:pt x="782" y="578"/>
                      <a:pt x="782" y="565"/>
                    </a:cubicBezTo>
                    <a:cubicBezTo>
                      <a:pt x="782" y="24"/>
                      <a:pt x="782" y="24"/>
                      <a:pt x="782" y="24"/>
                    </a:cubicBezTo>
                    <a:cubicBezTo>
                      <a:pt x="782" y="11"/>
                      <a:pt x="774" y="0"/>
                      <a:pt x="763" y="0"/>
                    </a:cubicBezTo>
                    <a:close/>
                    <a:moveTo>
                      <a:pt x="761" y="563"/>
                    </a:moveTo>
                    <a:cubicBezTo>
                      <a:pt x="22" y="563"/>
                      <a:pt x="22" y="563"/>
                      <a:pt x="22" y="563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761" y="26"/>
                      <a:pt x="761" y="26"/>
                      <a:pt x="761" y="26"/>
                    </a:cubicBezTo>
                    <a:lnTo>
                      <a:pt x="761" y="56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46">
                <a:extLst>
                  <a:ext uri="{FF2B5EF4-FFF2-40B4-BE49-F238E27FC236}">
                    <a16:creationId xmlns:a16="http://schemas.microsoft.com/office/drawing/2014/main" id="{4049C61D-944F-470F-B5BD-335850E656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96802" y="3154363"/>
                <a:ext cx="166688" cy="15875"/>
              </a:xfrm>
              <a:custGeom>
                <a:avLst/>
                <a:gdLst>
                  <a:gd name="T0" fmla="*/ 92 w 97"/>
                  <a:gd name="T1" fmla="*/ 9 h 9"/>
                  <a:gd name="T2" fmla="*/ 5 w 97"/>
                  <a:gd name="T3" fmla="*/ 9 h 9"/>
                  <a:gd name="T4" fmla="*/ 0 w 97"/>
                  <a:gd name="T5" fmla="*/ 4 h 9"/>
                  <a:gd name="T6" fmla="*/ 5 w 97"/>
                  <a:gd name="T7" fmla="*/ 0 h 9"/>
                  <a:gd name="T8" fmla="*/ 92 w 97"/>
                  <a:gd name="T9" fmla="*/ 0 h 9"/>
                  <a:gd name="T10" fmla="*/ 97 w 97"/>
                  <a:gd name="T11" fmla="*/ 4 h 9"/>
                  <a:gd name="T12" fmla="*/ 92 w 97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9">
                    <a:moveTo>
                      <a:pt x="92" y="9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5" y="0"/>
                      <a:pt x="97" y="2"/>
                      <a:pt x="97" y="4"/>
                    </a:cubicBezTo>
                    <a:cubicBezTo>
                      <a:pt x="97" y="7"/>
                      <a:pt x="95" y="9"/>
                      <a:pt x="92" y="9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5" name="Freeform 80">
              <a:extLst>
                <a:ext uri="{FF2B5EF4-FFF2-40B4-BE49-F238E27FC236}">
                  <a16:creationId xmlns:a16="http://schemas.microsoft.com/office/drawing/2014/main" id="{33F09F7E-7378-4F3C-90C3-4BAD59144A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27752" y="2449954"/>
              <a:ext cx="448449" cy="362576"/>
            </a:xfrm>
            <a:custGeom>
              <a:avLst/>
              <a:gdLst>
                <a:gd name="T0" fmla="*/ 86 w 109"/>
                <a:gd name="T1" fmla="*/ 88 h 88"/>
                <a:gd name="T2" fmla="*/ 84 w 109"/>
                <a:gd name="T3" fmla="*/ 44 h 88"/>
                <a:gd name="T4" fmla="*/ 80 w 109"/>
                <a:gd name="T5" fmla="*/ 71 h 88"/>
                <a:gd name="T6" fmla="*/ 109 w 109"/>
                <a:gd name="T7" fmla="*/ 0 h 88"/>
                <a:gd name="T8" fmla="*/ 92 w 109"/>
                <a:gd name="T9" fmla="*/ 33 h 88"/>
                <a:gd name="T10" fmla="*/ 80 w 109"/>
                <a:gd name="T11" fmla="*/ 25 h 88"/>
                <a:gd name="T12" fmla="*/ 67 w 109"/>
                <a:gd name="T13" fmla="*/ 68 h 88"/>
                <a:gd name="T14" fmla="*/ 37 w 109"/>
                <a:gd name="T15" fmla="*/ 73 h 88"/>
                <a:gd name="T16" fmla="*/ 19 w 109"/>
                <a:gd name="T17" fmla="*/ 63 h 88"/>
                <a:gd name="T18" fmla="*/ 0 w 109"/>
                <a:gd name="T19" fmla="*/ 56 h 88"/>
                <a:gd name="T20" fmla="*/ 25 w 109"/>
                <a:gd name="T21" fmla="*/ 48 h 88"/>
                <a:gd name="T22" fmla="*/ 30 w 109"/>
                <a:gd name="T23" fmla="*/ 57 h 88"/>
                <a:gd name="T24" fmla="*/ 44 w 109"/>
                <a:gd name="T25" fmla="*/ 29 h 88"/>
                <a:gd name="T26" fmla="*/ 66 w 109"/>
                <a:gd name="T27" fmla="*/ 50 h 88"/>
                <a:gd name="T28" fmla="*/ 68 w 109"/>
                <a:gd name="T29" fmla="*/ 18 h 88"/>
                <a:gd name="T30" fmla="*/ 78 w 109"/>
                <a:gd name="T31" fmla="*/ 12 h 88"/>
                <a:gd name="T32" fmla="*/ 90 w 109"/>
                <a:gd name="T33" fmla="*/ 1 h 88"/>
                <a:gd name="T34" fmla="*/ 22 w 109"/>
                <a:gd name="T35" fmla="*/ 88 h 88"/>
                <a:gd name="T36" fmla="*/ 29 w 109"/>
                <a:gd name="T37" fmla="*/ 80 h 88"/>
                <a:gd name="T38" fmla="*/ 22 w 109"/>
                <a:gd name="T39" fmla="*/ 79 h 88"/>
                <a:gd name="T40" fmla="*/ 11 w 109"/>
                <a:gd name="T41" fmla="*/ 88 h 88"/>
                <a:gd name="T42" fmla="*/ 17 w 109"/>
                <a:gd name="T43" fmla="*/ 71 h 88"/>
                <a:gd name="T44" fmla="*/ 11 w 109"/>
                <a:gd name="T45" fmla="*/ 73 h 88"/>
                <a:gd name="T46" fmla="*/ 34 w 109"/>
                <a:gd name="T47" fmla="*/ 88 h 88"/>
                <a:gd name="T48" fmla="*/ 40 w 109"/>
                <a:gd name="T49" fmla="*/ 79 h 88"/>
                <a:gd name="T50" fmla="*/ 34 w 109"/>
                <a:gd name="T51" fmla="*/ 80 h 88"/>
                <a:gd name="T52" fmla="*/ 45 w 109"/>
                <a:gd name="T53" fmla="*/ 88 h 88"/>
                <a:gd name="T54" fmla="*/ 52 w 109"/>
                <a:gd name="T55" fmla="*/ 63 h 88"/>
                <a:gd name="T56" fmla="*/ 45 w 109"/>
                <a:gd name="T57" fmla="*/ 69 h 88"/>
                <a:gd name="T58" fmla="*/ 57 w 109"/>
                <a:gd name="T59" fmla="*/ 88 h 88"/>
                <a:gd name="T60" fmla="*/ 63 w 109"/>
                <a:gd name="T61" fmla="*/ 73 h 88"/>
                <a:gd name="T62" fmla="*/ 57 w 109"/>
                <a:gd name="T63" fmla="*/ 88 h 88"/>
                <a:gd name="T64" fmla="*/ 75 w 109"/>
                <a:gd name="T65" fmla="*/ 88 h 88"/>
                <a:gd name="T66" fmla="*/ 68 w 109"/>
                <a:gd name="T67" fmla="*/ 7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88">
                  <a:moveTo>
                    <a:pt x="80" y="88"/>
                  </a:moveTo>
                  <a:cubicBezTo>
                    <a:pt x="86" y="88"/>
                    <a:pt x="86" y="88"/>
                    <a:pt x="86" y="88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88"/>
                    <a:pt x="80" y="88"/>
                    <a:pt x="80" y="88"/>
                  </a:cubicBezTo>
                  <a:close/>
                  <a:moveTo>
                    <a:pt x="109" y="0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109" y="0"/>
                    <a:pt x="109" y="0"/>
                    <a:pt x="109" y="0"/>
                  </a:cubicBezTo>
                  <a:close/>
                  <a:moveTo>
                    <a:pt x="22" y="88"/>
                  </a:moveTo>
                  <a:cubicBezTo>
                    <a:pt x="24" y="88"/>
                    <a:pt x="27" y="88"/>
                    <a:pt x="29" y="88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88"/>
                    <a:pt x="22" y="88"/>
                    <a:pt x="22" y="88"/>
                  </a:cubicBezTo>
                  <a:close/>
                  <a:moveTo>
                    <a:pt x="11" y="88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88"/>
                    <a:pt x="11" y="88"/>
                    <a:pt x="11" y="88"/>
                  </a:cubicBezTo>
                  <a:close/>
                  <a:moveTo>
                    <a:pt x="34" y="88"/>
                  </a:moveTo>
                  <a:cubicBezTo>
                    <a:pt x="36" y="88"/>
                    <a:pt x="38" y="88"/>
                    <a:pt x="40" y="88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8"/>
                    <a:pt x="34" y="88"/>
                    <a:pt x="34" y="88"/>
                  </a:cubicBezTo>
                  <a:close/>
                  <a:moveTo>
                    <a:pt x="45" y="88"/>
                  </a:moveTo>
                  <a:cubicBezTo>
                    <a:pt x="47" y="88"/>
                    <a:pt x="50" y="88"/>
                    <a:pt x="52" y="88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88"/>
                    <a:pt x="45" y="88"/>
                    <a:pt x="45" y="88"/>
                  </a:cubicBezTo>
                  <a:close/>
                  <a:moveTo>
                    <a:pt x="57" y="88"/>
                  </a:moveTo>
                  <a:cubicBezTo>
                    <a:pt x="59" y="88"/>
                    <a:pt x="61" y="88"/>
                    <a:pt x="63" y="88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88"/>
                    <a:pt x="57" y="88"/>
                    <a:pt x="57" y="88"/>
                  </a:cubicBezTo>
                  <a:close/>
                  <a:moveTo>
                    <a:pt x="68" y="88"/>
                  </a:moveTo>
                  <a:cubicBezTo>
                    <a:pt x="70" y="88"/>
                    <a:pt x="73" y="88"/>
                    <a:pt x="75" y="88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68" y="8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891BFD0-5F2C-42F0-A8D0-6624AD25A921}"/>
              </a:ext>
            </a:extLst>
          </p:cNvPr>
          <p:cNvGrpSpPr/>
          <p:nvPr/>
        </p:nvGrpSpPr>
        <p:grpSpPr>
          <a:xfrm>
            <a:off x="3933824" y="2152650"/>
            <a:ext cx="1347788" cy="1046163"/>
            <a:chOff x="3933824" y="2152650"/>
            <a:chExt cx="1347788" cy="1046163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B7AF2322-3891-4999-849C-1977317E93AB}"/>
                </a:ext>
              </a:extLst>
            </p:cNvPr>
            <p:cNvGrpSpPr/>
            <p:nvPr/>
          </p:nvGrpSpPr>
          <p:grpSpPr>
            <a:xfrm>
              <a:off x="3933824" y="2152650"/>
              <a:ext cx="1347788" cy="1046163"/>
              <a:chOff x="6356677" y="2154238"/>
              <a:chExt cx="1347788" cy="1046163"/>
            </a:xfrm>
          </p:grpSpPr>
          <p:sp>
            <p:nvSpPr>
              <p:cNvPr id="112" name="Freeform 19">
                <a:extLst>
                  <a:ext uri="{FF2B5EF4-FFF2-40B4-BE49-F238E27FC236}">
                    <a16:creationId xmlns:a16="http://schemas.microsoft.com/office/drawing/2014/main" id="{86AC3C8B-F3B0-4C61-ACB7-DA8C826D7A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4140" y="2176463"/>
                <a:ext cx="1311275" cy="969963"/>
              </a:xfrm>
              <a:custGeom>
                <a:avLst/>
                <a:gdLst>
                  <a:gd name="T0" fmla="*/ 736 w 761"/>
                  <a:gd name="T1" fmla="*/ 563 h 563"/>
                  <a:gd name="T2" fmla="*/ 25 w 761"/>
                  <a:gd name="T3" fmla="*/ 563 h 563"/>
                  <a:gd name="T4" fmla="*/ 0 w 761"/>
                  <a:gd name="T5" fmla="*/ 538 h 563"/>
                  <a:gd name="T6" fmla="*/ 0 w 761"/>
                  <a:gd name="T7" fmla="*/ 25 h 563"/>
                  <a:gd name="T8" fmla="*/ 25 w 761"/>
                  <a:gd name="T9" fmla="*/ 0 h 563"/>
                  <a:gd name="T10" fmla="*/ 736 w 761"/>
                  <a:gd name="T11" fmla="*/ 0 h 563"/>
                  <a:gd name="T12" fmla="*/ 761 w 761"/>
                  <a:gd name="T13" fmla="*/ 25 h 563"/>
                  <a:gd name="T14" fmla="*/ 761 w 761"/>
                  <a:gd name="T15" fmla="*/ 538 h 563"/>
                  <a:gd name="T16" fmla="*/ 736 w 761"/>
                  <a:gd name="T17" fmla="*/ 563 h 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1" h="563">
                    <a:moveTo>
                      <a:pt x="736" y="563"/>
                    </a:moveTo>
                    <a:cubicBezTo>
                      <a:pt x="25" y="563"/>
                      <a:pt x="25" y="563"/>
                      <a:pt x="25" y="563"/>
                    </a:cubicBezTo>
                    <a:cubicBezTo>
                      <a:pt x="12" y="563"/>
                      <a:pt x="0" y="552"/>
                      <a:pt x="0" y="538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12" y="0"/>
                      <a:pt x="25" y="0"/>
                    </a:cubicBezTo>
                    <a:cubicBezTo>
                      <a:pt x="736" y="0"/>
                      <a:pt x="736" y="0"/>
                      <a:pt x="736" y="0"/>
                    </a:cubicBezTo>
                    <a:cubicBezTo>
                      <a:pt x="750" y="0"/>
                      <a:pt x="761" y="11"/>
                      <a:pt x="761" y="25"/>
                    </a:cubicBezTo>
                    <a:cubicBezTo>
                      <a:pt x="761" y="538"/>
                      <a:pt x="761" y="538"/>
                      <a:pt x="761" y="538"/>
                    </a:cubicBezTo>
                    <a:cubicBezTo>
                      <a:pt x="761" y="552"/>
                      <a:pt x="750" y="563"/>
                      <a:pt x="736" y="56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0">
                <a:extLst>
                  <a:ext uri="{FF2B5EF4-FFF2-40B4-BE49-F238E27FC236}">
                    <a16:creationId xmlns:a16="http://schemas.microsoft.com/office/drawing/2014/main" id="{8C466937-48E1-4FE3-BF96-F6799E6E49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56677" y="2154238"/>
                <a:ext cx="1347788" cy="1046163"/>
              </a:xfrm>
              <a:custGeom>
                <a:avLst/>
                <a:gdLst>
                  <a:gd name="T0" fmla="*/ 762 w 782"/>
                  <a:gd name="T1" fmla="*/ 0 h 607"/>
                  <a:gd name="T2" fmla="*/ 19 w 782"/>
                  <a:gd name="T3" fmla="*/ 0 h 607"/>
                  <a:gd name="T4" fmla="*/ 0 w 782"/>
                  <a:gd name="T5" fmla="*/ 24 h 607"/>
                  <a:gd name="T6" fmla="*/ 0 w 782"/>
                  <a:gd name="T7" fmla="*/ 565 h 607"/>
                  <a:gd name="T8" fmla="*/ 19 w 782"/>
                  <a:gd name="T9" fmla="*/ 589 h 607"/>
                  <a:gd name="T10" fmla="*/ 304 w 782"/>
                  <a:gd name="T11" fmla="*/ 589 h 607"/>
                  <a:gd name="T12" fmla="*/ 336 w 782"/>
                  <a:gd name="T13" fmla="*/ 607 h 607"/>
                  <a:gd name="T14" fmla="*/ 391 w 782"/>
                  <a:gd name="T15" fmla="*/ 607 h 607"/>
                  <a:gd name="T16" fmla="*/ 446 w 782"/>
                  <a:gd name="T17" fmla="*/ 607 h 607"/>
                  <a:gd name="T18" fmla="*/ 478 w 782"/>
                  <a:gd name="T19" fmla="*/ 589 h 607"/>
                  <a:gd name="T20" fmla="*/ 762 w 782"/>
                  <a:gd name="T21" fmla="*/ 589 h 607"/>
                  <a:gd name="T22" fmla="*/ 782 w 782"/>
                  <a:gd name="T23" fmla="*/ 565 h 607"/>
                  <a:gd name="T24" fmla="*/ 782 w 782"/>
                  <a:gd name="T25" fmla="*/ 24 h 607"/>
                  <a:gd name="T26" fmla="*/ 762 w 782"/>
                  <a:gd name="T27" fmla="*/ 0 h 607"/>
                  <a:gd name="T28" fmla="*/ 760 w 782"/>
                  <a:gd name="T29" fmla="*/ 563 h 607"/>
                  <a:gd name="T30" fmla="*/ 21 w 782"/>
                  <a:gd name="T31" fmla="*/ 563 h 607"/>
                  <a:gd name="T32" fmla="*/ 21 w 782"/>
                  <a:gd name="T33" fmla="*/ 26 h 607"/>
                  <a:gd name="T34" fmla="*/ 760 w 782"/>
                  <a:gd name="T35" fmla="*/ 26 h 607"/>
                  <a:gd name="T36" fmla="*/ 760 w 782"/>
                  <a:gd name="T37" fmla="*/ 563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2" h="607">
                    <a:moveTo>
                      <a:pt x="762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565"/>
                      <a:pt x="0" y="565"/>
                      <a:pt x="0" y="565"/>
                    </a:cubicBezTo>
                    <a:cubicBezTo>
                      <a:pt x="0" y="578"/>
                      <a:pt x="8" y="589"/>
                      <a:pt x="19" y="589"/>
                    </a:cubicBezTo>
                    <a:cubicBezTo>
                      <a:pt x="304" y="589"/>
                      <a:pt x="304" y="589"/>
                      <a:pt x="304" y="589"/>
                    </a:cubicBezTo>
                    <a:cubicBezTo>
                      <a:pt x="308" y="594"/>
                      <a:pt x="322" y="607"/>
                      <a:pt x="336" y="607"/>
                    </a:cubicBezTo>
                    <a:cubicBezTo>
                      <a:pt x="353" y="607"/>
                      <a:pt x="391" y="607"/>
                      <a:pt x="391" y="607"/>
                    </a:cubicBezTo>
                    <a:cubicBezTo>
                      <a:pt x="391" y="607"/>
                      <a:pt x="429" y="607"/>
                      <a:pt x="446" y="607"/>
                    </a:cubicBezTo>
                    <a:cubicBezTo>
                      <a:pt x="459" y="607"/>
                      <a:pt x="473" y="594"/>
                      <a:pt x="478" y="589"/>
                    </a:cubicBezTo>
                    <a:cubicBezTo>
                      <a:pt x="762" y="589"/>
                      <a:pt x="762" y="589"/>
                      <a:pt x="762" y="589"/>
                    </a:cubicBezTo>
                    <a:cubicBezTo>
                      <a:pt x="773" y="589"/>
                      <a:pt x="782" y="578"/>
                      <a:pt x="782" y="565"/>
                    </a:cubicBezTo>
                    <a:cubicBezTo>
                      <a:pt x="782" y="24"/>
                      <a:pt x="782" y="24"/>
                      <a:pt x="782" y="24"/>
                    </a:cubicBezTo>
                    <a:cubicBezTo>
                      <a:pt x="782" y="11"/>
                      <a:pt x="773" y="0"/>
                      <a:pt x="762" y="0"/>
                    </a:cubicBezTo>
                    <a:close/>
                    <a:moveTo>
                      <a:pt x="760" y="563"/>
                    </a:moveTo>
                    <a:cubicBezTo>
                      <a:pt x="21" y="563"/>
                      <a:pt x="21" y="563"/>
                      <a:pt x="21" y="563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760" y="26"/>
                      <a:pt x="760" y="26"/>
                      <a:pt x="760" y="26"/>
                    </a:cubicBezTo>
                    <a:lnTo>
                      <a:pt x="760" y="56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1">
                <a:extLst>
                  <a:ext uri="{FF2B5EF4-FFF2-40B4-BE49-F238E27FC236}">
                    <a16:creationId xmlns:a16="http://schemas.microsoft.com/office/drawing/2014/main" id="{59B47DB5-F719-4C77-B1D9-5A0D6CC045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5640" y="3154363"/>
                <a:ext cx="168275" cy="15875"/>
              </a:xfrm>
              <a:custGeom>
                <a:avLst/>
                <a:gdLst>
                  <a:gd name="T0" fmla="*/ 92 w 97"/>
                  <a:gd name="T1" fmla="*/ 9 h 9"/>
                  <a:gd name="T2" fmla="*/ 5 w 97"/>
                  <a:gd name="T3" fmla="*/ 9 h 9"/>
                  <a:gd name="T4" fmla="*/ 0 w 97"/>
                  <a:gd name="T5" fmla="*/ 4 h 9"/>
                  <a:gd name="T6" fmla="*/ 5 w 97"/>
                  <a:gd name="T7" fmla="*/ 0 h 9"/>
                  <a:gd name="T8" fmla="*/ 92 w 97"/>
                  <a:gd name="T9" fmla="*/ 0 h 9"/>
                  <a:gd name="T10" fmla="*/ 97 w 97"/>
                  <a:gd name="T11" fmla="*/ 4 h 9"/>
                  <a:gd name="T12" fmla="*/ 92 w 97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9">
                    <a:moveTo>
                      <a:pt x="92" y="9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5" y="0"/>
                      <a:pt x="97" y="2"/>
                      <a:pt x="97" y="4"/>
                    </a:cubicBezTo>
                    <a:cubicBezTo>
                      <a:pt x="97" y="7"/>
                      <a:pt x="95" y="9"/>
                      <a:pt x="92" y="9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1" name="Freeform 81">
              <a:extLst>
                <a:ext uri="{FF2B5EF4-FFF2-40B4-BE49-F238E27FC236}">
                  <a16:creationId xmlns:a16="http://schemas.microsoft.com/office/drawing/2014/main" id="{450A4BAB-CADD-41B6-B5D0-621CAC7A34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78967" y="2449954"/>
              <a:ext cx="387383" cy="385476"/>
            </a:xfrm>
            <a:custGeom>
              <a:avLst/>
              <a:gdLst>
                <a:gd name="T0" fmla="*/ 6 w 94"/>
                <a:gd name="T1" fmla="*/ 28 h 94"/>
                <a:gd name="T2" fmla="*/ 32 w 94"/>
                <a:gd name="T3" fmla="*/ 4 h 94"/>
                <a:gd name="T4" fmla="*/ 67 w 94"/>
                <a:gd name="T5" fmla="*/ 6 h 94"/>
                <a:gd name="T6" fmla="*/ 90 w 94"/>
                <a:gd name="T7" fmla="*/ 32 h 94"/>
                <a:gd name="T8" fmla="*/ 88 w 94"/>
                <a:gd name="T9" fmla="*/ 67 h 94"/>
                <a:gd name="T10" fmla="*/ 88 w 94"/>
                <a:gd name="T11" fmla="*/ 67 h 94"/>
                <a:gd name="T12" fmla="*/ 62 w 94"/>
                <a:gd name="T13" fmla="*/ 90 h 94"/>
                <a:gd name="T14" fmla="*/ 27 w 94"/>
                <a:gd name="T15" fmla="*/ 89 h 94"/>
                <a:gd name="T16" fmla="*/ 27 w 94"/>
                <a:gd name="T17" fmla="*/ 89 h 94"/>
                <a:gd name="T18" fmla="*/ 4 w 94"/>
                <a:gd name="T19" fmla="*/ 62 h 94"/>
                <a:gd name="T20" fmla="*/ 6 w 94"/>
                <a:gd name="T21" fmla="*/ 28 h 94"/>
                <a:gd name="T22" fmla="*/ 6 w 94"/>
                <a:gd name="T23" fmla="*/ 28 h 94"/>
                <a:gd name="T24" fmla="*/ 20 w 94"/>
                <a:gd name="T25" fmla="*/ 27 h 94"/>
                <a:gd name="T26" fmla="*/ 16 w 94"/>
                <a:gd name="T27" fmla="*/ 32 h 94"/>
                <a:gd name="T28" fmla="*/ 16 w 94"/>
                <a:gd name="T29" fmla="*/ 32 h 94"/>
                <a:gd name="T30" fmla="*/ 15 w 94"/>
                <a:gd name="T31" fmla="*/ 35 h 94"/>
                <a:gd name="T32" fmla="*/ 36 w 94"/>
                <a:gd name="T33" fmla="*/ 37 h 94"/>
                <a:gd name="T34" fmla="*/ 34 w 94"/>
                <a:gd name="T35" fmla="*/ 40 h 94"/>
                <a:gd name="T36" fmla="*/ 32 w 94"/>
                <a:gd name="T37" fmla="*/ 45 h 94"/>
                <a:gd name="T38" fmla="*/ 13 w 94"/>
                <a:gd name="T39" fmla="*/ 53 h 94"/>
                <a:gd name="T40" fmla="*/ 15 w 94"/>
                <a:gd name="T41" fmla="*/ 59 h 94"/>
                <a:gd name="T42" fmla="*/ 15 w 94"/>
                <a:gd name="T43" fmla="*/ 59 h 94"/>
                <a:gd name="T44" fmla="*/ 16 w 94"/>
                <a:gd name="T45" fmla="*/ 60 h 94"/>
                <a:gd name="T46" fmla="*/ 29 w 94"/>
                <a:gd name="T47" fmla="*/ 54 h 94"/>
                <a:gd name="T48" fmla="*/ 26 w 94"/>
                <a:gd name="T49" fmla="*/ 74 h 94"/>
                <a:gd name="T50" fmla="*/ 32 w 94"/>
                <a:gd name="T51" fmla="*/ 78 h 94"/>
                <a:gd name="T52" fmla="*/ 32 w 94"/>
                <a:gd name="T53" fmla="*/ 78 h 94"/>
                <a:gd name="T54" fmla="*/ 33 w 94"/>
                <a:gd name="T55" fmla="*/ 79 h 94"/>
                <a:gd name="T56" fmla="*/ 34 w 94"/>
                <a:gd name="T57" fmla="*/ 78 h 94"/>
                <a:gd name="T58" fmla="*/ 36 w 94"/>
                <a:gd name="T59" fmla="*/ 55 h 94"/>
                <a:gd name="T60" fmla="*/ 48 w 94"/>
                <a:gd name="T61" fmla="*/ 67 h 94"/>
                <a:gd name="T62" fmla="*/ 60 w 94"/>
                <a:gd name="T63" fmla="*/ 79 h 94"/>
                <a:gd name="T64" fmla="*/ 65 w 94"/>
                <a:gd name="T65" fmla="*/ 77 h 94"/>
                <a:gd name="T66" fmla="*/ 66 w 94"/>
                <a:gd name="T67" fmla="*/ 74 h 94"/>
                <a:gd name="T68" fmla="*/ 54 w 94"/>
                <a:gd name="T69" fmla="*/ 62 h 94"/>
                <a:gd name="T70" fmla="*/ 39 w 94"/>
                <a:gd name="T71" fmla="*/ 48 h 94"/>
                <a:gd name="T72" fmla="*/ 41 w 94"/>
                <a:gd name="T73" fmla="*/ 43 h 94"/>
                <a:gd name="T74" fmla="*/ 43 w 94"/>
                <a:gd name="T75" fmla="*/ 39 h 94"/>
                <a:gd name="T76" fmla="*/ 49 w 94"/>
                <a:gd name="T77" fmla="*/ 42 h 94"/>
                <a:gd name="T78" fmla="*/ 77 w 94"/>
                <a:gd name="T79" fmla="*/ 64 h 94"/>
                <a:gd name="T80" fmla="*/ 78 w 94"/>
                <a:gd name="T81" fmla="*/ 62 h 94"/>
                <a:gd name="T82" fmla="*/ 78 w 94"/>
                <a:gd name="T83" fmla="*/ 62 h 94"/>
                <a:gd name="T84" fmla="*/ 80 w 94"/>
                <a:gd name="T85" fmla="*/ 56 h 94"/>
                <a:gd name="T86" fmla="*/ 53 w 94"/>
                <a:gd name="T87" fmla="*/ 35 h 94"/>
                <a:gd name="T88" fmla="*/ 47 w 94"/>
                <a:gd name="T89" fmla="*/ 32 h 94"/>
                <a:gd name="T90" fmla="*/ 50 w 94"/>
                <a:gd name="T91" fmla="*/ 28 h 94"/>
                <a:gd name="T92" fmla="*/ 56 w 94"/>
                <a:gd name="T93" fmla="*/ 30 h 94"/>
                <a:gd name="T94" fmla="*/ 74 w 94"/>
                <a:gd name="T95" fmla="*/ 28 h 94"/>
                <a:gd name="T96" fmla="*/ 71 w 94"/>
                <a:gd name="T97" fmla="*/ 23 h 94"/>
                <a:gd name="T98" fmla="*/ 70 w 94"/>
                <a:gd name="T99" fmla="*/ 22 h 94"/>
                <a:gd name="T100" fmla="*/ 58 w 94"/>
                <a:gd name="T101" fmla="*/ 23 h 94"/>
                <a:gd name="T102" fmla="*/ 55 w 94"/>
                <a:gd name="T103" fmla="*/ 22 h 94"/>
                <a:gd name="T104" fmla="*/ 62 w 94"/>
                <a:gd name="T105" fmla="*/ 16 h 94"/>
                <a:gd name="T106" fmla="*/ 53 w 94"/>
                <a:gd name="T107" fmla="*/ 14 h 94"/>
                <a:gd name="T108" fmla="*/ 49 w 94"/>
                <a:gd name="T109" fmla="*/ 18 h 94"/>
                <a:gd name="T110" fmla="*/ 43 w 94"/>
                <a:gd name="T111" fmla="*/ 13 h 94"/>
                <a:gd name="T112" fmla="*/ 37 w 94"/>
                <a:gd name="T113" fmla="*/ 15 h 94"/>
                <a:gd name="T114" fmla="*/ 35 w 94"/>
                <a:gd name="T115" fmla="*/ 16 h 94"/>
                <a:gd name="T116" fmla="*/ 44 w 94"/>
                <a:gd name="T117" fmla="*/ 24 h 94"/>
                <a:gd name="T118" fmla="*/ 40 w 94"/>
                <a:gd name="T119" fmla="*/ 30 h 94"/>
                <a:gd name="T120" fmla="*/ 20 w 94"/>
                <a:gd name="T121" fmla="*/ 2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4" h="94">
                  <a:moveTo>
                    <a:pt x="6" y="28"/>
                  </a:moveTo>
                  <a:cubicBezTo>
                    <a:pt x="11" y="16"/>
                    <a:pt x="21" y="8"/>
                    <a:pt x="32" y="4"/>
                  </a:cubicBezTo>
                  <a:cubicBezTo>
                    <a:pt x="43" y="0"/>
                    <a:pt x="56" y="1"/>
                    <a:pt x="67" y="6"/>
                  </a:cubicBezTo>
                  <a:cubicBezTo>
                    <a:pt x="78" y="12"/>
                    <a:pt x="86" y="21"/>
                    <a:pt x="90" y="32"/>
                  </a:cubicBezTo>
                  <a:cubicBezTo>
                    <a:pt x="94" y="43"/>
                    <a:pt x="94" y="56"/>
                    <a:pt x="88" y="67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3" y="78"/>
                    <a:pt x="73" y="87"/>
                    <a:pt x="62" y="90"/>
                  </a:cubicBezTo>
                  <a:cubicBezTo>
                    <a:pt x="51" y="94"/>
                    <a:pt x="39" y="94"/>
                    <a:pt x="27" y="89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16" y="83"/>
                    <a:pt x="8" y="73"/>
                    <a:pt x="4" y="62"/>
                  </a:cubicBezTo>
                  <a:cubicBezTo>
                    <a:pt x="0" y="51"/>
                    <a:pt x="1" y="39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lose/>
                  <a:moveTo>
                    <a:pt x="20" y="27"/>
                  </a:moveTo>
                  <a:cubicBezTo>
                    <a:pt x="18" y="29"/>
                    <a:pt x="17" y="30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5" y="34"/>
                    <a:pt x="15" y="35"/>
                  </a:cubicBezTo>
                  <a:cubicBezTo>
                    <a:pt x="21" y="34"/>
                    <a:pt x="28" y="34"/>
                    <a:pt x="36" y="37"/>
                  </a:cubicBezTo>
                  <a:cubicBezTo>
                    <a:pt x="35" y="38"/>
                    <a:pt x="35" y="39"/>
                    <a:pt x="34" y="40"/>
                  </a:cubicBezTo>
                  <a:cubicBezTo>
                    <a:pt x="33" y="42"/>
                    <a:pt x="32" y="43"/>
                    <a:pt x="32" y="45"/>
                  </a:cubicBezTo>
                  <a:cubicBezTo>
                    <a:pt x="26" y="45"/>
                    <a:pt x="20" y="47"/>
                    <a:pt x="13" y="53"/>
                  </a:cubicBezTo>
                  <a:cubicBezTo>
                    <a:pt x="14" y="55"/>
                    <a:pt x="14" y="57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1" y="56"/>
                    <a:pt x="25" y="54"/>
                    <a:pt x="29" y="54"/>
                  </a:cubicBezTo>
                  <a:cubicBezTo>
                    <a:pt x="27" y="61"/>
                    <a:pt x="26" y="68"/>
                    <a:pt x="26" y="74"/>
                  </a:cubicBezTo>
                  <a:cubicBezTo>
                    <a:pt x="28" y="76"/>
                    <a:pt x="30" y="77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3" y="78"/>
                    <a:pt x="33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2"/>
                    <a:pt x="34" y="64"/>
                    <a:pt x="36" y="55"/>
                  </a:cubicBezTo>
                  <a:cubicBezTo>
                    <a:pt x="41" y="58"/>
                    <a:pt x="44" y="62"/>
                    <a:pt x="48" y="67"/>
                  </a:cubicBezTo>
                  <a:cubicBezTo>
                    <a:pt x="52" y="71"/>
                    <a:pt x="56" y="76"/>
                    <a:pt x="60" y="79"/>
                  </a:cubicBezTo>
                  <a:cubicBezTo>
                    <a:pt x="62" y="78"/>
                    <a:pt x="63" y="78"/>
                    <a:pt x="65" y="77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2" y="71"/>
                    <a:pt x="58" y="67"/>
                    <a:pt x="54" y="62"/>
                  </a:cubicBezTo>
                  <a:cubicBezTo>
                    <a:pt x="49" y="56"/>
                    <a:pt x="44" y="51"/>
                    <a:pt x="39" y="48"/>
                  </a:cubicBezTo>
                  <a:cubicBezTo>
                    <a:pt x="40" y="46"/>
                    <a:pt x="40" y="45"/>
                    <a:pt x="41" y="43"/>
                  </a:cubicBezTo>
                  <a:cubicBezTo>
                    <a:pt x="42" y="42"/>
                    <a:pt x="42" y="40"/>
                    <a:pt x="43" y="39"/>
                  </a:cubicBezTo>
                  <a:cubicBezTo>
                    <a:pt x="45" y="40"/>
                    <a:pt x="47" y="41"/>
                    <a:pt x="49" y="42"/>
                  </a:cubicBezTo>
                  <a:cubicBezTo>
                    <a:pt x="61" y="47"/>
                    <a:pt x="71" y="55"/>
                    <a:pt x="77" y="64"/>
                  </a:cubicBezTo>
                  <a:cubicBezTo>
                    <a:pt x="77" y="63"/>
                    <a:pt x="78" y="63"/>
                    <a:pt x="78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0"/>
                    <a:pt x="80" y="58"/>
                    <a:pt x="80" y="56"/>
                  </a:cubicBezTo>
                  <a:cubicBezTo>
                    <a:pt x="74" y="47"/>
                    <a:pt x="63" y="40"/>
                    <a:pt x="53" y="35"/>
                  </a:cubicBezTo>
                  <a:cubicBezTo>
                    <a:pt x="51" y="34"/>
                    <a:pt x="49" y="33"/>
                    <a:pt x="47" y="32"/>
                  </a:cubicBezTo>
                  <a:cubicBezTo>
                    <a:pt x="48" y="31"/>
                    <a:pt x="49" y="29"/>
                    <a:pt x="50" y="28"/>
                  </a:cubicBezTo>
                  <a:cubicBezTo>
                    <a:pt x="52" y="29"/>
                    <a:pt x="54" y="30"/>
                    <a:pt x="56" y="30"/>
                  </a:cubicBezTo>
                  <a:cubicBezTo>
                    <a:pt x="66" y="32"/>
                    <a:pt x="73" y="28"/>
                    <a:pt x="74" y="2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2"/>
                    <a:pt x="70" y="22"/>
                    <a:pt x="70" y="22"/>
                  </a:cubicBezTo>
                  <a:cubicBezTo>
                    <a:pt x="68" y="22"/>
                    <a:pt x="63" y="24"/>
                    <a:pt x="58" y="23"/>
                  </a:cubicBezTo>
                  <a:cubicBezTo>
                    <a:pt x="57" y="23"/>
                    <a:pt x="56" y="22"/>
                    <a:pt x="55" y="22"/>
                  </a:cubicBezTo>
                  <a:cubicBezTo>
                    <a:pt x="57" y="20"/>
                    <a:pt x="60" y="18"/>
                    <a:pt x="62" y="16"/>
                  </a:cubicBezTo>
                  <a:cubicBezTo>
                    <a:pt x="59" y="15"/>
                    <a:pt x="56" y="14"/>
                    <a:pt x="53" y="14"/>
                  </a:cubicBezTo>
                  <a:cubicBezTo>
                    <a:pt x="52" y="15"/>
                    <a:pt x="50" y="16"/>
                    <a:pt x="49" y="18"/>
                  </a:cubicBezTo>
                  <a:cubicBezTo>
                    <a:pt x="47" y="16"/>
                    <a:pt x="45" y="15"/>
                    <a:pt x="43" y="13"/>
                  </a:cubicBezTo>
                  <a:cubicBezTo>
                    <a:pt x="41" y="14"/>
                    <a:pt x="39" y="14"/>
                    <a:pt x="37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9" y="20"/>
                    <a:pt x="44" y="24"/>
                  </a:cubicBezTo>
                  <a:cubicBezTo>
                    <a:pt x="42" y="26"/>
                    <a:pt x="41" y="28"/>
                    <a:pt x="40" y="30"/>
                  </a:cubicBezTo>
                  <a:cubicBezTo>
                    <a:pt x="33" y="28"/>
                    <a:pt x="26" y="27"/>
                    <a:pt x="20" y="2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FEA08F1-C794-4FE3-843F-651CA0A6C7F6}"/>
              </a:ext>
            </a:extLst>
          </p:cNvPr>
          <p:cNvGrpSpPr/>
          <p:nvPr/>
        </p:nvGrpSpPr>
        <p:grpSpPr>
          <a:xfrm>
            <a:off x="5408612" y="2152650"/>
            <a:ext cx="1347788" cy="1046163"/>
            <a:chOff x="5408612" y="2152650"/>
            <a:chExt cx="1347788" cy="1046163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BB98B329-5678-47E6-8F4E-582BA27CCE25}"/>
                </a:ext>
              </a:extLst>
            </p:cNvPr>
            <p:cNvGrpSpPr/>
            <p:nvPr/>
          </p:nvGrpSpPr>
          <p:grpSpPr>
            <a:xfrm>
              <a:off x="5408612" y="2152650"/>
              <a:ext cx="1347788" cy="1046163"/>
              <a:chOff x="7831465" y="2154238"/>
              <a:chExt cx="1347788" cy="1046163"/>
            </a:xfrm>
          </p:grpSpPr>
          <p:sp>
            <p:nvSpPr>
              <p:cNvPr id="118" name="Freeform 28">
                <a:extLst>
                  <a:ext uri="{FF2B5EF4-FFF2-40B4-BE49-F238E27FC236}">
                    <a16:creationId xmlns:a16="http://schemas.microsoft.com/office/drawing/2014/main" id="{34461920-8FC7-4C50-990F-36D61FE3F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0515" y="2176463"/>
                <a:ext cx="1309688" cy="969963"/>
              </a:xfrm>
              <a:custGeom>
                <a:avLst/>
                <a:gdLst>
                  <a:gd name="T0" fmla="*/ 736 w 760"/>
                  <a:gd name="T1" fmla="*/ 563 h 563"/>
                  <a:gd name="T2" fmla="*/ 24 w 760"/>
                  <a:gd name="T3" fmla="*/ 563 h 563"/>
                  <a:gd name="T4" fmla="*/ 0 w 760"/>
                  <a:gd name="T5" fmla="*/ 538 h 563"/>
                  <a:gd name="T6" fmla="*/ 0 w 760"/>
                  <a:gd name="T7" fmla="*/ 25 h 563"/>
                  <a:gd name="T8" fmla="*/ 24 w 760"/>
                  <a:gd name="T9" fmla="*/ 0 h 563"/>
                  <a:gd name="T10" fmla="*/ 736 w 760"/>
                  <a:gd name="T11" fmla="*/ 0 h 563"/>
                  <a:gd name="T12" fmla="*/ 760 w 760"/>
                  <a:gd name="T13" fmla="*/ 25 h 563"/>
                  <a:gd name="T14" fmla="*/ 760 w 760"/>
                  <a:gd name="T15" fmla="*/ 538 h 563"/>
                  <a:gd name="T16" fmla="*/ 736 w 760"/>
                  <a:gd name="T17" fmla="*/ 563 h 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0" h="563">
                    <a:moveTo>
                      <a:pt x="736" y="563"/>
                    </a:moveTo>
                    <a:cubicBezTo>
                      <a:pt x="24" y="563"/>
                      <a:pt x="24" y="563"/>
                      <a:pt x="24" y="563"/>
                    </a:cubicBezTo>
                    <a:cubicBezTo>
                      <a:pt x="11" y="563"/>
                      <a:pt x="0" y="552"/>
                      <a:pt x="0" y="538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736" y="0"/>
                      <a:pt x="736" y="0"/>
                      <a:pt x="736" y="0"/>
                    </a:cubicBezTo>
                    <a:cubicBezTo>
                      <a:pt x="749" y="0"/>
                      <a:pt x="760" y="11"/>
                      <a:pt x="760" y="25"/>
                    </a:cubicBezTo>
                    <a:cubicBezTo>
                      <a:pt x="760" y="538"/>
                      <a:pt x="760" y="538"/>
                      <a:pt x="760" y="538"/>
                    </a:cubicBezTo>
                    <a:cubicBezTo>
                      <a:pt x="760" y="552"/>
                      <a:pt x="749" y="563"/>
                      <a:pt x="736" y="56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9">
                <a:extLst>
                  <a:ext uri="{FF2B5EF4-FFF2-40B4-BE49-F238E27FC236}">
                    <a16:creationId xmlns:a16="http://schemas.microsoft.com/office/drawing/2014/main" id="{439FD631-A9A7-452A-921F-757A52A992D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31465" y="2154238"/>
                <a:ext cx="1347788" cy="1046163"/>
              </a:xfrm>
              <a:custGeom>
                <a:avLst/>
                <a:gdLst>
                  <a:gd name="T0" fmla="*/ 763 w 782"/>
                  <a:gd name="T1" fmla="*/ 0 h 607"/>
                  <a:gd name="T2" fmla="*/ 19 w 782"/>
                  <a:gd name="T3" fmla="*/ 0 h 607"/>
                  <a:gd name="T4" fmla="*/ 0 w 782"/>
                  <a:gd name="T5" fmla="*/ 24 h 607"/>
                  <a:gd name="T6" fmla="*/ 0 w 782"/>
                  <a:gd name="T7" fmla="*/ 565 h 607"/>
                  <a:gd name="T8" fmla="*/ 19 w 782"/>
                  <a:gd name="T9" fmla="*/ 589 h 607"/>
                  <a:gd name="T10" fmla="*/ 304 w 782"/>
                  <a:gd name="T11" fmla="*/ 589 h 607"/>
                  <a:gd name="T12" fmla="*/ 336 w 782"/>
                  <a:gd name="T13" fmla="*/ 607 h 607"/>
                  <a:gd name="T14" fmla="*/ 391 w 782"/>
                  <a:gd name="T15" fmla="*/ 607 h 607"/>
                  <a:gd name="T16" fmla="*/ 446 w 782"/>
                  <a:gd name="T17" fmla="*/ 607 h 607"/>
                  <a:gd name="T18" fmla="*/ 478 w 782"/>
                  <a:gd name="T19" fmla="*/ 589 h 607"/>
                  <a:gd name="T20" fmla="*/ 763 w 782"/>
                  <a:gd name="T21" fmla="*/ 589 h 607"/>
                  <a:gd name="T22" fmla="*/ 782 w 782"/>
                  <a:gd name="T23" fmla="*/ 565 h 607"/>
                  <a:gd name="T24" fmla="*/ 782 w 782"/>
                  <a:gd name="T25" fmla="*/ 24 h 607"/>
                  <a:gd name="T26" fmla="*/ 763 w 782"/>
                  <a:gd name="T27" fmla="*/ 0 h 607"/>
                  <a:gd name="T28" fmla="*/ 761 w 782"/>
                  <a:gd name="T29" fmla="*/ 563 h 607"/>
                  <a:gd name="T30" fmla="*/ 21 w 782"/>
                  <a:gd name="T31" fmla="*/ 563 h 607"/>
                  <a:gd name="T32" fmla="*/ 21 w 782"/>
                  <a:gd name="T33" fmla="*/ 26 h 607"/>
                  <a:gd name="T34" fmla="*/ 761 w 782"/>
                  <a:gd name="T35" fmla="*/ 26 h 607"/>
                  <a:gd name="T36" fmla="*/ 761 w 782"/>
                  <a:gd name="T37" fmla="*/ 563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2" h="607">
                    <a:moveTo>
                      <a:pt x="763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0" y="11"/>
                      <a:pt x="0" y="24"/>
                    </a:cubicBezTo>
                    <a:cubicBezTo>
                      <a:pt x="0" y="565"/>
                      <a:pt x="0" y="565"/>
                      <a:pt x="0" y="565"/>
                    </a:cubicBezTo>
                    <a:cubicBezTo>
                      <a:pt x="0" y="578"/>
                      <a:pt x="9" y="589"/>
                      <a:pt x="19" y="589"/>
                    </a:cubicBezTo>
                    <a:cubicBezTo>
                      <a:pt x="304" y="589"/>
                      <a:pt x="304" y="589"/>
                      <a:pt x="304" y="589"/>
                    </a:cubicBezTo>
                    <a:cubicBezTo>
                      <a:pt x="308" y="594"/>
                      <a:pt x="322" y="607"/>
                      <a:pt x="336" y="607"/>
                    </a:cubicBezTo>
                    <a:cubicBezTo>
                      <a:pt x="353" y="607"/>
                      <a:pt x="391" y="607"/>
                      <a:pt x="391" y="607"/>
                    </a:cubicBezTo>
                    <a:cubicBezTo>
                      <a:pt x="391" y="607"/>
                      <a:pt x="429" y="607"/>
                      <a:pt x="446" y="607"/>
                    </a:cubicBezTo>
                    <a:cubicBezTo>
                      <a:pt x="460" y="607"/>
                      <a:pt x="474" y="594"/>
                      <a:pt x="478" y="589"/>
                    </a:cubicBezTo>
                    <a:cubicBezTo>
                      <a:pt x="763" y="589"/>
                      <a:pt x="763" y="589"/>
                      <a:pt x="763" y="589"/>
                    </a:cubicBezTo>
                    <a:cubicBezTo>
                      <a:pt x="773" y="589"/>
                      <a:pt x="782" y="578"/>
                      <a:pt x="782" y="565"/>
                    </a:cubicBezTo>
                    <a:cubicBezTo>
                      <a:pt x="782" y="24"/>
                      <a:pt x="782" y="24"/>
                      <a:pt x="782" y="24"/>
                    </a:cubicBezTo>
                    <a:cubicBezTo>
                      <a:pt x="782" y="11"/>
                      <a:pt x="773" y="0"/>
                      <a:pt x="763" y="0"/>
                    </a:cubicBezTo>
                    <a:close/>
                    <a:moveTo>
                      <a:pt x="761" y="563"/>
                    </a:moveTo>
                    <a:cubicBezTo>
                      <a:pt x="21" y="563"/>
                      <a:pt x="21" y="563"/>
                      <a:pt x="21" y="563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761" y="26"/>
                      <a:pt x="761" y="26"/>
                      <a:pt x="761" y="26"/>
                    </a:cubicBezTo>
                    <a:lnTo>
                      <a:pt x="761" y="56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30">
                <a:extLst>
                  <a:ext uri="{FF2B5EF4-FFF2-40B4-BE49-F238E27FC236}">
                    <a16:creationId xmlns:a16="http://schemas.microsoft.com/office/drawing/2014/main" id="{FD75685E-D9C6-42F9-A3E5-CCDA67BD2C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2015" y="3154363"/>
                <a:ext cx="165100" cy="15875"/>
              </a:xfrm>
              <a:custGeom>
                <a:avLst/>
                <a:gdLst>
                  <a:gd name="T0" fmla="*/ 92 w 96"/>
                  <a:gd name="T1" fmla="*/ 9 h 9"/>
                  <a:gd name="T2" fmla="*/ 4 w 96"/>
                  <a:gd name="T3" fmla="*/ 9 h 9"/>
                  <a:gd name="T4" fmla="*/ 0 w 96"/>
                  <a:gd name="T5" fmla="*/ 4 h 9"/>
                  <a:gd name="T6" fmla="*/ 4 w 96"/>
                  <a:gd name="T7" fmla="*/ 0 h 9"/>
                  <a:gd name="T8" fmla="*/ 92 w 96"/>
                  <a:gd name="T9" fmla="*/ 0 h 9"/>
                  <a:gd name="T10" fmla="*/ 96 w 96"/>
                  <a:gd name="T11" fmla="*/ 4 h 9"/>
                  <a:gd name="T12" fmla="*/ 92 w 96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9">
                    <a:moveTo>
                      <a:pt x="92" y="9"/>
                    </a:move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4" y="0"/>
                      <a:pt x="96" y="2"/>
                      <a:pt x="96" y="4"/>
                    </a:cubicBezTo>
                    <a:cubicBezTo>
                      <a:pt x="96" y="7"/>
                      <a:pt x="94" y="9"/>
                      <a:pt x="92" y="9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7" name="Freeform 82">
              <a:extLst>
                <a:ext uri="{FF2B5EF4-FFF2-40B4-BE49-F238E27FC236}">
                  <a16:creationId xmlns:a16="http://schemas.microsoft.com/office/drawing/2014/main" id="{F27574AA-0717-4D42-822E-B0579A1A8F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2828" y="2484480"/>
              <a:ext cx="337768" cy="330136"/>
            </a:xfrm>
            <a:custGeom>
              <a:avLst/>
              <a:gdLst>
                <a:gd name="T0" fmla="*/ 74 w 82"/>
                <a:gd name="T1" fmla="*/ 6 h 80"/>
                <a:gd name="T2" fmla="*/ 67 w 82"/>
                <a:gd name="T3" fmla="*/ 27 h 80"/>
                <a:gd name="T4" fmla="*/ 65 w 82"/>
                <a:gd name="T5" fmla="*/ 30 h 80"/>
                <a:gd name="T6" fmla="*/ 75 w 82"/>
                <a:gd name="T7" fmla="*/ 71 h 80"/>
                <a:gd name="T8" fmla="*/ 66 w 82"/>
                <a:gd name="T9" fmla="*/ 80 h 80"/>
                <a:gd name="T10" fmla="*/ 44 w 82"/>
                <a:gd name="T11" fmla="*/ 50 h 80"/>
                <a:gd name="T12" fmla="*/ 36 w 82"/>
                <a:gd name="T13" fmla="*/ 57 h 80"/>
                <a:gd name="T14" fmla="*/ 39 w 82"/>
                <a:gd name="T15" fmla="*/ 70 h 80"/>
                <a:gd name="T16" fmla="*/ 34 w 82"/>
                <a:gd name="T17" fmla="*/ 75 h 80"/>
                <a:gd name="T18" fmla="*/ 26 w 82"/>
                <a:gd name="T19" fmla="*/ 61 h 80"/>
                <a:gd name="T20" fmla="*/ 21 w 82"/>
                <a:gd name="T21" fmla="*/ 67 h 80"/>
                <a:gd name="T22" fmla="*/ 16 w 82"/>
                <a:gd name="T23" fmla="*/ 62 h 80"/>
                <a:gd name="T24" fmla="*/ 21 w 82"/>
                <a:gd name="T25" fmla="*/ 57 h 80"/>
                <a:gd name="T26" fmla="*/ 7 w 82"/>
                <a:gd name="T27" fmla="*/ 50 h 80"/>
                <a:gd name="T28" fmla="*/ 12 w 82"/>
                <a:gd name="T29" fmla="*/ 44 h 80"/>
                <a:gd name="T30" fmla="*/ 25 w 82"/>
                <a:gd name="T31" fmla="*/ 47 h 80"/>
                <a:gd name="T32" fmla="*/ 32 w 82"/>
                <a:gd name="T33" fmla="*/ 39 h 80"/>
                <a:gd name="T34" fmla="*/ 0 w 82"/>
                <a:gd name="T35" fmla="*/ 18 h 80"/>
                <a:gd name="T36" fmla="*/ 9 w 82"/>
                <a:gd name="T37" fmla="*/ 8 h 80"/>
                <a:gd name="T38" fmla="*/ 51 w 82"/>
                <a:gd name="T39" fmla="*/ 16 h 80"/>
                <a:gd name="T40" fmla="*/ 53 w 82"/>
                <a:gd name="T41" fmla="*/ 13 h 80"/>
                <a:gd name="T42" fmla="*/ 74 w 82"/>
                <a:gd name="T43" fmla="*/ 6 h 80"/>
                <a:gd name="T44" fmla="*/ 82 w 82"/>
                <a:gd name="T45" fmla="*/ 50 h 80"/>
                <a:gd name="T46" fmla="*/ 74 w 82"/>
                <a:gd name="T47" fmla="*/ 42 h 80"/>
                <a:gd name="T48" fmla="*/ 72 w 82"/>
                <a:gd name="T49" fmla="*/ 44 h 80"/>
                <a:gd name="T50" fmla="*/ 76 w 82"/>
                <a:gd name="T51" fmla="*/ 57 h 80"/>
                <a:gd name="T52" fmla="*/ 82 w 82"/>
                <a:gd name="T53" fmla="*/ 50 h 80"/>
                <a:gd name="T54" fmla="*/ 29 w 82"/>
                <a:gd name="T55" fmla="*/ 0 h 80"/>
                <a:gd name="T56" fmla="*/ 23 w 82"/>
                <a:gd name="T57" fmla="*/ 7 h 80"/>
                <a:gd name="T58" fmla="*/ 36 w 82"/>
                <a:gd name="T59" fmla="*/ 10 h 80"/>
                <a:gd name="T60" fmla="*/ 37 w 82"/>
                <a:gd name="T61" fmla="*/ 8 h 80"/>
                <a:gd name="T62" fmla="*/ 29 w 82"/>
                <a:gd name="T6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80">
                  <a:moveTo>
                    <a:pt x="74" y="6"/>
                  </a:moveTo>
                  <a:cubicBezTo>
                    <a:pt x="76" y="15"/>
                    <a:pt x="74" y="21"/>
                    <a:pt x="67" y="27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60" y="5"/>
                    <a:pt x="67" y="4"/>
                    <a:pt x="74" y="6"/>
                  </a:cubicBezTo>
                  <a:close/>
                  <a:moveTo>
                    <a:pt x="82" y="50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82" y="50"/>
                    <a:pt x="82" y="50"/>
                    <a:pt x="82" y="50"/>
                  </a:cubicBezTo>
                  <a:close/>
                  <a:moveTo>
                    <a:pt x="29" y="0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8"/>
                    <a:pt x="37" y="8"/>
                    <a:pt x="37" y="8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309E89A-1A56-4367-9883-04E34C7D057B}"/>
              </a:ext>
            </a:extLst>
          </p:cNvPr>
          <p:cNvGrpSpPr/>
          <p:nvPr/>
        </p:nvGrpSpPr>
        <p:grpSpPr>
          <a:xfrm>
            <a:off x="3933824" y="3409061"/>
            <a:ext cx="1347788" cy="1046163"/>
            <a:chOff x="3933824" y="3409061"/>
            <a:chExt cx="1347788" cy="1046163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D7078D3-3025-4451-A971-04C90E8E0ECC}"/>
                </a:ext>
              </a:extLst>
            </p:cNvPr>
            <p:cNvGrpSpPr/>
            <p:nvPr/>
          </p:nvGrpSpPr>
          <p:grpSpPr>
            <a:xfrm>
              <a:off x="3933824" y="3409061"/>
              <a:ext cx="1347788" cy="1046163"/>
              <a:chOff x="6356677" y="3410649"/>
              <a:chExt cx="1347788" cy="1046163"/>
            </a:xfrm>
          </p:grpSpPr>
          <p:sp>
            <p:nvSpPr>
              <p:cNvPr id="124" name="Freeform 79">
                <a:extLst>
                  <a:ext uri="{FF2B5EF4-FFF2-40B4-BE49-F238E27FC236}">
                    <a16:creationId xmlns:a16="http://schemas.microsoft.com/office/drawing/2014/main" id="{D420E4B4-0532-4786-987F-C30CE6BBA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4140" y="3432874"/>
                <a:ext cx="1311275" cy="968375"/>
              </a:xfrm>
              <a:custGeom>
                <a:avLst/>
                <a:gdLst>
                  <a:gd name="T0" fmla="*/ 736 w 761"/>
                  <a:gd name="T1" fmla="*/ 562 h 562"/>
                  <a:gd name="T2" fmla="*/ 25 w 761"/>
                  <a:gd name="T3" fmla="*/ 562 h 562"/>
                  <a:gd name="T4" fmla="*/ 0 w 761"/>
                  <a:gd name="T5" fmla="*/ 537 h 562"/>
                  <a:gd name="T6" fmla="*/ 0 w 761"/>
                  <a:gd name="T7" fmla="*/ 24 h 562"/>
                  <a:gd name="T8" fmla="*/ 25 w 761"/>
                  <a:gd name="T9" fmla="*/ 0 h 562"/>
                  <a:gd name="T10" fmla="*/ 736 w 761"/>
                  <a:gd name="T11" fmla="*/ 0 h 562"/>
                  <a:gd name="T12" fmla="*/ 761 w 761"/>
                  <a:gd name="T13" fmla="*/ 24 h 562"/>
                  <a:gd name="T14" fmla="*/ 761 w 761"/>
                  <a:gd name="T15" fmla="*/ 537 h 562"/>
                  <a:gd name="T16" fmla="*/ 736 w 761"/>
                  <a:gd name="T17" fmla="*/ 562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1" h="562">
                    <a:moveTo>
                      <a:pt x="736" y="562"/>
                    </a:moveTo>
                    <a:cubicBezTo>
                      <a:pt x="25" y="562"/>
                      <a:pt x="25" y="562"/>
                      <a:pt x="25" y="562"/>
                    </a:cubicBezTo>
                    <a:cubicBezTo>
                      <a:pt x="12" y="562"/>
                      <a:pt x="0" y="551"/>
                      <a:pt x="0" y="537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2" y="0"/>
                      <a:pt x="25" y="0"/>
                    </a:cubicBezTo>
                    <a:cubicBezTo>
                      <a:pt x="736" y="0"/>
                      <a:pt x="736" y="0"/>
                      <a:pt x="736" y="0"/>
                    </a:cubicBezTo>
                    <a:cubicBezTo>
                      <a:pt x="750" y="0"/>
                      <a:pt x="761" y="11"/>
                      <a:pt x="761" y="24"/>
                    </a:cubicBezTo>
                    <a:cubicBezTo>
                      <a:pt x="761" y="537"/>
                      <a:pt x="761" y="537"/>
                      <a:pt x="761" y="537"/>
                    </a:cubicBezTo>
                    <a:cubicBezTo>
                      <a:pt x="761" y="551"/>
                      <a:pt x="750" y="562"/>
                      <a:pt x="736" y="56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80">
                <a:extLst>
                  <a:ext uri="{FF2B5EF4-FFF2-40B4-BE49-F238E27FC236}">
                    <a16:creationId xmlns:a16="http://schemas.microsoft.com/office/drawing/2014/main" id="{BE59283B-B6B8-4F41-BDB6-83A8F6AB51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56677" y="3410649"/>
                <a:ext cx="1347788" cy="1046163"/>
              </a:xfrm>
              <a:custGeom>
                <a:avLst/>
                <a:gdLst>
                  <a:gd name="T0" fmla="*/ 762 w 782"/>
                  <a:gd name="T1" fmla="*/ 0 h 607"/>
                  <a:gd name="T2" fmla="*/ 19 w 782"/>
                  <a:gd name="T3" fmla="*/ 0 h 607"/>
                  <a:gd name="T4" fmla="*/ 0 w 782"/>
                  <a:gd name="T5" fmla="*/ 23 h 607"/>
                  <a:gd name="T6" fmla="*/ 0 w 782"/>
                  <a:gd name="T7" fmla="*/ 564 h 607"/>
                  <a:gd name="T8" fmla="*/ 19 w 782"/>
                  <a:gd name="T9" fmla="*/ 588 h 607"/>
                  <a:gd name="T10" fmla="*/ 304 w 782"/>
                  <a:gd name="T11" fmla="*/ 588 h 607"/>
                  <a:gd name="T12" fmla="*/ 336 w 782"/>
                  <a:gd name="T13" fmla="*/ 607 h 607"/>
                  <a:gd name="T14" fmla="*/ 391 w 782"/>
                  <a:gd name="T15" fmla="*/ 607 h 607"/>
                  <a:gd name="T16" fmla="*/ 446 w 782"/>
                  <a:gd name="T17" fmla="*/ 607 h 607"/>
                  <a:gd name="T18" fmla="*/ 478 w 782"/>
                  <a:gd name="T19" fmla="*/ 588 h 607"/>
                  <a:gd name="T20" fmla="*/ 762 w 782"/>
                  <a:gd name="T21" fmla="*/ 588 h 607"/>
                  <a:gd name="T22" fmla="*/ 782 w 782"/>
                  <a:gd name="T23" fmla="*/ 564 h 607"/>
                  <a:gd name="T24" fmla="*/ 782 w 782"/>
                  <a:gd name="T25" fmla="*/ 23 h 607"/>
                  <a:gd name="T26" fmla="*/ 762 w 782"/>
                  <a:gd name="T27" fmla="*/ 0 h 607"/>
                  <a:gd name="T28" fmla="*/ 760 w 782"/>
                  <a:gd name="T29" fmla="*/ 562 h 607"/>
                  <a:gd name="T30" fmla="*/ 21 w 782"/>
                  <a:gd name="T31" fmla="*/ 562 h 607"/>
                  <a:gd name="T32" fmla="*/ 21 w 782"/>
                  <a:gd name="T33" fmla="*/ 25 h 607"/>
                  <a:gd name="T34" fmla="*/ 760 w 782"/>
                  <a:gd name="T35" fmla="*/ 25 h 607"/>
                  <a:gd name="T36" fmla="*/ 760 w 782"/>
                  <a:gd name="T37" fmla="*/ 562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2" h="607">
                    <a:moveTo>
                      <a:pt x="762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564"/>
                      <a:pt x="0" y="564"/>
                      <a:pt x="0" y="564"/>
                    </a:cubicBezTo>
                    <a:cubicBezTo>
                      <a:pt x="0" y="577"/>
                      <a:pt x="8" y="588"/>
                      <a:pt x="19" y="588"/>
                    </a:cubicBezTo>
                    <a:cubicBezTo>
                      <a:pt x="304" y="588"/>
                      <a:pt x="304" y="588"/>
                      <a:pt x="304" y="588"/>
                    </a:cubicBezTo>
                    <a:cubicBezTo>
                      <a:pt x="308" y="593"/>
                      <a:pt x="322" y="607"/>
                      <a:pt x="336" y="607"/>
                    </a:cubicBezTo>
                    <a:cubicBezTo>
                      <a:pt x="353" y="607"/>
                      <a:pt x="391" y="607"/>
                      <a:pt x="391" y="607"/>
                    </a:cubicBezTo>
                    <a:cubicBezTo>
                      <a:pt x="391" y="607"/>
                      <a:pt x="429" y="607"/>
                      <a:pt x="446" y="607"/>
                    </a:cubicBezTo>
                    <a:cubicBezTo>
                      <a:pt x="459" y="607"/>
                      <a:pt x="473" y="593"/>
                      <a:pt x="478" y="588"/>
                    </a:cubicBezTo>
                    <a:cubicBezTo>
                      <a:pt x="762" y="588"/>
                      <a:pt x="762" y="588"/>
                      <a:pt x="762" y="588"/>
                    </a:cubicBezTo>
                    <a:cubicBezTo>
                      <a:pt x="773" y="588"/>
                      <a:pt x="782" y="577"/>
                      <a:pt x="782" y="564"/>
                    </a:cubicBezTo>
                    <a:cubicBezTo>
                      <a:pt x="782" y="23"/>
                      <a:pt x="782" y="23"/>
                      <a:pt x="782" y="23"/>
                    </a:cubicBezTo>
                    <a:cubicBezTo>
                      <a:pt x="782" y="10"/>
                      <a:pt x="773" y="0"/>
                      <a:pt x="762" y="0"/>
                    </a:cubicBezTo>
                    <a:close/>
                    <a:moveTo>
                      <a:pt x="760" y="562"/>
                    </a:moveTo>
                    <a:cubicBezTo>
                      <a:pt x="21" y="562"/>
                      <a:pt x="21" y="562"/>
                      <a:pt x="21" y="562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760" y="25"/>
                      <a:pt x="760" y="25"/>
                      <a:pt x="760" y="25"/>
                    </a:cubicBezTo>
                    <a:lnTo>
                      <a:pt x="760" y="562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81">
                <a:extLst>
                  <a:ext uri="{FF2B5EF4-FFF2-40B4-BE49-F238E27FC236}">
                    <a16:creationId xmlns:a16="http://schemas.microsoft.com/office/drawing/2014/main" id="{20BD18E6-E631-428E-B46A-BA2112F782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5640" y="4409187"/>
                <a:ext cx="168275" cy="15875"/>
              </a:xfrm>
              <a:custGeom>
                <a:avLst/>
                <a:gdLst>
                  <a:gd name="T0" fmla="*/ 92 w 97"/>
                  <a:gd name="T1" fmla="*/ 10 h 10"/>
                  <a:gd name="T2" fmla="*/ 5 w 97"/>
                  <a:gd name="T3" fmla="*/ 10 h 10"/>
                  <a:gd name="T4" fmla="*/ 0 w 97"/>
                  <a:gd name="T5" fmla="*/ 5 h 10"/>
                  <a:gd name="T6" fmla="*/ 5 w 97"/>
                  <a:gd name="T7" fmla="*/ 0 h 10"/>
                  <a:gd name="T8" fmla="*/ 92 w 97"/>
                  <a:gd name="T9" fmla="*/ 0 h 10"/>
                  <a:gd name="T10" fmla="*/ 97 w 97"/>
                  <a:gd name="T11" fmla="*/ 5 h 10"/>
                  <a:gd name="T12" fmla="*/ 92 w 97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10">
                    <a:moveTo>
                      <a:pt x="92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2" y="10"/>
                      <a:pt x="0" y="7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5" y="0"/>
                      <a:pt x="97" y="2"/>
                      <a:pt x="97" y="5"/>
                    </a:cubicBezTo>
                    <a:cubicBezTo>
                      <a:pt x="97" y="7"/>
                      <a:pt x="95" y="10"/>
                      <a:pt x="92" y="1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3" name="Freeform 83">
              <a:extLst>
                <a:ext uri="{FF2B5EF4-FFF2-40B4-BE49-F238E27FC236}">
                  <a16:creationId xmlns:a16="http://schemas.microsoft.com/office/drawing/2014/main" id="{5A0824F7-1A10-4B70-BF97-7734C1BCE6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16661" y="3618400"/>
              <a:ext cx="380526" cy="443102"/>
            </a:xfrm>
            <a:custGeom>
              <a:avLst/>
              <a:gdLst>
                <a:gd name="T0" fmla="*/ 233 w 233"/>
                <a:gd name="T1" fmla="*/ 118 h 271"/>
                <a:gd name="T2" fmla="*/ 205 w 233"/>
                <a:gd name="T3" fmla="*/ 262 h 271"/>
                <a:gd name="T4" fmla="*/ 200 w 233"/>
                <a:gd name="T5" fmla="*/ 271 h 271"/>
                <a:gd name="T6" fmla="*/ 175 w 233"/>
                <a:gd name="T7" fmla="*/ 262 h 271"/>
                <a:gd name="T8" fmla="*/ 57 w 233"/>
                <a:gd name="T9" fmla="*/ 271 h 271"/>
                <a:gd name="T10" fmla="*/ 32 w 233"/>
                <a:gd name="T11" fmla="*/ 262 h 271"/>
                <a:gd name="T12" fmla="*/ 0 w 233"/>
                <a:gd name="T13" fmla="*/ 234 h 271"/>
                <a:gd name="T14" fmla="*/ 28 w 233"/>
                <a:gd name="T15" fmla="*/ 90 h 271"/>
                <a:gd name="T16" fmla="*/ 56 w 233"/>
                <a:gd name="T17" fmla="*/ 20 h 271"/>
                <a:gd name="T18" fmla="*/ 122 w 233"/>
                <a:gd name="T19" fmla="*/ 0 h 271"/>
                <a:gd name="T20" fmla="*/ 103 w 233"/>
                <a:gd name="T21" fmla="*/ 65 h 271"/>
                <a:gd name="T22" fmla="*/ 61 w 233"/>
                <a:gd name="T23" fmla="*/ 84 h 271"/>
                <a:gd name="T24" fmla="*/ 43 w 233"/>
                <a:gd name="T25" fmla="*/ 31 h 271"/>
                <a:gd name="T26" fmla="*/ 80 w 233"/>
                <a:gd name="T27" fmla="*/ 137 h 271"/>
                <a:gd name="T28" fmla="*/ 55 w 233"/>
                <a:gd name="T29" fmla="*/ 181 h 271"/>
                <a:gd name="T30" fmla="*/ 80 w 233"/>
                <a:gd name="T31" fmla="*/ 137 h 271"/>
                <a:gd name="T32" fmla="*/ 180 w 233"/>
                <a:gd name="T33" fmla="*/ 126 h 271"/>
                <a:gd name="T34" fmla="*/ 214 w 233"/>
                <a:gd name="T35" fmla="*/ 119 h 271"/>
                <a:gd name="T36" fmla="*/ 196 w 233"/>
                <a:gd name="T37" fmla="*/ 205 h 271"/>
                <a:gd name="T38" fmla="*/ 196 w 233"/>
                <a:gd name="T39" fmla="*/ 225 h 271"/>
                <a:gd name="T40" fmla="*/ 196 w 233"/>
                <a:gd name="T41" fmla="*/ 205 h 271"/>
                <a:gd name="T42" fmla="*/ 187 w 233"/>
                <a:gd name="T43" fmla="*/ 185 h 271"/>
                <a:gd name="T44" fmla="*/ 206 w 233"/>
                <a:gd name="T45" fmla="*/ 185 h 271"/>
                <a:gd name="T46" fmla="*/ 180 w 233"/>
                <a:gd name="T47" fmla="*/ 151 h 271"/>
                <a:gd name="T48" fmla="*/ 214 w 233"/>
                <a:gd name="T49" fmla="*/ 158 h 271"/>
                <a:gd name="T50" fmla="*/ 180 w 233"/>
                <a:gd name="T51" fmla="*/ 151 h 271"/>
                <a:gd name="T52" fmla="*/ 180 w 233"/>
                <a:gd name="T53" fmla="*/ 147 h 271"/>
                <a:gd name="T54" fmla="*/ 214 w 233"/>
                <a:gd name="T55" fmla="*/ 141 h 271"/>
                <a:gd name="T56" fmla="*/ 180 w 233"/>
                <a:gd name="T57" fmla="*/ 130 h 271"/>
                <a:gd name="T58" fmla="*/ 214 w 233"/>
                <a:gd name="T59" fmla="*/ 136 h 271"/>
                <a:gd name="T60" fmla="*/ 180 w 233"/>
                <a:gd name="T61" fmla="*/ 130 h 271"/>
                <a:gd name="T62" fmla="*/ 34 w 233"/>
                <a:gd name="T63" fmla="*/ 159 h 271"/>
                <a:gd name="T64" fmla="*/ 71 w 233"/>
                <a:gd name="T65" fmla="*/ 226 h 271"/>
                <a:gd name="T66" fmla="*/ 170 w 233"/>
                <a:gd name="T67" fmla="*/ 189 h 271"/>
                <a:gd name="T68" fmla="*/ 133 w 233"/>
                <a:gd name="T69" fmla="*/ 122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3" h="271">
                  <a:moveTo>
                    <a:pt x="205" y="90"/>
                  </a:moveTo>
                  <a:cubicBezTo>
                    <a:pt x="221" y="90"/>
                    <a:pt x="233" y="103"/>
                    <a:pt x="233" y="118"/>
                  </a:cubicBezTo>
                  <a:cubicBezTo>
                    <a:pt x="233" y="234"/>
                    <a:pt x="233" y="234"/>
                    <a:pt x="233" y="234"/>
                  </a:cubicBezTo>
                  <a:cubicBezTo>
                    <a:pt x="233" y="250"/>
                    <a:pt x="221" y="262"/>
                    <a:pt x="205" y="262"/>
                  </a:cubicBezTo>
                  <a:cubicBezTo>
                    <a:pt x="200" y="262"/>
                    <a:pt x="200" y="262"/>
                    <a:pt x="200" y="262"/>
                  </a:cubicBezTo>
                  <a:cubicBezTo>
                    <a:pt x="200" y="271"/>
                    <a:pt x="200" y="271"/>
                    <a:pt x="200" y="271"/>
                  </a:cubicBezTo>
                  <a:cubicBezTo>
                    <a:pt x="175" y="271"/>
                    <a:pt x="175" y="271"/>
                    <a:pt x="175" y="271"/>
                  </a:cubicBezTo>
                  <a:cubicBezTo>
                    <a:pt x="175" y="262"/>
                    <a:pt x="175" y="262"/>
                    <a:pt x="175" y="262"/>
                  </a:cubicBezTo>
                  <a:cubicBezTo>
                    <a:pt x="57" y="262"/>
                    <a:pt x="57" y="262"/>
                    <a:pt x="57" y="262"/>
                  </a:cubicBezTo>
                  <a:cubicBezTo>
                    <a:pt x="57" y="271"/>
                    <a:pt x="57" y="271"/>
                    <a:pt x="57" y="271"/>
                  </a:cubicBezTo>
                  <a:cubicBezTo>
                    <a:pt x="32" y="271"/>
                    <a:pt x="32" y="271"/>
                    <a:pt x="32" y="271"/>
                  </a:cubicBezTo>
                  <a:cubicBezTo>
                    <a:pt x="32" y="262"/>
                    <a:pt x="32" y="262"/>
                    <a:pt x="32" y="262"/>
                  </a:cubicBezTo>
                  <a:cubicBezTo>
                    <a:pt x="28" y="262"/>
                    <a:pt x="28" y="262"/>
                    <a:pt x="28" y="262"/>
                  </a:cubicBezTo>
                  <a:cubicBezTo>
                    <a:pt x="13" y="262"/>
                    <a:pt x="0" y="250"/>
                    <a:pt x="0" y="234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03"/>
                    <a:pt x="13" y="90"/>
                    <a:pt x="28" y="90"/>
                  </a:cubicBezTo>
                  <a:cubicBezTo>
                    <a:pt x="91" y="90"/>
                    <a:pt x="155" y="90"/>
                    <a:pt x="205" y="90"/>
                  </a:cubicBezTo>
                  <a:close/>
                  <a:moveTo>
                    <a:pt x="56" y="20"/>
                  </a:moveTo>
                  <a:cubicBezTo>
                    <a:pt x="87" y="57"/>
                    <a:pt x="87" y="57"/>
                    <a:pt x="87" y="57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03" y="65"/>
                    <a:pt x="103" y="65"/>
                    <a:pt x="103" y="65"/>
                  </a:cubicBezTo>
                  <a:cubicBezTo>
                    <a:pt x="110" y="69"/>
                    <a:pt x="114" y="76"/>
                    <a:pt x="116" y="84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2" y="77"/>
                    <a:pt x="66" y="70"/>
                    <a:pt x="72" y="66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56" y="20"/>
                    <a:pt x="56" y="20"/>
                    <a:pt x="56" y="20"/>
                  </a:cubicBezTo>
                  <a:close/>
                  <a:moveTo>
                    <a:pt x="80" y="137"/>
                  </a:moveTo>
                  <a:cubicBezTo>
                    <a:pt x="71" y="132"/>
                    <a:pt x="58" y="137"/>
                    <a:pt x="51" y="149"/>
                  </a:cubicBezTo>
                  <a:cubicBezTo>
                    <a:pt x="44" y="161"/>
                    <a:pt x="46" y="175"/>
                    <a:pt x="55" y="181"/>
                  </a:cubicBezTo>
                  <a:cubicBezTo>
                    <a:pt x="64" y="186"/>
                    <a:pt x="69" y="175"/>
                    <a:pt x="76" y="163"/>
                  </a:cubicBezTo>
                  <a:cubicBezTo>
                    <a:pt x="83" y="151"/>
                    <a:pt x="89" y="142"/>
                    <a:pt x="80" y="137"/>
                  </a:cubicBezTo>
                  <a:close/>
                  <a:moveTo>
                    <a:pt x="180" y="119"/>
                  </a:moveTo>
                  <a:cubicBezTo>
                    <a:pt x="180" y="126"/>
                    <a:pt x="180" y="126"/>
                    <a:pt x="180" y="126"/>
                  </a:cubicBezTo>
                  <a:cubicBezTo>
                    <a:pt x="214" y="126"/>
                    <a:pt x="214" y="126"/>
                    <a:pt x="214" y="126"/>
                  </a:cubicBezTo>
                  <a:cubicBezTo>
                    <a:pt x="214" y="119"/>
                    <a:pt x="214" y="119"/>
                    <a:pt x="214" y="119"/>
                  </a:cubicBezTo>
                  <a:cubicBezTo>
                    <a:pt x="180" y="119"/>
                    <a:pt x="180" y="119"/>
                    <a:pt x="180" y="119"/>
                  </a:cubicBezTo>
                  <a:close/>
                  <a:moveTo>
                    <a:pt x="196" y="205"/>
                  </a:moveTo>
                  <a:cubicBezTo>
                    <a:pt x="191" y="205"/>
                    <a:pt x="187" y="210"/>
                    <a:pt x="187" y="215"/>
                  </a:cubicBezTo>
                  <a:cubicBezTo>
                    <a:pt x="187" y="220"/>
                    <a:pt x="191" y="225"/>
                    <a:pt x="196" y="225"/>
                  </a:cubicBezTo>
                  <a:cubicBezTo>
                    <a:pt x="202" y="225"/>
                    <a:pt x="206" y="220"/>
                    <a:pt x="206" y="215"/>
                  </a:cubicBezTo>
                  <a:cubicBezTo>
                    <a:pt x="206" y="210"/>
                    <a:pt x="202" y="205"/>
                    <a:pt x="196" y="205"/>
                  </a:cubicBezTo>
                  <a:close/>
                  <a:moveTo>
                    <a:pt x="196" y="176"/>
                  </a:moveTo>
                  <a:cubicBezTo>
                    <a:pt x="191" y="176"/>
                    <a:pt x="187" y="180"/>
                    <a:pt x="187" y="185"/>
                  </a:cubicBezTo>
                  <a:cubicBezTo>
                    <a:pt x="187" y="191"/>
                    <a:pt x="191" y="195"/>
                    <a:pt x="196" y="195"/>
                  </a:cubicBezTo>
                  <a:cubicBezTo>
                    <a:pt x="202" y="195"/>
                    <a:pt x="206" y="191"/>
                    <a:pt x="206" y="185"/>
                  </a:cubicBezTo>
                  <a:cubicBezTo>
                    <a:pt x="206" y="180"/>
                    <a:pt x="202" y="176"/>
                    <a:pt x="196" y="176"/>
                  </a:cubicBezTo>
                  <a:close/>
                  <a:moveTo>
                    <a:pt x="180" y="151"/>
                  </a:moveTo>
                  <a:cubicBezTo>
                    <a:pt x="180" y="158"/>
                    <a:pt x="180" y="158"/>
                    <a:pt x="180" y="158"/>
                  </a:cubicBezTo>
                  <a:cubicBezTo>
                    <a:pt x="214" y="158"/>
                    <a:pt x="214" y="158"/>
                    <a:pt x="214" y="158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180" y="151"/>
                    <a:pt x="180" y="151"/>
                    <a:pt x="180" y="151"/>
                  </a:cubicBezTo>
                  <a:close/>
                  <a:moveTo>
                    <a:pt x="180" y="141"/>
                  </a:moveTo>
                  <a:cubicBezTo>
                    <a:pt x="180" y="147"/>
                    <a:pt x="180" y="147"/>
                    <a:pt x="180" y="147"/>
                  </a:cubicBezTo>
                  <a:cubicBezTo>
                    <a:pt x="214" y="147"/>
                    <a:pt x="214" y="147"/>
                    <a:pt x="214" y="147"/>
                  </a:cubicBezTo>
                  <a:cubicBezTo>
                    <a:pt x="214" y="141"/>
                    <a:pt x="214" y="141"/>
                    <a:pt x="214" y="141"/>
                  </a:cubicBezTo>
                  <a:cubicBezTo>
                    <a:pt x="180" y="141"/>
                    <a:pt x="180" y="141"/>
                    <a:pt x="180" y="141"/>
                  </a:cubicBezTo>
                  <a:close/>
                  <a:moveTo>
                    <a:pt x="180" y="130"/>
                  </a:moveTo>
                  <a:cubicBezTo>
                    <a:pt x="180" y="136"/>
                    <a:pt x="180" y="136"/>
                    <a:pt x="180" y="136"/>
                  </a:cubicBezTo>
                  <a:cubicBezTo>
                    <a:pt x="214" y="136"/>
                    <a:pt x="214" y="136"/>
                    <a:pt x="214" y="136"/>
                  </a:cubicBezTo>
                  <a:cubicBezTo>
                    <a:pt x="214" y="130"/>
                    <a:pt x="214" y="130"/>
                    <a:pt x="214" y="130"/>
                  </a:cubicBezTo>
                  <a:cubicBezTo>
                    <a:pt x="180" y="130"/>
                    <a:pt x="180" y="130"/>
                    <a:pt x="180" y="130"/>
                  </a:cubicBezTo>
                  <a:close/>
                  <a:moveTo>
                    <a:pt x="71" y="122"/>
                  </a:moveTo>
                  <a:cubicBezTo>
                    <a:pt x="51" y="122"/>
                    <a:pt x="34" y="139"/>
                    <a:pt x="34" y="159"/>
                  </a:cubicBezTo>
                  <a:cubicBezTo>
                    <a:pt x="34" y="189"/>
                    <a:pt x="34" y="189"/>
                    <a:pt x="34" y="189"/>
                  </a:cubicBezTo>
                  <a:cubicBezTo>
                    <a:pt x="34" y="210"/>
                    <a:pt x="51" y="226"/>
                    <a:pt x="71" y="226"/>
                  </a:cubicBezTo>
                  <a:cubicBezTo>
                    <a:pt x="133" y="226"/>
                    <a:pt x="133" y="226"/>
                    <a:pt x="133" y="226"/>
                  </a:cubicBezTo>
                  <a:cubicBezTo>
                    <a:pt x="153" y="226"/>
                    <a:pt x="170" y="210"/>
                    <a:pt x="170" y="189"/>
                  </a:cubicBezTo>
                  <a:cubicBezTo>
                    <a:pt x="170" y="159"/>
                    <a:pt x="170" y="159"/>
                    <a:pt x="170" y="159"/>
                  </a:cubicBezTo>
                  <a:cubicBezTo>
                    <a:pt x="170" y="139"/>
                    <a:pt x="153" y="122"/>
                    <a:pt x="133" y="122"/>
                  </a:cubicBezTo>
                  <a:lnTo>
                    <a:pt x="71" y="12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436840F2-DAED-4BA6-A4D6-754760D28B52}"/>
              </a:ext>
            </a:extLst>
          </p:cNvPr>
          <p:cNvGrpSpPr/>
          <p:nvPr/>
        </p:nvGrpSpPr>
        <p:grpSpPr>
          <a:xfrm>
            <a:off x="4030662" y="4721225"/>
            <a:ext cx="4227513" cy="2136775"/>
            <a:chOff x="6453515" y="4722813"/>
            <a:chExt cx="4227513" cy="2136775"/>
          </a:xfrm>
        </p:grpSpPr>
        <p:sp>
          <p:nvSpPr>
            <p:cNvPr id="128" name="Rectangle 5">
              <a:extLst>
                <a:ext uri="{FF2B5EF4-FFF2-40B4-BE49-F238E27FC236}">
                  <a16:creationId xmlns:a16="http://schemas.microsoft.com/office/drawing/2014/main" id="{88CD049A-4F46-499A-AA26-2B9802303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3702" y="6292851"/>
              <a:ext cx="220663" cy="565150"/>
            </a:xfrm>
            <a:prstGeom prst="rect">
              <a:avLst/>
            </a:prstGeom>
            <a:solidFill>
              <a:srgbClr val="6B4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6">
              <a:extLst>
                <a:ext uri="{FF2B5EF4-FFF2-40B4-BE49-F238E27FC236}">
                  <a16:creationId xmlns:a16="http://schemas.microsoft.com/office/drawing/2014/main" id="{7E2D9B84-7282-47D3-934B-776B6A5A0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240" y="5978526"/>
              <a:ext cx="165100" cy="879475"/>
            </a:xfrm>
            <a:prstGeom prst="rect">
              <a:avLst/>
            </a:prstGeom>
            <a:solidFill>
              <a:srgbClr val="593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7">
              <a:extLst>
                <a:ext uri="{FF2B5EF4-FFF2-40B4-BE49-F238E27FC236}">
                  <a16:creationId xmlns:a16="http://schemas.microsoft.com/office/drawing/2014/main" id="{BE561E6A-EC19-4501-B0E5-A305E56F6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8265" y="6292851"/>
              <a:ext cx="220663" cy="565150"/>
            </a:xfrm>
            <a:prstGeom prst="rect">
              <a:avLst/>
            </a:prstGeom>
            <a:solidFill>
              <a:srgbClr val="6B4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8">
              <a:extLst>
                <a:ext uri="{FF2B5EF4-FFF2-40B4-BE49-F238E27FC236}">
                  <a16:creationId xmlns:a16="http://schemas.microsoft.com/office/drawing/2014/main" id="{A68E8AF3-0B54-42F3-82A2-BE3402A14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877" y="5978526"/>
              <a:ext cx="165100" cy="879475"/>
            </a:xfrm>
            <a:prstGeom prst="rect">
              <a:avLst/>
            </a:prstGeom>
            <a:solidFill>
              <a:srgbClr val="593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9">
              <a:extLst>
                <a:ext uri="{FF2B5EF4-FFF2-40B4-BE49-F238E27FC236}">
                  <a16:creationId xmlns:a16="http://schemas.microsoft.com/office/drawing/2014/main" id="{2C91F36D-72EC-4BCF-A0A7-04CF6F7F3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3515" y="5932488"/>
              <a:ext cx="4227513" cy="373063"/>
            </a:xfrm>
            <a:custGeom>
              <a:avLst/>
              <a:gdLst>
                <a:gd name="T0" fmla="*/ 2268 w 2663"/>
                <a:gd name="T1" fmla="*/ 0 h 235"/>
                <a:gd name="T2" fmla="*/ 1331 w 2663"/>
                <a:gd name="T3" fmla="*/ 0 h 235"/>
                <a:gd name="T4" fmla="*/ 395 w 2663"/>
                <a:gd name="T5" fmla="*/ 0 h 235"/>
                <a:gd name="T6" fmla="*/ 0 w 2663"/>
                <a:gd name="T7" fmla="*/ 235 h 235"/>
                <a:gd name="T8" fmla="*/ 1331 w 2663"/>
                <a:gd name="T9" fmla="*/ 235 h 235"/>
                <a:gd name="T10" fmla="*/ 2663 w 2663"/>
                <a:gd name="T11" fmla="*/ 235 h 235"/>
                <a:gd name="T12" fmla="*/ 2268 w 2663"/>
                <a:gd name="T13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3" h="235">
                  <a:moveTo>
                    <a:pt x="2268" y="0"/>
                  </a:moveTo>
                  <a:lnTo>
                    <a:pt x="1331" y="0"/>
                  </a:lnTo>
                  <a:lnTo>
                    <a:pt x="395" y="0"/>
                  </a:lnTo>
                  <a:lnTo>
                    <a:pt x="0" y="235"/>
                  </a:lnTo>
                  <a:lnTo>
                    <a:pt x="1331" y="235"/>
                  </a:lnTo>
                  <a:lnTo>
                    <a:pt x="2663" y="235"/>
                  </a:lnTo>
                  <a:lnTo>
                    <a:pt x="2268" y="0"/>
                  </a:lnTo>
                  <a:close/>
                </a:path>
              </a:pathLst>
            </a:custGeom>
            <a:solidFill>
              <a:srgbClr val="936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10">
              <a:extLst>
                <a:ext uri="{FF2B5EF4-FFF2-40B4-BE49-F238E27FC236}">
                  <a16:creationId xmlns:a16="http://schemas.microsoft.com/office/drawing/2014/main" id="{8E32CB3E-8CE1-4B7F-8257-B693C79D3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8277" y="6302376"/>
              <a:ext cx="4217988" cy="68263"/>
            </a:xfrm>
            <a:prstGeom prst="rect">
              <a:avLst/>
            </a:prstGeom>
            <a:solidFill>
              <a:srgbClr val="7F5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87D4EA67-E6D9-4903-9156-01574ECDA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2065" y="5634038"/>
              <a:ext cx="2057400" cy="701675"/>
            </a:xfrm>
            <a:custGeom>
              <a:avLst/>
              <a:gdLst>
                <a:gd name="T0" fmla="*/ 993 w 1194"/>
                <a:gd name="T1" fmla="*/ 132 h 407"/>
                <a:gd name="T2" fmla="*/ 887 w 1194"/>
                <a:gd name="T3" fmla="*/ 41 h 407"/>
                <a:gd name="T4" fmla="*/ 871 w 1194"/>
                <a:gd name="T5" fmla="*/ 30 h 407"/>
                <a:gd name="T6" fmla="*/ 708 w 1194"/>
                <a:gd name="T7" fmla="*/ 0 h 407"/>
                <a:gd name="T8" fmla="*/ 599 w 1194"/>
                <a:gd name="T9" fmla="*/ 26 h 407"/>
                <a:gd name="T10" fmla="*/ 597 w 1194"/>
                <a:gd name="T11" fmla="*/ 26 h 407"/>
                <a:gd name="T12" fmla="*/ 595 w 1194"/>
                <a:gd name="T13" fmla="*/ 26 h 407"/>
                <a:gd name="T14" fmla="*/ 486 w 1194"/>
                <a:gd name="T15" fmla="*/ 0 h 407"/>
                <a:gd name="T16" fmla="*/ 323 w 1194"/>
                <a:gd name="T17" fmla="*/ 30 h 407"/>
                <a:gd name="T18" fmla="*/ 307 w 1194"/>
                <a:gd name="T19" fmla="*/ 41 h 407"/>
                <a:gd name="T20" fmla="*/ 201 w 1194"/>
                <a:gd name="T21" fmla="*/ 132 h 407"/>
                <a:gd name="T22" fmla="*/ 0 w 1194"/>
                <a:gd name="T23" fmla="*/ 322 h 407"/>
                <a:gd name="T24" fmla="*/ 40 w 1194"/>
                <a:gd name="T25" fmla="*/ 399 h 407"/>
                <a:gd name="T26" fmla="*/ 272 w 1194"/>
                <a:gd name="T27" fmla="*/ 314 h 407"/>
                <a:gd name="T28" fmla="*/ 597 w 1194"/>
                <a:gd name="T29" fmla="*/ 314 h 407"/>
                <a:gd name="T30" fmla="*/ 922 w 1194"/>
                <a:gd name="T31" fmla="*/ 314 h 407"/>
                <a:gd name="T32" fmla="*/ 1154 w 1194"/>
                <a:gd name="T33" fmla="*/ 399 h 407"/>
                <a:gd name="T34" fmla="*/ 1194 w 1194"/>
                <a:gd name="T35" fmla="*/ 322 h 407"/>
                <a:gd name="T36" fmla="*/ 993 w 1194"/>
                <a:gd name="T37" fmla="*/ 13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4" h="407">
                  <a:moveTo>
                    <a:pt x="993" y="132"/>
                  </a:moveTo>
                  <a:cubicBezTo>
                    <a:pt x="958" y="78"/>
                    <a:pt x="887" y="41"/>
                    <a:pt x="887" y="41"/>
                  </a:cubicBezTo>
                  <a:cubicBezTo>
                    <a:pt x="884" y="35"/>
                    <a:pt x="878" y="31"/>
                    <a:pt x="871" y="30"/>
                  </a:cubicBezTo>
                  <a:cubicBezTo>
                    <a:pt x="708" y="0"/>
                    <a:pt x="708" y="0"/>
                    <a:pt x="708" y="0"/>
                  </a:cubicBezTo>
                  <a:cubicBezTo>
                    <a:pt x="679" y="16"/>
                    <a:pt x="641" y="26"/>
                    <a:pt x="599" y="26"/>
                  </a:cubicBezTo>
                  <a:cubicBezTo>
                    <a:pt x="598" y="26"/>
                    <a:pt x="598" y="26"/>
                    <a:pt x="597" y="26"/>
                  </a:cubicBezTo>
                  <a:cubicBezTo>
                    <a:pt x="596" y="26"/>
                    <a:pt x="596" y="26"/>
                    <a:pt x="595" y="26"/>
                  </a:cubicBezTo>
                  <a:cubicBezTo>
                    <a:pt x="553" y="26"/>
                    <a:pt x="515" y="16"/>
                    <a:pt x="486" y="0"/>
                  </a:cubicBezTo>
                  <a:cubicBezTo>
                    <a:pt x="323" y="30"/>
                    <a:pt x="323" y="30"/>
                    <a:pt x="323" y="30"/>
                  </a:cubicBezTo>
                  <a:cubicBezTo>
                    <a:pt x="316" y="31"/>
                    <a:pt x="310" y="35"/>
                    <a:pt x="307" y="41"/>
                  </a:cubicBezTo>
                  <a:cubicBezTo>
                    <a:pt x="307" y="41"/>
                    <a:pt x="236" y="78"/>
                    <a:pt x="201" y="132"/>
                  </a:cubicBezTo>
                  <a:cubicBezTo>
                    <a:pt x="0" y="322"/>
                    <a:pt x="0" y="322"/>
                    <a:pt x="0" y="322"/>
                  </a:cubicBezTo>
                  <a:cubicBezTo>
                    <a:pt x="0" y="322"/>
                    <a:pt x="0" y="391"/>
                    <a:pt x="40" y="399"/>
                  </a:cubicBezTo>
                  <a:cubicBezTo>
                    <a:pt x="80" y="407"/>
                    <a:pt x="272" y="314"/>
                    <a:pt x="272" y="314"/>
                  </a:cubicBezTo>
                  <a:cubicBezTo>
                    <a:pt x="597" y="314"/>
                    <a:pt x="597" y="314"/>
                    <a:pt x="597" y="314"/>
                  </a:cubicBezTo>
                  <a:cubicBezTo>
                    <a:pt x="922" y="314"/>
                    <a:pt x="922" y="314"/>
                    <a:pt x="922" y="314"/>
                  </a:cubicBezTo>
                  <a:cubicBezTo>
                    <a:pt x="922" y="314"/>
                    <a:pt x="1114" y="407"/>
                    <a:pt x="1154" y="399"/>
                  </a:cubicBezTo>
                  <a:cubicBezTo>
                    <a:pt x="1194" y="391"/>
                    <a:pt x="1194" y="322"/>
                    <a:pt x="1194" y="322"/>
                  </a:cubicBezTo>
                  <a:lnTo>
                    <a:pt x="993" y="132"/>
                  </a:lnTo>
                  <a:close/>
                </a:path>
              </a:pathLst>
            </a:custGeom>
            <a:solidFill>
              <a:srgbClr val="E76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">
              <a:extLst>
                <a:ext uri="{FF2B5EF4-FFF2-40B4-BE49-F238E27FC236}">
                  <a16:creationId xmlns:a16="http://schemas.microsoft.com/office/drawing/2014/main" id="{2B6147E7-C08B-4F3D-BD30-AB6F830D1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2965" y="5443538"/>
              <a:ext cx="349250" cy="188913"/>
            </a:xfrm>
            <a:custGeom>
              <a:avLst/>
              <a:gdLst>
                <a:gd name="T0" fmla="*/ 196 w 202"/>
                <a:gd name="T1" fmla="*/ 0 h 109"/>
                <a:gd name="T2" fmla="*/ 101 w 202"/>
                <a:gd name="T3" fmla="*/ 19 h 109"/>
                <a:gd name="T4" fmla="*/ 9 w 202"/>
                <a:gd name="T5" fmla="*/ 0 h 109"/>
                <a:gd name="T6" fmla="*/ 0 w 202"/>
                <a:gd name="T7" fmla="*/ 75 h 109"/>
                <a:gd name="T8" fmla="*/ 101 w 202"/>
                <a:gd name="T9" fmla="*/ 98 h 109"/>
                <a:gd name="T10" fmla="*/ 202 w 202"/>
                <a:gd name="T11" fmla="*/ 75 h 109"/>
                <a:gd name="T12" fmla="*/ 196 w 202"/>
                <a:gd name="T1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109">
                  <a:moveTo>
                    <a:pt x="196" y="0"/>
                  </a:moveTo>
                  <a:cubicBezTo>
                    <a:pt x="101" y="19"/>
                    <a:pt x="101" y="19"/>
                    <a:pt x="101" y="19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7" y="109"/>
                    <a:pt x="101" y="98"/>
                    <a:pt x="101" y="98"/>
                  </a:cubicBezTo>
                  <a:cubicBezTo>
                    <a:pt x="101" y="98"/>
                    <a:pt x="186" y="109"/>
                    <a:pt x="202" y="75"/>
                  </a:cubicBezTo>
                  <a:lnTo>
                    <a:pt x="196" y="0"/>
                  </a:lnTo>
                  <a:close/>
                </a:path>
              </a:pathLst>
            </a:custGeom>
            <a:solidFill>
              <a:srgbClr val="FDD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25AF8ED8-8301-4C45-9815-C96600E72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2640" y="5573713"/>
              <a:ext cx="471488" cy="134938"/>
            </a:xfrm>
            <a:custGeom>
              <a:avLst/>
              <a:gdLst>
                <a:gd name="T0" fmla="*/ 237 w 273"/>
                <a:gd name="T1" fmla="*/ 0 h 78"/>
                <a:gd name="T2" fmla="*/ 136 w 273"/>
                <a:gd name="T3" fmla="*/ 10 h 78"/>
                <a:gd name="T4" fmla="*/ 35 w 273"/>
                <a:gd name="T5" fmla="*/ 0 h 78"/>
                <a:gd name="T6" fmla="*/ 0 w 273"/>
                <a:gd name="T7" fmla="*/ 40 h 78"/>
                <a:gd name="T8" fmla="*/ 136 w 273"/>
                <a:gd name="T9" fmla="*/ 76 h 78"/>
                <a:gd name="T10" fmla="*/ 273 w 273"/>
                <a:gd name="T11" fmla="*/ 40 h 78"/>
                <a:gd name="T12" fmla="*/ 237 w 273"/>
                <a:gd name="T1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" h="78">
                  <a:moveTo>
                    <a:pt x="237" y="0"/>
                  </a:moveTo>
                  <a:cubicBezTo>
                    <a:pt x="237" y="0"/>
                    <a:pt x="206" y="10"/>
                    <a:pt x="136" y="10"/>
                  </a:cubicBezTo>
                  <a:cubicBezTo>
                    <a:pt x="66" y="10"/>
                    <a:pt x="35" y="0"/>
                    <a:pt x="35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38" y="78"/>
                    <a:pt x="136" y="76"/>
                    <a:pt x="136" y="76"/>
                  </a:cubicBezTo>
                  <a:cubicBezTo>
                    <a:pt x="136" y="76"/>
                    <a:pt x="235" y="78"/>
                    <a:pt x="273" y="40"/>
                  </a:cubicBezTo>
                  <a:lnTo>
                    <a:pt x="23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4">
              <a:extLst>
                <a:ext uri="{FF2B5EF4-FFF2-40B4-BE49-F238E27FC236}">
                  <a16:creationId xmlns:a16="http://schemas.microsoft.com/office/drawing/2014/main" id="{8BEE6385-FFB4-4CF4-907F-BB839A58C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8977" y="5175251"/>
              <a:ext cx="146050" cy="255588"/>
            </a:xfrm>
            <a:custGeom>
              <a:avLst/>
              <a:gdLst>
                <a:gd name="T0" fmla="*/ 45 w 84"/>
                <a:gd name="T1" fmla="*/ 29 h 148"/>
                <a:gd name="T2" fmla="*/ 23 w 84"/>
                <a:gd name="T3" fmla="*/ 74 h 148"/>
                <a:gd name="T4" fmla="*/ 84 w 84"/>
                <a:gd name="T5" fmla="*/ 84 h 148"/>
                <a:gd name="T6" fmla="*/ 45 w 84"/>
                <a:gd name="T7" fmla="*/ 2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48">
                  <a:moveTo>
                    <a:pt x="45" y="29"/>
                  </a:moveTo>
                  <a:cubicBezTo>
                    <a:pt x="45" y="29"/>
                    <a:pt x="0" y="0"/>
                    <a:pt x="23" y="74"/>
                  </a:cubicBezTo>
                  <a:cubicBezTo>
                    <a:pt x="46" y="148"/>
                    <a:pt x="84" y="84"/>
                    <a:pt x="84" y="84"/>
                  </a:cubicBezTo>
                  <a:lnTo>
                    <a:pt x="45" y="29"/>
                  </a:lnTo>
                  <a:close/>
                </a:path>
              </a:pathLst>
            </a:custGeom>
            <a:solidFill>
              <a:srgbClr val="FDD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5">
              <a:extLst>
                <a:ext uri="{FF2B5EF4-FFF2-40B4-BE49-F238E27FC236}">
                  <a16:creationId xmlns:a16="http://schemas.microsoft.com/office/drawing/2014/main" id="{933883AD-99DA-48BE-8C70-449E41FFD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2377" y="5175251"/>
              <a:ext cx="146050" cy="255588"/>
            </a:xfrm>
            <a:custGeom>
              <a:avLst/>
              <a:gdLst>
                <a:gd name="T0" fmla="*/ 39 w 85"/>
                <a:gd name="T1" fmla="*/ 29 h 148"/>
                <a:gd name="T2" fmla="*/ 61 w 85"/>
                <a:gd name="T3" fmla="*/ 74 h 148"/>
                <a:gd name="T4" fmla="*/ 0 w 85"/>
                <a:gd name="T5" fmla="*/ 84 h 148"/>
                <a:gd name="T6" fmla="*/ 39 w 85"/>
                <a:gd name="T7" fmla="*/ 2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48">
                  <a:moveTo>
                    <a:pt x="39" y="29"/>
                  </a:moveTo>
                  <a:cubicBezTo>
                    <a:pt x="39" y="29"/>
                    <a:pt x="85" y="0"/>
                    <a:pt x="61" y="74"/>
                  </a:cubicBezTo>
                  <a:cubicBezTo>
                    <a:pt x="38" y="148"/>
                    <a:pt x="0" y="84"/>
                    <a:pt x="0" y="84"/>
                  </a:cubicBezTo>
                  <a:lnTo>
                    <a:pt x="39" y="29"/>
                  </a:lnTo>
                  <a:close/>
                </a:path>
              </a:pathLst>
            </a:custGeom>
            <a:solidFill>
              <a:srgbClr val="FDD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6">
              <a:extLst>
                <a:ext uri="{FF2B5EF4-FFF2-40B4-BE49-F238E27FC236}">
                  <a16:creationId xmlns:a16="http://schemas.microsoft.com/office/drawing/2014/main" id="{360A794A-206E-4F9C-9D13-F86862FCB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4215" y="4722813"/>
              <a:ext cx="747713" cy="788988"/>
            </a:xfrm>
            <a:custGeom>
              <a:avLst/>
              <a:gdLst>
                <a:gd name="T0" fmla="*/ 235 w 433"/>
                <a:gd name="T1" fmla="*/ 16 h 457"/>
                <a:gd name="T2" fmla="*/ 139 w 433"/>
                <a:gd name="T3" fmla="*/ 38 h 457"/>
                <a:gd name="T4" fmla="*/ 41 w 433"/>
                <a:gd name="T5" fmla="*/ 114 h 457"/>
                <a:gd name="T6" fmla="*/ 67 w 433"/>
                <a:gd name="T7" fmla="*/ 402 h 457"/>
                <a:gd name="T8" fmla="*/ 196 w 433"/>
                <a:gd name="T9" fmla="*/ 457 h 457"/>
                <a:gd name="T10" fmla="*/ 317 w 433"/>
                <a:gd name="T11" fmla="*/ 415 h 457"/>
                <a:gd name="T12" fmla="*/ 366 w 433"/>
                <a:gd name="T13" fmla="*/ 279 h 457"/>
                <a:gd name="T14" fmla="*/ 235 w 433"/>
                <a:gd name="T15" fmla="*/ 16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3" h="457">
                  <a:moveTo>
                    <a:pt x="235" y="16"/>
                  </a:moveTo>
                  <a:cubicBezTo>
                    <a:pt x="235" y="16"/>
                    <a:pt x="187" y="0"/>
                    <a:pt x="139" y="38"/>
                  </a:cubicBezTo>
                  <a:cubicBezTo>
                    <a:pt x="112" y="59"/>
                    <a:pt x="82" y="33"/>
                    <a:pt x="41" y="114"/>
                  </a:cubicBezTo>
                  <a:cubicBezTo>
                    <a:pt x="0" y="196"/>
                    <a:pt x="52" y="373"/>
                    <a:pt x="67" y="402"/>
                  </a:cubicBezTo>
                  <a:cubicBezTo>
                    <a:pt x="81" y="431"/>
                    <a:pt x="196" y="457"/>
                    <a:pt x="196" y="457"/>
                  </a:cubicBezTo>
                  <a:cubicBezTo>
                    <a:pt x="196" y="457"/>
                    <a:pt x="307" y="430"/>
                    <a:pt x="317" y="415"/>
                  </a:cubicBezTo>
                  <a:cubicBezTo>
                    <a:pt x="328" y="399"/>
                    <a:pt x="364" y="295"/>
                    <a:pt x="366" y="279"/>
                  </a:cubicBezTo>
                  <a:cubicBezTo>
                    <a:pt x="368" y="262"/>
                    <a:pt x="433" y="40"/>
                    <a:pt x="235" y="16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7">
              <a:extLst>
                <a:ext uri="{FF2B5EF4-FFF2-40B4-BE49-F238E27FC236}">
                  <a16:creationId xmlns:a16="http://schemas.microsoft.com/office/drawing/2014/main" id="{16CC3783-4C97-4A9D-9426-15895BEBD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6090" y="6056313"/>
              <a:ext cx="1154113" cy="803275"/>
            </a:xfrm>
            <a:custGeom>
              <a:avLst/>
              <a:gdLst>
                <a:gd name="T0" fmla="*/ 669 w 669"/>
                <a:gd name="T1" fmla="*/ 466 h 466"/>
                <a:gd name="T2" fmla="*/ 0 w 669"/>
                <a:gd name="T3" fmla="*/ 466 h 466"/>
                <a:gd name="T4" fmla="*/ 0 w 669"/>
                <a:gd name="T5" fmla="*/ 80 h 466"/>
                <a:gd name="T6" fmla="*/ 80 w 669"/>
                <a:gd name="T7" fmla="*/ 0 h 466"/>
                <a:gd name="T8" fmla="*/ 589 w 669"/>
                <a:gd name="T9" fmla="*/ 0 h 466"/>
                <a:gd name="T10" fmla="*/ 669 w 669"/>
                <a:gd name="T11" fmla="*/ 80 h 466"/>
                <a:gd name="T12" fmla="*/ 669 w 669"/>
                <a:gd name="T13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9" h="466">
                  <a:moveTo>
                    <a:pt x="669" y="466"/>
                  </a:moveTo>
                  <a:cubicBezTo>
                    <a:pt x="0" y="466"/>
                    <a:pt x="0" y="466"/>
                    <a:pt x="0" y="466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589" y="0"/>
                    <a:pt x="589" y="0"/>
                    <a:pt x="589" y="0"/>
                  </a:cubicBezTo>
                  <a:cubicBezTo>
                    <a:pt x="633" y="0"/>
                    <a:pt x="669" y="36"/>
                    <a:pt x="669" y="80"/>
                  </a:cubicBezTo>
                  <a:lnTo>
                    <a:pt x="669" y="466"/>
                  </a:lnTo>
                  <a:close/>
                </a:path>
              </a:pathLst>
            </a:custGeom>
            <a:solidFill>
              <a:srgbClr val="9B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8">
              <a:extLst>
                <a:ext uri="{FF2B5EF4-FFF2-40B4-BE49-F238E27FC236}">
                  <a16:creationId xmlns:a16="http://schemas.microsoft.com/office/drawing/2014/main" id="{426B21E5-4EBF-4581-9A18-9229C053D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040" y="6218238"/>
              <a:ext cx="684213" cy="635000"/>
            </a:xfrm>
            <a:custGeom>
              <a:avLst/>
              <a:gdLst>
                <a:gd name="T0" fmla="*/ 397 w 397"/>
                <a:gd name="T1" fmla="*/ 368 h 368"/>
                <a:gd name="T2" fmla="*/ 0 w 397"/>
                <a:gd name="T3" fmla="*/ 368 h 368"/>
                <a:gd name="T4" fmla="*/ 0 w 397"/>
                <a:gd name="T5" fmla="*/ 33 h 368"/>
                <a:gd name="T6" fmla="*/ 32 w 397"/>
                <a:gd name="T7" fmla="*/ 0 h 368"/>
                <a:gd name="T8" fmla="*/ 365 w 397"/>
                <a:gd name="T9" fmla="*/ 0 h 368"/>
                <a:gd name="T10" fmla="*/ 397 w 397"/>
                <a:gd name="T11" fmla="*/ 33 h 368"/>
                <a:gd name="T12" fmla="*/ 397 w 397"/>
                <a:gd name="T13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7" h="368">
                  <a:moveTo>
                    <a:pt x="397" y="368"/>
                  </a:moveTo>
                  <a:cubicBezTo>
                    <a:pt x="0" y="368"/>
                    <a:pt x="0" y="368"/>
                    <a:pt x="0" y="36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83" y="0"/>
                    <a:pt x="397" y="15"/>
                    <a:pt x="397" y="33"/>
                  </a:cubicBezTo>
                  <a:lnTo>
                    <a:pt x="397" y="368"/>
                  </a:lnTo>
                  <a:close/>
                </a:path>
              </a:pathLst>
            </a:custGeom>
            <a:solidFill>
              <a:srgbClr val="8E8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94">
              <a:extLst>
                <a:ext uri="{FF2B5EF4-FFF2-40B4-BE49-F238E27FC236}">
                  <a16:creationId xmlns:a16="http://schemas.microsoft.com/office/drawing/2014/main" id="{4BBFA78D-0833-426B-AC85-843EE0AB9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0402" y="6151563"/>
              <a:ext cx="96838" cy="42863"/>
            </a:xfrm>
            <a:custGeom>
              <a:avLst/>
              <a:gdLst>
                <a:gd name="T0" fmla="*/ 59 w 61"/>
                <a:gd name="T1" fmla="*/ 0 h 27"/>
                <a:gd name="T2" fmla="*/ 61 w 61"/>
                <a:gd name="T3" fmla="*/ 5 h 27"/>
                <a:gd name="T4" fmla="*/ 2 w 61"/>
                <a:gd name="T5" fmla="*/ 27 h 27"/>
                <a:gd name="T6" fmla="*/ 0 w 61"/>
                <a:gd name="T7" fmla="*/ 23 h 27"/>
                <a:gd name="T8" fmla="*/ 59 w 61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27">
                  <a:moveTo>
                    <a:pt x="59" y="0"/>
                  </a:moveTo>
                  <a:lnTo>
                    <a:pt x="61" y="5"/>
                  </a:lnTo>
                  <a:lnTo>
                    <a:pt x="2" y="27"/>
                  </a:lnTo>
                  <a:lnTo>
                    <a:pt x="0" y="2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4C50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95">
              <a:extLst>
                <a:ext uri="{FF2B5EF4-FFF2-40B4-BE49-F238E27FC236}">
                  <a16:creationId xmlns:a16="http://schemas.microsoft.com/office/drawing/2014/main" id="{C56822DC-9245-4F76-B060-390407D78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5640" y="6142038"/>
              <a:ext cx="98425" cy="46038"/>
            </a:xfrm>
            <a:custGeom>
              <a:avLst/>
              <a:gdLst>
                <a:gd name="T0" fmla="*/ 62 w 62"/>
                <a:gd name="T1" fmla="*/ 6 h 29"/>
                <a:gd name="T2" fmla="*/ 61 w 62"/>
                <a:gd name="T3" fmla="*/ 0 h 29"/>
                <a:gd name="T4" fmla="*/ 0 w 62"/>
                <a:gd name="T5" fmla="*/ 23 h 29"/>
                <a:gd name="T6" fmla="*/ 3 w 62"/>
                <a:gd name="T7" fmla="*/ 29 h 29"/>
                <a:gd name="T8" fmla="*/ 62 w 62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29">
                  <a:moveTo>
                    <a:pt x="62" y="6"/>
                  </a:moveTo>
                  <a:lnTo>
                    <a:pt x="61" y="0"/>
                  </a:lnTo>
                  <a:lnTo>
                    <a:pt x="0" y="23"/>
                  </a:lnTo>
                  <a:lnTo>
                    <a:pt x="3" y="29"/>
                  </a:lnTo>
                  <a:lnTo>
                    <a:pt x="62" y="6"/>
                  </a:lnTo>
                  <a:close/>
                </a:path>
              </a:pathLst>
            </a:custGeom>
            <a:solidFill>
              <a:srgbClr val="626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96">
              <a:extLst>
                <a:ext uri="{FF2B5EF4-FFF2-40B4-BE49-F238E27FC236}">
                  <a16:creationId xmlns:a16="http://schemas.microsoft.com/office/drawing/2014/main" id="{ABBE5B3A-83CE-4A2F-8B2D-DD4CFE6BA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4052" y="6135688"/>
              <a:ext cx="98425" cy="42863"/>
            </a:xfrm>
            <a:custGeom>
              <a:avLst/>
              <a:gdLst>
                <a:gd name="T0" fmla="*/ 60 w 62"/>
                <a:gd name="T1" fmla="*/ 0 h 27"/>
                <a:gd name="T2" fmla="*/ 62 w 62"/>
                <a:gd name="T3" fmla="*/ 4 h 27"/>
                <a:gd name="T4" fmla="*/ 1 w 62"/>
                <a:gd name="T5" fmla="*/ 27 h 27"/>
                <a:gd name="T6" fmla="*/ 0 w 62"/>
                <a:gd name="T7" fmla="*/ 22 h 27"/>
                <a:gd name="T8" fmla="*/ 60 w 62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27">
                  <a:moveTo>
                    <a:pt x="60" y="0"/>
                  </a:moveTo>
                  <a:lnTo>
                    <a:pt x="62" y="4"/>
                  </a:lnTo>
                  <a:lnTo>
                    <a:pt x="1" y="27"/>
                  </a:lnTo>
                  <a:lnTo>
                    <a:pt x="0" y="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4C50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297">
              <a:extLst>
                <a:ext uri="{FF2B5EF4-FFF2-40B4-BE49-F238E27FC236}">
                  <a16:creationId xmlns:a16="http://schemas.microsoft.com/office/drawing/2014/main" id="{D6003D32-BACC-4679-BF3E-7D6332DB3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0402" y="6151563"/>
              <a:ext cx="96838" cy="42863"/>
            </a:xfrm>
            <a:custGeom>
              <a:avLst/>
              <a:gdLst>
                <a:gd name="T0" fmla="*/ 59 w 61"/>
                <a:gd name="T1" fmla="*/ 0 h 27"/>
                <a:gd name="T2" fmla="*/ 61 w 61"/>
                <a:gd name="T3" fmla="*/ 5 h 27"/>
                <a:gd name="T4" fmla="*/ 2 w 61"/>
                <a:gd name="T5" fmla="*/ 27 h 27"/>
                <a:gd name="T6" fmla="*/ 0 w 61"/>
                <a:gd name="T7" fmla="*/ 23 h 27"/>
                <a:gd name="T8" fmla="*/ 59 w 61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27">
                  <a:moveTo>
                    <a:pt x="59" y="0"/>
                  </a:moveTo>
                  <a:lnTo>
                    <a:pt x="61" y="5"/>
                  </a:lnTo>
                  <a:lnTo>
                    <a:pt x="2" y="27"/>
                  </a:lnTo>
                  <a:lnTo>
                    <a:pt x="0" y="2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D8A3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98">
              <a:extLst>
                <a:ext uri="{FF2B5EF4-FFF2-40B4-BE49-F238E27FC236}">
                  <a16:creationId xmlns:a16="http://schemas.microsoft.com/office/drawing/2014/main" id="{001720AE-0B8E-45F1-A37F-AF11BE3D3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5640" y="6142038"/>
              <a:ext cx="98425" cy="46038"/>
            </a:xfrm>
            <a:custGeom>
              <a:avLst/>
              <a:gdLst>
                <a:gd name="T0" fmla="*/ 62 w 62"/>
                <a:gd name="T1" fmla="*/ 6 h 29"/>
                <a:gd name="T2" fmla="*/ 61 w 62"/>
                <a:gd name="T3" fmla="*/ 0 h 29"/>
                <a:gd name="T4" fmla="*/ 0 w 62"/>
                <a:gd name="T5" fmla="*/ 23 h 29"/>
                <a:gd name="T6" fmla="*/ 3 w 62"/>
                <a:gd name="T7" fmla="*/ 29 h 29"/>
                <a:gd name="T8" fmla="*/ 62 w 62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29">
                  <a:moveTo>
                    <a:pt x="62" y="6"/>
                  </a:moveTo>
                  <a:lnTo>
                    <a:pt x="61" y="0"/>
                  </a:lnTo>
                  <a:lnTo>
                    <a:pt x="0" y="23"/>
                  </a:lnTo>
                  <a:lnTo>
                    <a:pt x="3" y="29"/>
                  </a:lnTo>
                  <a:lnTo>
                    <a:pt x="62" y="6"/>
                  </a:lnTo>
                  <a:close/>
                </a:path>
              </a:pathLst>
            </a:custGeom>
            <a:solidFill>
              <a:srgbClr val="EDB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299">
              <a:extLst>
                <a:ext uri="{FF2B5EF4-FFF2-40B4-BE49-F238E27FC236}">
                  <a16:creationId xmlns:a16="http://schemas.microsoft.com/office/drawing/2014/main" id="{3D130B42-6ACC-43ED-8874-4977CF338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4052" y="6135688"/>
              <a:ext cx="98425" cy="42863"/>
            </a:xfrm>
            <a:custGeom>
              <a:avLst/>
              <a:gdLst>
                <a:gd name="T0" fmla="*/ 60 w 62"/>
                <a:gd name="T1" fmla="*/ 0 h 27"/>
                <a:gd name="T2" fmla="*/ 62 w 62"/>
                <a:gd name="T3" fmla="*/ 4 h 27"/>
                <a:gd name="T4" fmla="*/ 1 w 62"/>
                <a:gd name="T5" fmla="*/ 27 h 27"/>
                <a:gd name="T6" fmla="*/ 0 w 62"/>
                <a:gd name="T7" fmla="*/ 22 h 27"/>
                <a:gd name="T8" fmla="*/ 60 w 62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27">
                  <a:moveTo>
                    <a:pt x="60" y="0"/>
                  </a:moveTo>
                  <a:lnTo>
                    <a:pt x="62" y="4"/>
                  </a:lnTo>
                  <a:lnTo>
                    <a:pt x="1" y="27"/>
                  </a:lnTo>
                  <a:lnTo>
                    <a:pt x="0" y="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D8A3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300">
              <a:extLst>
                <a:ext uri="{FF2B5EF4-FFF2-40B4-BE49-F238E27FC236}">
                  <a16:creationId xmlns:a16="http://schemas.microsoft.com/office/drawing/2014/main" id="{D6404AA0-CB5C-44A5-8C33-B537B4D78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7715" y="6135688"/>
              <a:ext cx="23813" cy="23813"/>
            </a:xfrm>
            <a:custGeom>
              <a:avLst/>
              <a:gdLst>
                <a:gd name="T0" fmla="*/ 6 w 15"/>
                <a:gd name="T1" fmla="*/ 15 h 15"/>
                <a:gd name="T2" fmla="*/ 6 w 15"/>
                <a:gd name="T3" fmla="*/ 15 h 15"/>
                <a:gd name="T4" fmla="*/ 15 w 15"/>
                <a:gd name="T5" fmla="*/ 3 h 15"/>
                <a:gd name="T6" fmla="*/ 1 w 15"/>
                <a:gd name="T7" fmla="*/ 0 h 15"/>
                <a:gd name="T8" fmla="*/ 0 w 15"/>
                <a:gd name="T9" fmla="*/ 0 h 15"/>
                <a:gd name="T10" fmla="*/ 6 w 15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5">
                  <a:moveTo>
                    <a:pt x="6" y="15"/>
                  </a:moveTo>
                  <a:lnTo>
                    <a:pt x="6" y="15"/>
                  </a:lnTo>
                  <a:lnTo>
                    <a:pt x="15" y="3"/>
                  </a:lnTo>
                  <a:lnTo>
                    <a:pt x="1" y="0"/>
                  </a:lnTo>
                  <a:lnTo>
                    <a:pt x="0" y="0"/>
                  </a:lnTo>
                  <a:lnTo>
                    <a:pt x="6" y="15"/>
                  </a:lnTo>
                  <a:close/>
                </a:path>
              </a:pathLst>
            </a:custGeom>
            <a:solidFill>
              <a:srgbClr val="E9D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01">
              <a:extLst>
                <a:ext uri="{FF2B5EF4-FFF2-40B4-BE49-F238E27FC236}">
                  <a16:creationId xmlns:a16="http://schemas.microsoft.com/office/drawing/2014/main" id="{497CFA38-748F-4882-B3A8-93293F218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4527" y="6170613"/>
              <a:ext cx="20638" cy="26988"/>
            </a:xfrm>
            <a:custGeom>
              <a:avLst/>
              <a:gdLst>
                <a:gd name="T0" fmla="*/ 2 w 12"/>
                <a:gd name="T1" fmla="*/ 10 h 16"/>
                <a:gd name="T2" fmla="*/ 2 w 12"/>
                <a:gd name="T3" fmla="*/ 10 h 16"/>
                <a:gd name="T4" fmla="*/ 12 w 12"/>
                <a:gd name="T5" fmla="*/ 14 h 16"/>
                <a:gd name="T6" fmla="*/ 12 w 12"/>
                <a:gd name="T7" fmla="*/ 14 h 16"/>
                <a:gd name="T8" fmla="*/ 7 w 12"/>
                <a:gd name="T9" fmla="*/ 0 h 16"/>
                <a:gd name="T10" fmla="*/ 6 w 12"/>
                <a:gd name="T11" fmla="*/ 0 h 16"/>
                <a:gd name="T12" fmla="*/ 2 w 12"/>
                <a:gd name="T13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6">
                  <a:moveTo>
                    <a:pt x="2" y="10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3" y="14"/>
                    <a:pt x="8" y="16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2"/>
                    <a:pt x="0" y="6"/>
                    <a:pt x="2" y="10"/>
                  </a:cubicBezTo>
                  <a:close/>
                </a:path>
              </a:pathLst>
            </a:custGeom>
            <a:solidFill>
              <a:srgbClr val="EE70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02">
              <a:extLst>
                <a:ext uri="{FF2B5EF4-FFF2-40B4-BE49-F238E27FC236}">
                  <a16:creationId xmlns:a16="http://schemas.microsoft.com/office/drawing/2014/main" id="{4A89EEF9-9F72-449F-AEEA-1D38DB6C7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8352" y="6138863"/>
              <a:ext cx="3175" cy="4763"/>
            </a:xfrm>
            <a:custGeom>
              <a:avLst/>
              <a:gdLst>
                <a:gd name="T0" fmla="*/ 1 w 2"/>
                <a:gd name="T1" fmla="*/ 3 h 3"/>
                <a:gd name="T2" fmla="*/ 2 w 2"/>
                <a:gd name="T3" fmla="*/ 1 h 3"/>
                <a:gd name="T4" fmla="*/ 0 w 2"/>
                <a:gd name="T5" fmla="*/ 0 h 3"/>
                <a:gd name="T6" fmla="*/ 1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4C50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03">
              <a:extLst>
                <a:ext uri="{FF2B5EF4-FFF2-40B4-BE49-F238E27FC236}">
                  <a16:creationId xmlns:a16="http://schemas.microsoft.com/office/drawing/2014/main" id="{2F470CD1-525E-47F9-94E0-368EE5367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7902" y="5861051"/>
              <a:ext cx="254000" cy="239713"/>
            </a:xfrm>
            <a:custGeom>
              <a:avLst/>
              <a:gdLst>
                <a:gd name="T0" fmla="*/ 123 w 147"/>
                <a:gd name="T1" fmla="*/ 25 h 139"/>
                <a:gd name="T2" fmla="*/ 109 w 147"/>
                <a:gd name="T3" fmla="*/ 25 h 139"/>
                <a:gd name="T4" fmla="*/ 109 w 147"/>
                <a:gd name="T5" fmla="*/ 0 h 139"/>
                <a:gd name="T6" fmla="*/ 0 w 147"/>
                <a:gd name="T7" fmla="*/ 0 h 139"/>
                <a:gd name="T8" fmla="*/ 0 w 147"/>
                <a:gd name="T9" fmla="*/ 97 h 139"/>
                <a:gd name="T10" fmla="*/ 42 w 147"/>
                <a:gd name="T11" fmla="*/ 139 h 139"/>
                <a:gd name="T12" fmla="*/ 67 w 147"/>
                <a:gd name="T13" fmla="*/ 139 h 139"/>
                <a:gd name="T14" fmla="*/ 109 w 147"/>
                <a:gd name="T15" fmla="*/ 97 h 139"/>
                <a:gd name="T16" fmla="*/ 109 w 147"/>
                <a:gd name="T17" fmla="*/ 74 h 139"/>
                <a:gd name="T18" fmla="*/ 123 w 147"/>
                <a:gd name="T19" fmla="*/ 74 h 139"/>
                <a:gd name="T20" fmla="*/ 147 w 147"/>
                <a:gd name="T21" fmla="*/ 50 h 139"/>
                <a:gd name="T22" fmla="*/ 147 w 147"/>
                <a:gd name="T23" fmla="*/ 49 h 139"/>
                <a:gd name="T24" fmla="*/ 123 w 147"/>
                <a:gd name="T25" fmla="*/ 2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7" h="139">
                  <a:moveTo>
                    <a:pt x="123" y="25"/>
                  </a:moveTo>
                  <a:cubicBezTo>
                    <a:pt x="109" y="25"/>
                    <a:pt x="109" y="25"/>
                    <a:pt x="109" y="25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20"/>
                    <a:pt x="19" y="139"/>
                    <a:pt x="42" y="139"/>
                  </a:cubicBezTo>
                  <a:cubicBezTo>
                    <a:pt x="67" y="139"/>
                    <a:pt x="67" y="139"/>
                    <a:pt x="67" y="139"/>
                  </a:cubicBezTo>
                  <a:cubicBezTo>
                    <a:pt x="91" y="139"/>
                    <a:pt x="109" y="120"/>
                    <a:pt x="109" y="97"/>
                  </a:cubicBezTo>
                  <a:cubicBezTo>
                    <a:pt x="109" y="74"/>
                    <a:pt x="109" y="74"/>
                    <a:pt x="109" y="74"/>
                  </a:cubicBezTo>
                  <a:cubicBezTo>
                    <a:pt x="123" y="74"/>
                    <a:pt x="123" y="74"/>
                    <a:pt x="123" y="74"/>
                  </a:cubicBezTo>
                  <a:cubicBezTo>
                    <a:pt x="136" y="74"/>
                    <a:pt x="147" y="63"/>
                    <a:pt x="147" y="50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36"/>
                    <a:pt x="136" y="25"/>
                    <a:pt x="123" y="2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04">
              <a:extLst>
                <a:ext uri="{FF2B5EF4-FFF2-40B4-BE49-F238E27FC236}">
                  <a16:creationId xmlns:a16="http://schemas.microsoft.com/office/drawing/2014/main" id="{4F410FDF-3983-448E-9495-E7768B47F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7890" y="6015038"/>
              <a:ext cx="374650" cy="115888"/>
            </a:xfrm>
            <a:custGeom>
              <a:avLst/>
              <a:gdLst>
                <a:gd name="T0" fmla="*/ 108 w 236"/>
                <a:gd name="T1" fmla="*/ 0 h 73"/>
                <a:gd name="T2" fmla="*/ 0 w 236"/>
                <a:gd name="T3" fmla="*/ 73 h 73"/>
                <a:gd name="T4" fmla="*/ 147 w 236"/>
                <a:gd name="T5" fmla="*/ 73 h 73"/>
                <a:gd name="T6" fmla="*/ 236 w 236"/>
                <a:gd name="T7" fmla="*/ 0 h 73"/>
                <a:gd name="T8" fmla="*/ 108 w 236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73">
                  <a:moveTo>
                    <a:pt x="108" y="0"/>
                  </a:moveTo>
                  <a:lnTo>
                    <a:pt x="0" y="73"/>
                  </a:lnTo>
                  <a:lnTo>
                    <a:pt x="147" y="73"/>
                  </a:lnTo>
                  <a:lnTo>
                    <a:pt x="236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305">
              <a:extLst>
                <a:ext uri="{FF2B5EF4-FFF2-40B4-BE49-F238E27FC236}">
                  <a16:creationId xmlns:a16="http://schemas.microsoft.com/office/drawing/2014/main" id="{463443DA-F259-4031-93D5-8A5EBEEE6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3765" y="6030913"/>
              <a:ext cx="381000" cy="120650"/>
            </a:xfrm>
            <a:custGeom>
              <a:avLst/>
              <a:gdLst>
                <a:gd name="T0" fmla="*/ 113 w 240"/>
                <a:gd name="T1" fmla="*/ 0 h 76"/>
                <a:gd name="T2" fmla="*/ 0 w 240"/>
                <a:gd name="T3" fmla="*/ 63 h 76"/>
                <a:gd name="T4" fmla="*/ 146 w 240"/>
                <a:gd name="T5" fmla="*/ 76 h 76"/>
                <a:gd name="T6" fmla="*/ 240 w 240"/>
                <a:gd name="T7" fmla="*/ 11 h 76"/>
                <a:gd name="T8" fmla="*/ 113 w 240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76">
                  <a:moveTo>
                    <a:pt x="113" y="0"/>
                  </a:moveTo>
                  <a:lnTo>
                    <a:pt x="0" y="63"/>
                  </a:lnTo>
                  <a:lnTo>
                    <a:pt x="146" y="76"/>
                  </a:lnTo>
                  <a:lnTo>
                    <a:pt x="240" y="11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4AA3EF92-FD41-43DF-8861-496244BF8165}"/>
              </a:ext>
            </a:extLst>
          </p:cNvPr>
          <p:cNvGrpSpPr/>
          <p:nvPr/>
        </p:nvGrpSpPr>
        <p:grpSpPr>
          <a:xfrm>
            <a:off x="500594" y="1775039"/>
            <a:ext cx="3299883" cy="817597"/>
            <a:chOff x="9196281" y="4013183"/>
            <a:chExt cx="3299883" cy="817597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47F5ABD-E1F5-468D-ADE0-F83FC74B6B23}"/>
                </a:ext>
              </a:extLst>
            </p:cNvPr>
            <p:cNvSpPr txBox="1"/>
            <p:nvPr/>
          </p:nvSpPr>
          <p:spPr>
            <a:xfrm>
              <a:off x="9196281" y="4013183"/>
              <a:ext cx="215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Risk management</a:t>
              </a:r>
              <a:endParaRPr lang="en-GB" b="1" dirty="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FEA1718-61F4-4CE2-B616-F13F73875C85}"/>
                </a:ext>
              </a:extLst>
            </p:cNvPr>
            <p:cNvSpPr/>
            <p:nvPr/>
          </p:nvSpPr>
          <p:spPr>
            <a:xfrm>
              <a:off x="9196281" y="4307560"/>
              <a:ext cx="32998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GB" sz="1400" dirty="0"/>
            </a:p>
            <a:p>
              <a:r>
                <a:rPr lang="en-GB" sz="1400" dirty="0"/>
                <a:t>- Fetching data from pdfs</a:t>
              </a:r>
            </a:p>
          </p:txBody>
        </p:sp>
      </p:grp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40DCB4B-E175-4800-95C2-3D1F6AA52801}"/>
              </a:ext>
            </a:extLst>
          </p:cNvPr>
          <p:cNvCxnSpPr/>
          <p:nvPr/>
        </p:nvCxnSpPr>
        <p:spPr>
          <a:xfrm>
            <a:off x="442104" y="1870087"/>
            <a:ext cx="0" cy="875641"/>
          </a:xfrm>
          <a:prstGeom prst="line">
            <a:avLst/>
          </a:prstGeom>
          <a:ln w="539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AACF18D-08A6-41F2-B80F-A7BFE2FCE56D}"/>
              </a:ext>
            </a:extLst>
          </p:cNvPr>
          <p:cNvGrpSpPr/>
          <p:nvPr/>
        </p:nvGrpSpPr>
        <p:grpSpPr>
          <a:xfrm>
            <a:off x="500594" y="3278333"/>
            <a:ext cx="2988567" cy="1248484"/>
            <a:chOff x="9196281" y="4013183"/>
            <a:chExt cx="2988567" cy="1248484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C2D01AE-1B75-486D-B3A9-12A8BA4800D7}"/>
                </a:ext>
              </a:extLst>
            </p:cNvPr>
            <p:cNvSpPr txBox="1"/>
            <p:nvPr/>
          </p:nvSpPr>
          <p:spPr>
            <a:xfrm>
              <a:off x="9196281" y="4013183"/>
              <a:ext cx="2121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Customer service</a:t>
              </a:r>
              <a:endParaRPr lang="en-GB" b="1" dirty="0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BBD5FD4A-DA4A-4B9F-9ABE-687021408DAF}"/>
                </a:ext>
              </a:extLst>
            </p:cNvPr>
            <p:cNvSpPr/>
            <p:nvPr/>
          </p:nvSpPr>
          <p:spPr>
            <a:xfrm>
              <a:off x="9196282" y="4307560"/>
              <a:ext cx="298856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GB" sz="1400" dirty="0"/>
            </a:p>
            <a:p>
              <a:pPr marL="285750" indent="-285750">
                <a:buFontTx/>
                <a:buChar char="-"/>
              </a:pPr>
              <a:r>
                <a:rPr lang="en-GB" sz="1400" dirty="0"/>
                <a:t>Chatbots for CS</a:t>
              </a:r>
            </a:p>
            <a:p>
              <a:pPr marL="285750" indent="-285750">
                <a:buFontTx/>
                <a:buChar char="-"/>
              </a:pPr>
              <a:r>
                <a:rPr lang="en-GB" sz="1400" dirty="0"/>
                <a:t>Speech to  text, text to speech</a:t>
              </a:r>
            </a:p>
            <a:p>
              <a:pPr marL="285750" indent="-285750">
                <a:buFontTx/>
                <a:buChar char="-"/>
              </a:pPr>
              <a:endParaRPr lang="en-GB" sz="1400" dirty="0"/>
            </a:p>
          </p:txBody>
        </p:sp>
      </p:grp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6B13C5A-BD38-40A5-A5E7-24555EE16DA5}"/>
              </a:ext>
            </a:extLst>
          </p:cNvPr>
          <p:cNvCxnSpPr/>
          <p:nvPr/>
        </p:nvCxnSpPr>
        <p:spPr>
          <a:xfrm>
            <a:off x="442104" y="3373381"/>
            <a:ext cx="0" cy="875641"/>
          </a:xfrm>
          <a:prstGeom prst="line">
            <a:avLst/>
          </a:prstGeom>
          <a:ln w="539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9A6A85B3-C859-4038-AD2E-133868F4DC45}"/>
              </a:ext>
            </a:extLst>
          </p:cNvPr>
          <p:cNvGrpSpPr/>
          <p:nvPr/>
        </p:nvGrpSpPr>
        <p:grpSpPr>
          <a:xfrm>
            <a:off x="500594" y="4774965"/>
            <a:ext cx="3299883" cy="1248484"/>
            <a:chOff x="9196281" y="4013183"/>
            <a:chExt cx="3299883" cy="1248484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64F7777D-D740-43BC-B0CE-1339B30A0144}"/>
                </a:ext>
              </a:extLst>
            </p:cNvPr>
            <p:cNvSpPr txBox="1"/>
            <p:nvPr/>
          </p:nvSpPr>
          <p:spPr>
            <a:xfrm>
              <a:off x="9196281" y="4013183"/>
              <a:ext cx="2544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Business Intelligence</a:t>
              </a:r>
              <a:endParaRPr lang="en-GB" b="1" dirty="0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B81F63DD-EF64-474C-B8F8-70CABAD3AA92}"/>
                </a:ext>
              </a:extLst>
            </p:cNvPr>
            <p:cNvSpPr/>
            <p:nvPr/>
          </p:nvSpPr>
          <p:spPr>
            <a:xfrm>
              <a:off x="9196281" y="4307560"/>
              <a:ext cx="329988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GB" sz="1400" dirty="0"/>
            </a:p>
            <a:p>
              <a:pPr marL="285750" indent="-285750">
                <a:buFontTx/>
                <a:buChar char="-"/>
              </a:pPr>
              <a:r>
                <a:rPr lang="en-GB" sz="1400" dirty="0"/>
                <a:t>Improve KPI’s using textual information</a:t>
              </a:r>
            </a:p>
            <a:p>
              <a:pPr marL="285750" indent="-285750">
                <a:buFontTx/>
                <a:buChar char="-"/>
              </a:pPr>
              <a:r>
                <a:rPr lang="en-GB" sz="1400" dirty="0"/>
                <a:t>More </a:t>
              </a:r>
              <a:r>
                <a:rPr lang="en-GB" sz="1400" dirty="0" err="1"/>
                <a:t>Infogain</a:t>
              </a:r>
              <a:endParaRPr lang="en-GB" sz="1400" dirty="0"/>
            </a:p>
          </p:txBody>
        </p:sp>
      </p:grp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525A7BC-1600-4067-93E8-95A424A2C831}"/>
              </a:ext>
            </a:extLst>
          </p:cNvPr>
          <p:cNvCxnSpPr/>
          <p:nvPr/>
        </p:nvCxnSpPr>
        <p:spPr>
          <a:xfrm>
            <a:off x="442104" y="4870013"/>
            <a:ext cx="0" cy="875641"/>
          </a:xfrm>
          <a:prstGeom prst="line">
            <a:avLst/>
          </a:prstGeom>
          <a:ln w="539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6538DDDB-B8D8-4692-988D-01C4EBE6E2CF}"/>
              </a:ext>
            </a:extLst>
          </p:cNvPr>
          <p:cNvGrpSpPr/>
          <p:nvPr/>
        </p:nvGrpSpPr>
        <p:grpSpPr>
          <a:xfrm>
            <a:off x="8891957" y="1775039"/>
            <a:ext cx="3024273" cy="1248484"/>
            <a:chOff x="9196281" y="4013183"/>
            <a:chExt cx="3024273" cy="1248484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70DE273-55AB-4FE4-93B2-C06CC7458F75}"/>
                </a:ext>
              </a:extLst>
            </p:cNvPr>
            <p:cNvSpPr txBox="1"/>
            <p:nvPr/>
          </p:nvSpPr>
          <p:spPr>
            <a:xfrm>
              <a:off x="9196281" y="4013183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Healthcare</a:t>
              </a:r>
              <a:endParaRPr lang="en-GB" b="1" dirty="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8E791E0D-B530-4933-9A62-FC47D8C4E83B}"/>
                </a:ext>
              </a:extLst>
            </p:cNvPr>
            <p:cNvSpPr/>
            <p:nvPr/>
          </p:nvSpPr>
          <p:spPr>
            <a:xfrm>
              <a:off x="9196281" y="4307560"/>
              <a:ext cx="302427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GB" sz="1400" dirty="0"/>
            </a:p>
            <a:p>
              <a:pPr marL="285750" indent="-285750">
                <a:buFontTx/>
                <a:buChar char="-"/>
              </a:pPr>
              <a:r>
                <a:rPr lang="en-GB" sz="1400" dirty="0"/>
                <a:t>Research papers</a:t>
              </a:r>
            </a:p>
            <a:p>
              <a:pPr marL="285750" indent="-285750">
                <a:buFontTx/>
                <a:buChar char="-"/>
              </a:pPr>
              <a:r>
                <a:rPr lang="en-GB" sz="1400" dirty="0"/>
                <a:t>Corpus of articles to detect new</a:t>
              </a:r>
            </a:p>
            <a:p>
              <a:r>
                <a:rPr lang="en-GB" sz="1400" dirty="0"/>
                <a:t>      disease or cure or element</a:t>
              </a:r>
            </a:p>
          </p:txBody>
        </p:sp>
      </p:grp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B6F4C6A-A232-410F-9516-823827BF2DB9}"/>
              </a:ext>
            </a:extLst>
          </p:cNvPr>
          <p:cNvCxnSpPr/>
          <p:nvPr/>
        </p:nvCxnSpPr>
        <p:spPr>
          <a:xfrm>
            <a:off x="8833467" y="1870087"/>
            <a:ext cx="0" cy="875641"/>
          </a:xfrm>
          <a:prstGeom prst="line">
            <a:avLst/>
          </a:prstGeom>
          <a:ln w="539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23093E2-97F6-4FE3-845E-09DD03B9CB72}"/>
              </a:ext>
            </a:extLst>
          </p:cNvPr>
          <p:cNvGrpSpPr/>
          <p:nvPr/>
        </p:nvGrpSpPr>
        <p:grpSpPr>
          <a:xfrm>
            <a:off x="8891957" y="3278333"/>
            <a:ext cx="3108543" cy="817597"/>
            <a:chOff x="9196281" y="4013183"/>
            <a:chExt cx="3108543" cy="817597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14968181-32E9-4EB1-ADC0-7C35DC0B4C29}"/>
                </a:ext>
              </a:extLst>
            </p:cNvPr>
            <p:cNvSpPr txBox="1"/>
            <p:nvPr/>
          </p:nvSpPr>
          <p:spPr>
            <a:xfrm>
              <a:off x="9196281" y="4013183"/>
              <a:ext cx="3108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Social media data analysis</a:t>
              </a:r>
              <a:endParaRPr lang="en-GB" b="1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ACD5B1D-6FD0-4552-BD8C-993363C127D5}"/>
                </a:ext>
              </a:extLst>
            </p:cNvPr>
            <p:cNvSpPr/>
            <p:nvPr/>
          </p:nvSpPr>
          <p:spPr>
            <a:xfrm>
              <a:off x="9196281" y="4307560"/>
              <a:ext cx="302427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GB" sz="1400" dirty="0"/>
            </a:p>
            <a:p>
              <a:r>
                <a:rPr lang="en-GB" sz="1400" dirty="0"/>
                <a:t>- Sentiment Analysis</a:t>
              </a:r>
            </a:p>
          </p:txBody>
        </p: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1DC7434-FFA6-4254-81BE-4CD129477381}"/>
              </a:ext>
            </a:extLst>
          </p:cNvPr>
          <p:cNvCxnSpPr/>
          <p:nvPr/>
        </p:nvCxnSpPr>
        <p:spPr>
          <a:xfrm>
            <a:off x="8833467" y="3373381"/>
            <a:ext cx="0" cy="875641"/>
          </a:xfrm>
          <a:prstGeom prst="line">
            <a:avLst/>
          </a:prstGeom>
          <a:ln w="539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EAE64C01-BD01-4A5E-88E6-8F6C002AAD5F}"/>
              </a:ext>
            </a:extLst>
          </p:cNvPr>
          <p:cNvGrpSpPr/>
          <p:nvPr/>
        </p:nvGrpSpPr>
        <p:grpSpPr>
          <a:xfrm>
            <a:off x="8891957" y="4774965"/>
            <a:ext cx="3024273" cy="817597"/>
            <a:chOff x="9196281" y="4013183"/>
            <a:chExt cx="3024273" cy="817597"/>
          </a:xfrm>
        </p:grpSpPr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19244221-D00A-4BF4-97B5-B635B496A8A3}"/>
                </a:ext>
              </a:extLst>
            </p:cNvPr>
            <p:cNvSpPr txBox="1"/>
            <p:nvPr/>
          </p:nvSpPr>
          <p:spPr>
            <a:xfrm>
              <a:off x="9196281" y="4013183"/>
              <a:ext cx="19159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Fraud detection</a:t>
              </a:r>
            </a:p>
            <a:p>
              <a:endParaRPr lang="en-GB" b="1" dirty="0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0AD85F9-A0C0-477A-B157-9822D8AD9702}"/>
                </a:ext>
              </a:extLst>
            </p:cNvPr>
            <p:cNvSpPr/>
            <p:nvPr/>
          </p:nvSpPr>
          <p:spPr>
            <a:xfrm>
              <a:off x="9196282" y="4307560"/>
              <a:ext cx="3024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GB" sz="1400" dirty="0"/>
            </a:p>
            <a:p>
              <a:r>
                <a:rPr lang="en-GB" sz="1400" dirty="0"/>
                <a:t>-Invoice fuzzy matching</a:t>
              </a:r>
            </a:p>
          </p:txBody>
        </p:sp>
      </p:grp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96EAF228-1C91-4FD2-BDDA-C5F4B7FC995B}"/>
              </a:ext>
            </a:extLst>
          </p:cNvPr>
          <p:cNvCxnSpPr/>
          <p:nvPr/>
        </p:nvCxnSpPr>
        <p:spPr>
          <a:xfrm>
            <a:off x="8833467" y="4870013"/>
            <a:ext cx="0" cy="875641"/>
          </a:xfrm>
          <a:prstGeom prst="line">
            <a:avLst/>
          </a:prstGeom>
          <a:ln w="539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D234C0A-C186-474A-BB6B-F6F63A558EDB}"/>
              </a:ext>
            </a:extLst>
          </p:cNvPr>
          <p:cNvSpPr txBox="1"/>
          <p:nvPr/>
        </p:nvSpPr>
        <p:spPr>
          <a:xfrm>
            <a:off x="983678" y="942116"/>
            <a:ext cx="327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Applications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Text Mining</a:t>
            </a:r>
          </a:p>
        </p:txBody>
      </p:sp>
    </p:spTree>
    <p:extLst>
      <p:ext uri="{BB962C8B-B14F-4D97-AF65-F5344CB8AC3E}">
        <p14:creationId xmlns:p14="http://schemas.microsoft.com/office/powerpoint/2010/main" val="231842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0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036106-3809-4C7D-9FAB-014D4DAE9F76}"/>
              </a:ext>
            </a:extLst>
          </p:cNvPr>
          <p:cNvSpPr txBox="1"/>
          <p:nvPr/>
        </p:nvSpPr>
        <p:spPr>
          <a:xfrm>
            <a:off x="1118586" y="914400"/>
            <a:ext cx="3515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Issues</a:t>
            </a:r>
            <a:r>
              <a:rPr lang="de-DE" dirty="0"/>
              <a:t> in Text Mining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7FFE80B-68E9-4803-B787-553E972FDB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4064965"/>
              </p:ext>
            </p:extLst>
          </p:nvPr>
        </p:nvGraphicFramePr>
        <p:xfrm>
          <a:off x="3125717" y="1762904"/>
          <a:ext cx="5940566" cy="3841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C9E5582-67E1-499D-B3ED-5A313EF796C3}"/>
              </a:ext>
            </a:extLst>
          </p:cNvPr>
          <p:cNvSpPr txBox="1"/>
          <p:nvPr/>
        </p:nvSpPr>
        <p:spPr>
          <a:xfrm>
            <a:off x="2299317" y="6580134"/>
            <a:ext cx="71731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700" dirty="0"/>
              <a:t>Source: Text </a:t>
            </a:r>
            <a:r>
              <a:rPr lang="de-DE" sz="700" dirty="0" err="1"/>
              <a:t>mining</a:t>
            </a:r>
            <a:r>
              <a:rPr lang="de-DE" sz="700" dirty="0"/>
              <a:t>: </a:t>
            </a:r>
            <a:r>
              <a:rPr lang="de-DE" sz="700" dirty="0" err="1"/>
              <a:t>Techniques</a:t>
            </a:r>
            <a:r>
              <a:rPr lang="de-DE" sz="700" dirty="0"/>
              <a:t>, </a:t>
            </a:r>
            <a:r>
              <a:rPr lang="de-DE" sz="700" dirty="0" err="1"/>
              <a:t>Applications</a:t>
            </a:r>
            <a:r>
              <a:rPr lang="de-DE" sz="700" dirty="0"/>
              <a:t> and </a:t>
            </a:r>
            <a:r>
              <a:rPr lang="de-DE" sz="700" dirty="0" err="1"/>
              <a:t>Issues</a:t>
            </a:r>
            <a:r>
              <a:rPr lang="de-DE" sz="700" dirty="0"/>
              <a:t>, </a:t>
            </a:r>
            <a:r>
              <a:rPr lang="de-DE" sz="700" dirty="0" err="1"/>
              <a:t>Ramzan</a:t>
            </a:r>
            <a:r>
              <a:rPr lang="de-DE" sz="700" dirty="0"/>
              <a:t> Talib, Muhammad </a:t>
            </a:r>
            <a:r>
              <a:rPr lang="de-DE" sz="700" dirty="0" err="1"/>
              <a:t>Kashif</a:t>
            </a:r>
            <a:r>
              <a:rPr lang="de-DE" sz="700" dirty="0"/>
              <a:t> Hanif, </a:t>
            </a:r>
            <a:r>
              <a:rPr lang="de-DE" sz="700" dirty="0" err="1"/>
              <a:t>Shaeela</a:t>
            </a:r>
            <a:r>
              <a:rPr lang="de-DE" sz="700" dirty="0"/>
              <a:t> Ayesha and </a:t>
            </a:r>
            <a:r>
              <a:rPr lang="de-DE" sz="700" dirty="0" err="1"/>
              <a:t>Fakeeha</a:t>
            </a:r>
            <a:r>
              <a:rPr lang="de-DE" sz="700" dirty="0"/>
              <a:t> Fatima; IJACSA Vol. 7  pp. 414-418</a:t>
            </a:r>
          </a:p>
        </p:txBody>
      </p:sp>
    </p:spTree>
    <p:extLst>
      <p:ext uri="{BB962C8B-B14F-4D97-AF65-F5344CB8AC3E}">
        <p14:creationId xmlns:p14="http://schemas.microsoft.com/office/powerpoint/2010/main" val="3790754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0415F3-489F-436B-85D4-81B64349DB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12</a:t>
            </a:fld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B6CA9-10B6-4C29-A1AC-DB163C1270D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95538" y="885041"/>
            <a:ext cx="9292356" cy="267929"/>
          </a:xfrm>
        </p:spPr>
        <p:txBody>
          <a:bodyPr/>
          <a:lstStyle/>
          <a:p>
            <a:r>
              <a:rPr lang="de-DE" dirty="0"/>
              <a:t>Data Hacker Days 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EC76E2-6EFD-47BE-829B-3F0ECBB5ACEE}"/>
              </a:ext>
            </a:extLst>
          </p:cNvPr>
          <p:cNvSpPr/>
          <p:nvPr/>
        </p:nvSpPr>
        <p:spPr>
          <a:xfrm>
            <a:off x="3941808" y="3196984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2"/>
              </a:rPr>
              <a:t>https://datahackerdays.com/</a:t>
            </a:r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80C148-D7C6-4D99-A617-6D8B78A723B2}"/>
              </a:ext>
            </a:extLst>
          </p:cNvPr>
          <p:cNvSpPr/>
          <p:nvPr/>
        </p:nvSpPr>
        <p:spPr>
          <a:xfrm>
            <a:off x="3142399" y="1895383"/>
            <a:ext cx="4634143" cy="630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5ED0C-7346-4105-8302-CAD141E5C02D}"/>
              </a:ext>
            </a:extLst>
          </p:cNvPr>
          <p:cNvSpPr txBox="1"/>
          <p:nvPr/>
        </p:nvSpPr>
        <p:spPr>
          <a:xfrm>
            <a:off x="3195962" y="2025874"/>
            <a:ext cx="87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Day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94B23B-A56B-4A07-818F-8241C43AF522}"/>
              </a:ext>
            </a:extLst>
          </p:cNvPr>
          <p:cNvSpPr txBox="1"/>
          <p:nvPr/>
        </p:nvSpPr>
        <p:spPr>
          <a:xfrm>
            <a:off x="4864964" y="2025874"/>
            <a:ext cx="87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Day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97D3E5-9FBE-405D-B2F9-27D4234D7693}"/>
              </a:ext>
            </a:extLst>
          </p:cNvPr>
          <p:cNvSpPr txBox="1"/>
          <p:nvPr/>
        </p:nvSpPr>
        <p:spPr>
          <a:xfrm>
            <a:off x="6892031" y="2028522"/>
            <a:ext cx="87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Day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0CEEB0-B13C-4CB4-B91F-53DDE3E303EA}"/>
              </a:ext>
            </a:extLst>
          </p:cNvPr>
          <p:cNvSpPr txBox="1"/>
          <p:nvPr/>
        </p:nvSpPr>
        <p:spPr>
          <a:xfrm>
            <a:off x="3373217" y="1537769"/>
            <a:ext cx="417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Hackathon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D69CA3-F405-46E2-BF37-721EC51D5A57}"/>
              </a:ext>
            </a:extLst>
          </p:cNvPr>
          <p:cNvSpPr/>
          <p:nvPr/>
        </p:nvSpPr>
        <p:spPr>
          <a:xfrm rot="16200000">
            <a:off x="3081950" y="4446314"/>
            <a:ext cx="858338" cy="630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628DFC-AFAD-451E-BB72-1CC45E17CD5F}"/>
              </a:ext>
            </a:extLst>
          </p:cNvPr>
          <p:cNvSpPr txBox="1"/>
          <p:nvPr/>
        </p:nvSpPr>
        <p:spPr>
          <a:xfrm>
            <a:off x="3248929" y="4653748"/>
            <a:ext cx="630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Task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696562-6424-447D-8D57-7D80AFE631D5}"/>
              </a:ext>
            </a:extLst>
          </p:cNvPr>
          <p:cNvSpPr/>
          <p:nvPr/>
        </p:nvSpPr>
        <p:spPr>
          <a:xfrm rot="16200000">
            <a:off x="4934576" y="4205877"/>
            <a:ext cx="858338" cy="11111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BBB289-4CAA-4AFD-9A06-DF49F7D2CA26}"/>
              </a:ext>
            </a:extLst>
          </p:cNvPr>
          <p:cNvSpPr txBox="1"/>
          <p:nvPr/>
        </p:nvSpPr>
        <p:spPr>
          <a:xfrm>
            <a:off x="4915423" y="4653748"/>
            <a:ext cx="896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Workshops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A63ECC-AA6C-4076-B056-422FA82FED72}"/>
              </a:ext>
            </a:extLst>
          </p:cNvPr>
          <p:cNvSpPr/>
          <p:nvPr/>
        </p:nvSpPr>
        <p:spPr>
          <a:xfrm rot="16200000">
            <a:off x="6840764" y="4446314"/>
            <a:ext cx="858338" cy="630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49C38C-A503-4557-959C-03E2ECBEEFEF}"/>
              </a:ext>
            </a:extLst>
          </p:cNvPr>
          <p:cNvSpPr txBox="1"/>
          <p:nvPr/>
        </p:nvSpPr>
        <p:spPr>
          <a:xfrm>
            <a:off x="7011879" y="4622970"/>
            <a:ext cx="630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Task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Pfeil: nach oben 3">
            <a:extLst>
              <a:ext uri="{FF2B5EF4-FFF2-40B4-BE49-F238E27FC236}">
                <a16:creationId xmlns:a16="http://schemas.microsoft.com/office/drawing/2014/main" id="{2B3DFABA-B4E5-493B-A756-C1DF56566016}"/>
              </a:ext>
            </a:extLst>
          </p:cNvPr>
          <p:cNvSpPr/>
          <p:nvPr/>
        </p:nvSpPr>
        <p:spPr>
          <a:xfrm rot="5400000">
            <a:off x="8111583" y="1877065"/>
            <a:ext cx="260947" cy="666950"/>
          </a:xfrm>
          <a:prstGeom prst="upArrow">
            <a:avLst/>
          </a:prstGeom>
          <a:solidFill>
            <a:schemeClr val="tx2"/>
          </a:solidFill>
          <a:ln>
            <a:solidFill>
              <a:srgbClr val="717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BDED1A-60C9-4E19-9F1F-AA74F32BEC30}"/>
              </a:ext>
            </a:extLst>
          </p:cNvPr>
          <p:cNvSpPr txBox="1"/>
          <p:nvPr/>
        </p:nvSpPr>
        <p:spPr>
          <a:xfrm>
            <a:off x="8993608" y="1895383"/>
            <a:ext cx="2474209" cy="231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Are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you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looking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Motivation?</a:t>
            </a:r>
          </a:p>
          <a:p>
            <a:pPr>
              <a:lnSpc>
                <a:spcPct val="150000"/>
              </a:lnSpc>
            </a:pPr>
            <a:endParaRPr lang="de-DE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Prize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Certification</a:t>
            </a:r>
            <a:endParaRPr lang="de-DE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Job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opportunities</a:t>
            </a:r>
            <a:endParaRPr lang="de-DE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153480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365D55-65C7-41E9-80B7-642736ACD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4290" y="5693854"/>
            <a:ext cx="3057525" cy="982662"/>
          </a:xfrm>
        </p:spPr>
        <p:txBody>
          <a:bodyPr/>
          <a:lstStyle/>
          <a:p>
            <a:pPr marL="84138" indent="0">
              <a:lnSpc>
                <a:spcPct val="150000"/>
              </a:lnSpc>
              <a:buNone/>
            </a:pPr>
            <a:r>
              <a:rPr lang="de-DE" sz="1400" dirty="0"/>
              <a:t>Aakash Chugh</a:t>
            </a:r>
          </a:p>
        </p:txBody>
      </p:sp>
      <p:sp>
        <p:nvSpPr>
          <p:cNvPr id="4" name="Freeform 103">
            <a:extLst>
              <a:ext uri="{FF2B5EF4-FFF2-40B4-BE49-F238E27FC236}">
                <a16:creationId xmlns:a16="http://schemas.microsoft.com/office/drawing/2014/main" id="{B76446C0-D4C3-4FCF-A3B9-171BDD4DEB54}"/>
              </a:ext>
            </a:extLst>
          </p:cNvPr>
          <p:cNvSpPr>
            <a:spLocks noEditPoints="1"/>
          </p:cNvSpPr>
          <p:nvPr/>
        </p:nvSpPr>
        <p:spPr bwMode="auto">
          <a:xfrm>
            <a:off x="374147" y="5718406"/>
            <a:ext cx="372070" cy="466779"/>
          </a:xfrm>
          <a:custGeom>
            <a:avLst/>
            <a:gdLst>
              <a:gd name="T0" fmla="*/ 228 w 228"/>
              <a:gd name="T1" fmla="*/ 76 h 286"/>
              <a:gd name="T2" fmla="*/ 186 w 228"/>
              <a:gd name="T3" fmla="*/ 103 h 286"/>
              <a:gd name="T4" fmla="*/ 0 w 228"/>
              <a:gd name="T5" fmla="*/ 76 h 286"/>
              <a:gd name="T6" fmla="*/ 65 w 228"/>
              <a:gd name="T7" fmla="*/ 278 h 286"/>
              <a:gd name="T8" fmla="*/ 72 w 228"/>
              <a:gd name="T9" fmla="*/ 282 h 286"/>
              <a:gd name="T10" fmla="*/ 153 w 228"/>
              <a:gd name="T11" fmla="*/ 282 h 286"/>
              <a:gd name="T12" fmla="*/ 160 w 228"/>
              <a:gd name="T13" fmla="*/ 278 h 286"/>
              <a:gd name="T14" fmla="*/ 212 w 228"/>
              <a:gd name="T15" fmla="*/ 147 h 286"/>
              <a:gd name="T16" fmla="*/ 165 w 228"/>
              <a:gd name="T17" fmla="*/ 169 h 286"/>
              <a:gd name="T18" fmla="*/ 176 w 228"/>
              <a:gd name="T19" fmla="*/ 174 h 286"/>
              <a:gd name="T20" fmla="*/ 180 w 228"/>
              <a:gd name="T21" fmla="*/ 191 h 286"/>
              <a:gd name="T22" fmla="*/ 176 w 228"/>
              <a:gd name="T23" fmla="*/ 201 h 286"/>
              <a:gd name="T24" fmla="*/ 148 w 228"/>
              <a:gd name="T25" fmla="*/ 206 h 286"/>
              <a:gd name="T26" fmla="*/ 137 w 228"/>
              <a:gd name="T27" fmla="*/ 201 h 286"/>
              <a:gd name="T28" fmla="*/ 133 w 228"/>
              <a:gd name="T29" fmla="*/ 184 h 286"/>
              <a:gd name="T30" fmla="*/ 137 w 228"/>
              <a:gd name="T31" fmla="*/ 174 h 286"/>
              <a:gd name="T32" fmla="*/ 165 w 228"/>
              <a:gd name="T33" fmla="*/ 178 h 286"/>
              <a:gd name="T34" fmla="*/ 172 w 228"/>
              <a:gd name="T35" fmla="*/ 184 h 286"/>
              <a:gd name="T36" fmla="*/ 170 w 228"/>
              <a:gd name="T37" fmla="*/ 195 h 286"/>
              <a:gd name="T38" fmla="*/ 165 w 228"/>
              <a:gd name="T39" fmla="*/ 197 h 286"/>
              <a:gd name="T40" fmla="*/ 143 w 228"/>
              <a:gd name="T41" fmla="*/ 195 h 286"/>
              <a:gd name="T42" fmla="*/ 141 w 228"/>
              <a:gd name="T43" fmla="*/ 191 h 286"/>
              <a:gd name="T44" fmla="*/ 143 w 228"/>
              <a:gd name="T45" fmla="*/ 180 h 286"/>
              <a:gd name="T46" fmla="*/ 148 w 228"/>
              <a:gd name="T47" fmla="*/ 178 h 286"/>
              <a:gd name="T48" fmla="*/ 60 w 228"/>
              <a:gd name="T49" fmla="*/ 170 h 286"/>
              <a:gd name="T50" fmla="*/ 96 w 228"/>
              <a:gd name="T51" fmla="*/ 183 h 286"/>
              <a:gd name="T52" fmla="*/ 82 w 228"/>
              <a:gd name="T53" fmla="*/ 205 h 286"/>
              <a:gd name="T54" fmla="*/ 46 w 228"/>
              <a:gd name="T55" fmla="*/ 192 h 286"/>
              <a:gd name="T56" fmla="*/ 60 w 228"/>
              <a:gd name="T57" fmla="*/ 170 h 286"/>
              <a:gd name="T58" fmla="*/ 39 w 228"/>
              <a:gd name="T59" fmla="*/ 139 h 286"/>
              <a:gd name="T60" fmla="*/ 120 w 228"/>
              <a:gd name="T61" fmla="*/ 157 h 286"/>
              <a:gd name="T62" fmla="*/ 114 w 228"/>
              <a:gd name="T63" fmla="*/ 158 h 286"/>
              <a:gd name="T64" fmla="*/ 139 w 228"/>
              <a:gd name="T65" fmla="*/ 158 h 286"/>
              <a:gd name="T66" fmla="*/ 186 w 228"/>
              <a:gd name="T67" fmla="*/ 140 h 286"/>
              <a:gd name="T68" fmla="*/ 139 w 228"/>
              <a:gd name="T69" fmla="*/ 158 h 286"/>
              <a:gd name="T70" fmla="*/ 145 w 228"/>
              <a:gd name="T71" fmla="*/ 257 h 286"/>
              <a:gd name="T72" fmla="*/ 119 w 228"/>
              <a:gd name="T73" fmla="*/ 258 h 286"/>
              <a:gd name="T74" fmla="*/ 97 w 228"/>
              <a:gd name="T75" fmla="*/ 258 h 286"/>
              <a:gd name="T76" fmla="*/ 80 w 228"/>
              <a:gd name="T77" fmla="*/ 256 h 286"/>
              <a:gd name="T78" fmla="*/ 97 w 228"/>
              <a:gd name="T79" fmla="*/ 217 h 286"/>
              <a:gd name="T80" fmla="*/ 100 w 228"/>
              <a:gd name="T81" fmla="*/ 215 h 286"/>
              <a:gd name="T82" fmla="*/ 119 w 228"/>
              <a:gd name="T83" fmla="*/ 199 h 286"/>
              <a:gd name="T84" fmla="*/ 129 w 228"/>
              <a:gd name="T85" fmla="*/ 217 h 286"/>
              <a:gd name="T86" fmla="*/ 169 w 228"/>
              <a:gd name="T87" fmla="*/ 217 h 286"/>
              <a:gd name="T88" fmla="*/ 187 w 228"/>
              <a:gd name="T89" fmla="*/ 166 h 286"/>
              <a:gd name="T90" fmla="*/ 134 w 228"/>
              <a:gd name="T91" fmla="*/ 209 h 286"/>
              <a:gd name="T92" fmla="*/ 124 w 228"/>
              <a:gd name="T93" fmla="*/ 191 h 286"/>
              <a:gd name="T94" fmla="*/ 107 w 228"/>
              <a:gd name="T95" fmla="*/ 191 h 286"/>
              <a:gd name="T96" fmla="*/ 103 w 228"/>
              <a:gd name="T97" fmla="*/ 193 h 286"/>
              <a:gd name="T98" fmla="*/ 41 w 228"/>
              <a:gd name="T99" fmla="*/ 209 h 286"/>
              <a:gd name="T100" fmla="*/ 114 w 228"/>
              <a:gd name="T101" fmla="*/ 166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28" h="286">
                <a:moveTo>
                  <a:pt x="212" y="147"/>
                </a:moveTo>
                <a:cubicBezTo>
                  <a:pt x="228" y="76"/>
                  <a:pt x="228" y="76"/>
                  <a:pt x="228" y="76"/>
                </a:cubicBezTo>
                <a:cubicBezTo>
                  <a:pt x="221" y="77"/>
                  <a:pt x="213" y="78"/>
                  <a:pt x="206" y="77"/>
                </a:cubicBezTo>
                <a:cubicBezTo>
                  <a:pt x="186" y="103"/>
                  <a:pt x="186" y="103"/>
                  <a:pt x="186" y="103"/>
                </a:cubicBezTo>
                <a:cubicBezTo>
                  <a:pt x="184" y="74"/>
                  <a:pt x="184" y="74"/>
                  <a:pt x="184" y="74"/>
                </a:cubicBezTo>
                <a:cubicBezTo>
                  <a:pt x="123" y="57"/>
                  <a:pt x="64" y="0"/>
                  <a:pt x="0" y="76"/>
                </a:cubicBezTo>
                <a:cubicBezTo>
                  <a:pt x="5" y="102"/>
                  <a:pt x="19" y="187"/>
                  <a:pt x="27" y="211"/>
                </a:cubicBezTo>
                <a:cubicBezTo>
                  <a:pt x="35" y="238"/>
                  <a:pt x="48" y="260"/>
                  <a:pt x="65" y="278"/>
                </a:cubicBezTo>
                <a:cubicBezTo>
                  <a:pt x="68" y="281"/>
                  <a:pt x="68" y="281"/>
                  <a:pt x="68" y="281"/>
                </a:cubicBezTo>
                <a:cubicBezTo>
                  <a:pt x="72" y="282"/>
                  <a:pt x="72" y="282"/>
                  <a:pt x="72" y="282"/>
                </a:cubicBezTo>
                <a:cubicBezTo>
                  <a:pt x="80" y="283"/>
                  <a:pt x="87" y="284"/>
                  <a:pt x="95" y="284"/>
                </a:cubicBezTo>
                <a:cubicBezTo>
                  <a:pt x="114" y="286"/>
                  <a:pt x="132" y="285"/>
                  <a:pt x="153" y="282"/>
                </a:cubicBezTo>
                <a:cubicBezTo>
                  <a:pt x="158" y="281"/>
                  <a:pt x="158" y="281"/>
                  <a:pt x="158" y="281"/>
                </a:cubicBezTo>
                <a:cubicBezTo>
                  <a:pt x="160" y="278"/>
                  <a:pt x="160" y="278"/>
                  <a:pt x="160" y="278"/>
                </a:cubicBezTo>
                <a:cubicBezTo>
                  <a:pt x="177" y="261"/>
                  <a:pt x="190" y="238"/>
                  <a:pt x="199" y="211"/>
                </a:cubicBezTo>
                <a:cubicBezTo>
                  <a:pt x="206" y="192"/>
                  <a:pt x="210" y="170"/>
                  <a:pt x="212" y="147"/>
                </a:cubicBezTo>
                <a:close/>
                <a:moveTo>
                  <a:pt x="148" y="169"/>
                </a:moveTo>
                <a:cubicBezTo>
                  <a:pt x="165" y="169"/>
                  <a:pt x="165" y="169"/>
                  <a:pt x="165" y="169"/>
                </a:cubicBezTo>
                <a:cubicBezTo>
                  <a:pt x="169" y="169"/>
                  <a:pt x="173" y="171"/>
                  <a:pt x="176" y="174"/>
                </a:cubicBezTo>
                <a:cubicBezTo>
                  <a:pt x="176" y="174"/>
                  <a:pt x="176" y="174"/>
                  <a:pt x="176" y="174"/>
                </a:cubicBezTo>
                <a:cubicBezTo>
                  <a:pt x="179" y="177"/>
                  <a:pt x="180" y="180"/>
                  <a:pt x="180" y="184"/>
                </a:cubicBezTo>
                <a:cubicBezTo>
                  <a:pt x="180" y="191"/>
                  <a:pt x="180" y="191"/>
                  <a:pt x="180" y="191"/>
                </a:cubicBezTo>
                <a:cubicBezTo>
                  <a:pt x="180" y="195"/>
                  <a:pt x="179" y="199"/>
                  <a:pt x="176" y="201"/>
                </a:cubicBezTo>
                <a:cubicBezTo>
                  <a:pt x="176" y="201"/>
                  <a:pt x="176" y="201"/>
                  <a:pt x="176" y="201"/>
                </a:cubicBezTo>
                <a:cubicBezTo>
                  <a:pt x="173" y="204"/>
                  <a:pt x="169" y="206"/>
                  <a:pt x="165" y="206"/>
                </a:cubicBezTo>
                <a:cubicBezTo>
                  <a:pt x="148" y="206"/>
                  <a:pt x="148" y="206"/>
                  <a:pt x="148" y="206"/>
                </a:cubicBezTo>
                <a:cubicBezTo>
                  <a:pt x="144" y="206"/>
                  <a:pt x="140" y="204"/>
                  <a:pt x="137" y="201"/>
                </a:cubicBezTo>
                <a:cubicBezTo>
                  <a:pt x="137" y="201"/>
                  <a:pt x="137" y="201"/>
                  <a:pt x="137" y="201"/>
                </a:cubicBezTo>
                <a:cubicBezTo>
                  <a:pt x="135" y="198"/>
                  <a:pt x="133" y="195"/>
                  <a:pt x="133" y="191"/>
                </a:cubicBezTo>
                <a:cubicBezTo>
                  <a:pt x="133" y="184"/>
                  <a:pt x="133" y="184"/>
                  <a:pt x="133" y="184"/>
                </a:cubicBezTo>
                <a:cubicBezTo>
                  <a:pt x="133" y="180"/>
                  <a:pt x="135" y="177"/>
                  <a:pt x="137" y="174"/>
                </a:cubicBezTo>
                <a:cubicBezTo>
                  <a:pt x="137" y="174"/>
                  <a:pt x="137" y="174"/>
                  <a:pt x="137" y="174"/>
                </a:cubicBezTo>
                <a:cubicBezTo>
                  <a:pt x="140" y="171"/>
                  <a:pt x="144" y="169"/>
                  <a:pt x="148" y="169"/>
                </a:cubicBezTo>
                <a:close/>
                <a:moveTo>
                  <a:pt x="165" y="178"/>
                </a:moveTo>
                <a:cubicBezTo>
                  <a:pt x="167" y="178"/>
                  <a:pt x="169" y="179"/>
                  <a:pt x="170" y="180"/>
                </a:cubicBezTo>
                <a:cubicBezTo>
                  <a:pt x="171" y="181"/>
                  <a:pt x="172" y="183"/>
                  <a:pt x="172" y="184"/>
                </a:cubicBezTo>
                <a:cubicBezTo>
                  <a:pt x="172" y="191"/>
                  <a:pt x="172" y="191"/>
                  <a:pt x="172" y="191"/>
                </a:cubicBezTo>
                <a:cubicBezTo>
                  <a:pt x="172" y="192"/>
                  <a:pt x="171" y="194"/>
                  <a:pt x="170" y="195"/>
                </a:cubicBezTo>
                <a:cubicBezTo>
                  <a:pt x="170" y="195"/>
                  <a:pt x="170" y="195"/>
                  <a:pt x="170" y="195"/>
                </a:cubicBezTo>
                <a:cubicBezTo>
                  <a:pt x="169" y="196"/>
                  <a:pt x="167" y="197"/>
                  <a:pt x="165" y="197"/>
                </a:cubicBezTo>
                <a:cubicBezTo>
                  <a:pt x="148" y="197"/>
                  <a:pt x="148" y="197"/>
                  <a:pt x="148" y="197"/>
                </a:cubicBezTo>
                <a:cubicBezTo>
                  <a:pt x="146" y="197"/>
                  <a:pt x="144" y="196"/>
                  <a:pt x="143" y="195"/>
                </a:cubicBezTo>
                <a:cubicBezTo>
                  <a:pt x="143" y="195"/>
                  <a:pt x="143" y="195"/>
                  <a:pt x="143" y="195"/>
                </a:cubicBezTo>
                <a:cubicBezTo>
                  <a:pt x="142" y="194"/>
                  <a:pt x="141" y="192"/>
                  <a:pt x="141" y="191"/>
                </a:cubicBezTo>
                <a:cubicBezTo>
                  <a:pt x="141" y="184"/>
                  <a:pt x="141" y="184"/>
                  <a:pt x="141" y="184"/>
                </a:cubicBezTo>
                <a:cubicBezTo>
                  <a:pt x="141" y="183"/>
                  <a:pt x="142" y="181"/>
                  <a:pt x="143" y="180"/>
                </a:cubicBezTo>
                <a:cubicBezTo>
                  <a:pt x="143" y="180"/>
                  <a:pt x="143" y="180"/>
                  <a:pt x="143" y="180"/>
                </a:cubicBezTo>
                <a:cubicBezTo>
                  <a:pt x="144" y="179"/>
                  <a:pt x="146" y="178"/>
                  <a:pt x="148" y="178"/>
                </a:cubicBezTo>
                <a:cubicBezTo>
                  <a:pt x="165" y="178"/>
                  <a:pt x="165" y="178"/>
                  <a:pt x="165" y="178"/>
                </a:cubicBezTo>
                <a:close/>
                <a:moveTo>
                  <a:pt x="60" y="170"/>
                </a:moveTo>
                <a:cubicBezTo>
                  <a:pt x="82" y="170"/>
                  <a:pt x="82" y="170"/>
                  <a:pt x="82" y="170"/>
                </a:cubicBezTo>
                <a:cubicBezTo>
                  <a:pt x="90" y="170"/>
                  <a:pt x="96" y="176"/>
                  <a:pt x="96" y="183"/>
                </a:cubicBezTo>
                <a:cubicBezTo>
                  <a:pt x="96" y="192"/>
                  <a:pt x="96" y="192"/>
                  <a:pt x="96" y="192"/>
                </a:cubicBezTo>
                <a:cubicBezTo>
                  <a:pt x="96" y="199"/>
                  <a:pt x="90" y="205"/>
                  <a:pt x="82" y="205"/>
                </a:cubicBezTo>
                <a:cubicBezTo>
                  <a:pt x="60" y="205"/>
                  <a:pt x="60" y="205"/>
                  <a:pt x="60" y="205"/>
                </a:cubicBezTo>
                <a:cubicBezTo>
                  <a:pt x="52" y="205"/>
                  <a:pt x="46" y="199"/>
                  <a:pt x="46" y="192"/>
                </a:cubicBezTo>
                <a:cubicBezTo>
                  <a:pt x="46" y="183"/>
                  <a:pt x="46" y="183"/>
                  <a:pt x="46" y="183"/>
                </a:cubicBezTo>
                <a:cubicBezTo>
                  <a:pt x="46" y="176"/>
                  <a:pt x="52" y="170"/>
                  <a:pt x="60" y="170"/>
                </a:cubicBezTo>
                <a:close/>
                <a:moveTo>
                  <a:pt x="41" y="158"/>
                </a:moveTo>
                <a:cubicBezTo>
                  <a:pt x="40" y="151"/>
                  <a:pt x="40" y="145"/>
                  <a:pt x="39" y="139"/>
                </a:cubicBezTo>
                <a:cubicBezTo>
                  <a:pt x="69" y="154"/>
                  <a:pt x="105" y="151"/>
                  <a:pt x="133" y="143"/>
                </a:cubicBezTo>
                <a:cubicBezTo>
                  <a:pt x="129" y="148"/>
                  <a:pt x="125" y="153"/>
                  <a:pt x="120" y="157"/>
                </a:cubicBezTo>
                <a:cubicBezTo>
                  <a:pt x="121" y="158"/>
                  <a:pt x="121" y="158"/>
                  <a:pt x="121" y="158"/>
                </a:cubicBezTo>
                <a:cubicBezTo>
                  <a:pt x="114" y="158"/>
                  <a:pt x="114" y="158"/>
                  <a:pt x="114" y="158"/>
                </a:cubicBezTo>
                <a:cubicBezTo>
                  <a:pt x="41" y="158"/>
                  <a:pt x="41" y="158"/>
                  <a:pt x="41" y="158"/>
                </a:cubicBezTo>
                <a:close/>
                <a:moveTo>
                  <a:pt x="139" y="158"/>
                </a:moveTo>
                <a:cubicBezTo>
                  <a:pt x="151" y="153"/>
                  <a:pt x="164" y="145"/>
                  <a:pt x="169" y="134"/>
                </a:cubicBezTo>
                <a:cubicBezTo>
                  <a:pt x="173" y="133"/>
                  <a:pt x="183" y="140"/>
                  <a:pt x="186" y="140"/>
                </a:cubicBezTo>
                <a:cubicBezTo>
                  <a:pt x="186" y="145"/>
                  <a:pt x="185" y="151"/>
                  <a:pt x="185" y="158"/>
                </a:cubicBezTo>
                <a:cubicBezTo>
                  <a:pt x="139" y="158"/>
                  <a:pt x="139" y="158"/>
                  <a:pt x="139" y="158"/>
                </a:cubicBezTo>
                <a:close/>
                <a:moveTo>
                  <a:pt x="169" y="217"/>
                </a:moveTo>
                <a:cubicBezTo>
                  <a:pt x="163" y="232"/>
                  <a:pt x="155" y="246"/>
                  <a:pt x="145" y="257"/>
                </a:cubicBezTo>
                <a:cubicBezTo>
                  <a:pt x="136" y="258"/>
                  <a:pt x="128" y="258"/>
                  <a:pt x="119" y="258"/>
                </a:cubicBezTo>
                <a:cubicBezTo>
                  <a:pt x="119" y="258"/>
                  <a:pt x="119" y="258"/>
                  <a:pt x="119" y="258"/>
                </a:cubicBezTo>
                <a:cubicBezTo>
                  <a:pt x="115" y="258"/>
                  <a:pt x="111" y="258"/>
                  <a:pt x="107" y="258"/>
                </a:cubicBezTo>
                <a:cubicBezTo>
                  <a:pt x="104" y="258"/>
                  <a:pt x="100" y="258"/>
                  <a:pt x="97" y="258"/>
                </a:cubicBezTo>
                <a:cubicBezTo>
                  <a:pt x="95" y="258"/>
                  <a:pt x="95" y="258"/>
                  <a:pt x="95" y="258"/>
                </a:cubicBezTo>
                <a:cubicBezTo>
                  <a:pt x="90" y="257"/>
                  <a:pt x="85" y="257"/>
                  <a:pt x="80" y="256"/>
                </a:cubicBezTo>
                <a:cubicBezTo>
                  <a:pt x="70" y="245"/>
                  <a:pt x="63" y="232"/>
                  <a:pt x="57" y="217"/>
                </a:cubicBezTo>
                <a:cubicBezTo>
                  <a:pt x="97" y="217"/>
                  <a:pt x="97" y="217"/>
                  <a:pt x="97" y="217"/>
                </a:cubicBezTo>
                <a:cubicBezTo>
                  <a:pt x="99" y="217"/>
                  <a:pt x="99" y="217"/>
                  <a:pt x="99" y="217"/>
                </a:cubicBezTo>
                <a:cubicBezTo>
                  <a:pt x="100" y="215"/>
                  <a:pt x="100" y="215"/>
                  <a:pt x="100" y="215"/>
                </a:cubicBezTo>
                <a:cubicBezTo>
                  <a:pt x="109" y="199"/>
                  <a:pt x="109" y="199"/>
                  <a:pt x="109" y="199"/>
                </a:cubicBezTo>
                <a:cubicBezTo>
                  <a:pt x="119" y="199"/>
                  <a:pt x="119" y="199"/>
                  <a:pt x="119" y="199"/>
                </a:cubicBezTo>
                <a:cubicBezTo>
                  <a:pt x="128" y="215"/>
                  <a:pt x="128" y="215"/>
                  <a:pt x="128" y="215"/>
                </a:cubicBezTo>
                <a:cubicBezTo>
                  <a:pt x="129" y="217"/>
                  <a:pt x="129" y="217"/>
                  <a:pt x="129" y="217"/>
                </a:cubicBezTo>
                <a:cubicBezTo>
                  <a:pt x="132" y="217"/>
                  <a:pt x="132" y="217"/>
                  <a:pt x="132" y="217"/>
                </a:cubicBezTo>
                <a:cubicBezTo>
                  <a:pt x="169" y="217"/>
                  <a:pt x="169" y="217"/>
                  <a:pt x="169" y="217"/>
                </a:cubicBezTo>
                <a:close/>
                <a:moveTo>
                  <a:pt x="114" y="166"/>
                </a:moveTo>
                <a:cubicBezTo>
                  <a:pt x="187" y="166"/>
                  <a:pt x="187" y="166"/>
                  <a:pt x="187" y="166"/>
                </a:cubicBezTo>
                <a:cubicBezTo>
                  <a:pt x="187" y="209"/>
                  <a:pt x="187" y="209"/>
                  <a:pt x="187" y="209"/>
                </a:cubicBezTo>
                <a:cubicBezTo>
                  <a:pt x="134" y="209"/>
                  <a:pt x="134" y="209"/>
                  <a:pt x="134" y="209"/>
                </a:cubicBezTo>
                <a:cubicBezTo>
                  <a:pt x="125" y="193"/>
                  <a:pt x="125" y="193"/>
                  <a:pt x="125" y="193"/>
                </a:cubicBezTo>
                <a:cubicBezTo>
                  <a:pt x="124" y="191"/>
                  <a:pt x="124" y="191"/>
                  <a:pt x="124" y="191"/>
                </a:cubicBezTo>
                <a:cubicBezTo>
                  <a:pt x="121" y="191"/>
                  <a:pt x="121" y="191"/>
                  <a:pt x="121" y="191"/>
                </a:cubicBezTo>
                <a:cubicBezTo>
                  <a:pt x="107" y="191"/>
                  <a:pt x="107" y="191"/>
                  <a:pt x="107" y="191"/>
                </a:cubicBezTo>
                <a:cubicBezTo>
                  <a:pt x="105" y="191"/>
                  <a:pt x="105" y="191"/>
                  <a:pt x="105" y="191"/>
                </a:cubicBezTo>
                <a:cubicBezTo>
                  <a:pt x="103" y="193"/>
                  <a:pt x="103" y="193"/>
                  <a:pt x="103" y="193"/>
                </a:cubicBezTo>
                <a:cubicBezTo>
                  <a:pt x="94" y="209"/>
                  <a:pt x="94" y="209"/>
                  <a:pt x="94" y="209"/>
                </a:cubicBezTo>
                <a:cubicBezTo>
                  <a:pt x="41" y="209"/>
                  <a:pt x="41" y="209"/>
                  <a:pt x="41" y="209"/>
                </a:cubicBezTo>
                <a:cubicBezTo>
                  <a:pt x="41" y="166"/>
                  <a:pt x="41" y="166"/>
                  <a:pt x="41" y="166"/>
                </a:cubicBezTo>
                <a:lnTo>
                  <a:pt x="114" y="16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6" name="Graphic 5" descr="Receiver">
            <a:extLst>
              <a:ext uri="{FF2B5EF4-FFF2-40B4-BE49-F238E27FC236}">
                <a16:creationId xmlns:a16="http://schemas.microsoft.com/office/drawing/2014/main" id="{43A188CE-FFC1-49C6-8F49-7AD273E55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5708" y="5838611"/>
            <a:ext cx="372070" cy="3720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2B41A9-8908-4BF0-936F-BAE334F39C10}"/>
              </a:ext>
            </a:extLst>
          </p:cNvPr>
          <p:cNvSpPr txBox="1"/>
          <p:nvPr/>
        </p:nvSpPr>
        <p:spPr>
          <a:xfrm>
            <a:off x="4419207" y="5887340"/>
            <a:ext cx="166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+4917647189852</a:t>
            </a:r>
          </a:p>
        </p:txBody>
      </p:sp>
      <p:sp>
        <p:nvSpPr>
          <p:cNvPr id="8" name="Freeform 49">
            <a:hlinkClick r:id="rId4"/>
            <a:extLst>
              <a:ext uri="{FF2B5EF4-FFF2-40B4-BE49-F238E27FC236}">
                <a16:creationId xmlns:a16="http://schemas.microsoft.com/office/drawing/2014/main" id="{F82D6096-2920-4A6F-866D-B1B61ED5F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4223" y="5854176"/>
            <a:ext cx="347311" cy="340941"/>
          </a:xfrm>
          <a:custGeom>
            <a:avLst/>
            <a:gdLst>
              <a:gd name="T0" fmla="*/ 239 w 479"/>
              <a:gd name="T1" fmla="*/ 0 h 471"/>
              <a:gd name="T2" fmla="*/ 239 w 479"/>
              <a:gd name="T3" fmla="*/ 0 h 471"/>
              <a:gd name="T4" fmla="*/ 0 w 479"/>
              <a:gd name="T5" fmla="*/ 231 h 471"/>
              <a:gd name="T6" fmla="*/ 239 w 479"/>
              <a:gd name="T7" fmla="*/ 470 h 471"/>
              <a:gd name="T8" fmla="*/ 478 w 479"/>
              <a:gd name="T9" fmla="*/ 231 h 471"/>
              <a:gd name="T10" fmla="*/ 239 w 479"/>
              <a:gd name="T11" fmla="*/ 0 h 471"/>
              <a:gd name="T12" fmla="*/ 177 w 479"/>
              <a:gd name="T13" fmla="*/ 338 h 471"/>
              <a:gd name="T14" fmla="*/ 177 w 479"/>
              <a:gd name="T15" fmla="*/ 338 h 471"/>
              <a:gd name="T16" fmla="*/ 133 w 479"/>
              <a:gd name="T17" fmla="*/ 338 h 471"/>
              <a:gd name="T18" fmla="*/ 133 w 479"/>
              <a:gd name="T19" fmla="*/ 178 h 471"/>
              <a:gd name="T20" fmla="*/ 177 w 479"/>
              <a:gd name="T21" fmla="*/ 178 h 471"/>
              <a:gd name="T22" fmla="*/ 177 w 479"/>
              <a:gd name="T23" fmla="*/ 338 h 471"/>
              <a:gd name="T24" fmla="*/ 159 w 479"/>
              <a:gd name="T25" fmla="*/ 160 h 471"/>
              <a:gd name="T26" fmla="*/ 159 w 479"/>
              <a:gd name="T27" fmla="*/ 160 h 471"/>
              <a:gd name="T28" fmla="*/ 133 w 479"/>
              <a:gd name="T29" fmla="*/ 134 h 471"/>
              <a:gd name="T30" fmla="*/ 159 w 479"/>
              <a:gd name="T31" fmla="*/ 107 h 471"/>
              <a:gd name="T32" fmla="*/ 186 w 479"/>
              <a:gd name="T33" fmla="*/ 134 h 471"/>
              <a:gd name="T34" fmla="*/ 159 w 479"/>
              <a:gd name="T35" fmla="*/ 160 h 471"/>
              <a:gd name="T36" fmla="*/ 354 w 479"/>
              <a:gd name="T37" fmla="*/ 338 h 471"/>
              <a:gd name="T38" fmla="*/ 354 w 479"/>
              <a:gd name="T39" fmla="*/ 338 h 471"/>
              <a:gd name="T40" fmla="*/ 310 w 479"/>
              <a:gd name="T41" fmla="*/ 338 h 471"/>
              <a:gd name="T42" fmla="*/ 310 w 479"/>
              <a:gd name="T43" fmla="*/ 249 h 471"/>
              <a:gd name="T44" fmla="*/ 284 w 479"/>
              <a:gd name="T45" fmla="*/ 213 h 471"/>
              <a:gd name="T46" fmla="*/ 256 w 479"/>
              <a:gd name="T47" fmla="*/ 231 h 471"/>
              <a:gd name="T48" fmla="*/ 256 w 479"/>
              <a:gd name="T49" fmla="*/ 240 h 471"/>
              <a:gd name="T50" fmla="*/ 256 w 479"/>
              <a:gd name="T51" fmla="*/ 338 h 471"/>
              <a:gd name="T52" fmla="*/ 212 w 479"/>
              <a:gd name="T53" fmla="*/ 338 h 471"/>
              <a:gd name="T54" fmla="*/ 212 w 479"/>
              <a:gd name="T55" fmla="*/ 231 h 471"/>
              <a:gd name="T56" fmla="*/ 203 w 479"/>
              <a:gd name="T57" fmla="*/ 178 h 471"/>
              <a:gd name="T58" fmla="*/ 247 w 479"/>
              <a:gd name="T59" fmla="*/ 178 h 471"/>
              <a:gd name="T60" fmla="*/ 247 w 479"/>
              <a:gd name="T61" fmla="*/ 196 h 471"/>
              <a:gd name="T62" fmla="*/ 256 w 479"/>
              <a:gd name="T63" fmla="*/ 196 h 471"/>
              <a:gd name="T64" fmla="*/ 300 w 479"/>
              <a:gd name="T65" fmla="*/ 178 h 471"/>
              <a:gd name="T66" fmla="*/ 354 w 479"/>
              <a:gd name="T67" fmla="*/ 240 h 471"/>
              <a:gd name="T68" fmla="*/ 354 w 479"/>
              <a:gd name="T69" fmla="*/ 338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79" h="471">
                <a:moveTo>
                  <a:pt x="239" y="0"/>
                </a:moveTo>
                <a:lnTo>
                  <a:pt x="239" y="0"/>
                </a:lnTo>
                <a:cubicBezTo>
                  <a:pt x="106" y="0"/>
                  <a:pt x="0" y="107"/>
                  <a:pt x="0" y="231"/>
                </a:cubicBezTo>
                <a:cubicBezTo>
                  <a:pt x="0" y="364"/>
                  <a:pt x="106" y="470"/>
                  <a:pt x="239" y="470"/>
                </a:cubicBezTo>
                <a:cubicBezTo>
                  <a:pt x="372" y="470"/>
                  <a:pt x="478" y="364"/>
                  <a:pt x="478" y="231"/>
                </a:cubicBezTo>
                <a:cubicBezTo>
                  <a:pt x="478" y="107"/>
                  <a:pt x="372" y="0"/>
                  <a:pt x="239" y="0"/>
                </a:cubicBezTo>
                <a:close/>
                <a:moveTo>
                  <a:pt x="177" y="338"/>
                </a:moveTo>
                <a:lnTo>
                  <a:pt x="177" y="338"/>
                </a:lnTo>
                <a:cubicBezTo>
                  <a:pt x="133" y="338"/>
                  <a:pt x="133" y="338"/>
                  <a:pt x="133" y="338"/>
                </a:cubicBezTo>
                <a:cubicBezTo>
                  <a:pt x="133" y="178"/>
                  <a:pt x="133" y="178"/>
                  <a:pt x="133" y="178"/>
                </a:cubicBezTo>
                <a:cubicBezTo>
                  <a:pt x="177" y="178"/>
                  <a:pt x="177" y="178"/>
                  <a:pt x="177" y="178"/>
                </a:cubicBezTo>
                <a:lnTo>
                  <a:pt x="177" y="338"/>
                </a:lnTo>
                <a:close/>
                <a:moveTo>
                  <a:pt x="159" y="160"/>
                </a:moveTo>
                <a:lnTo>
                  <a:pt x="159" y="160"/>
                </a:lnTo>
                <a:cubicBezTo>
                  <a:pt x="141" y="160"/>
                  <a:pt x="133" y="151"/>
                  <a:pt x="133" y="134"/>
                </a:cubicBezTo>
                <a:cubicBezTo>
                  <a:pt x="133" y="125"/>
                  <a:pt x="141" y="107"/>
                  <a:pt x="159" y="107"/>
                </a:cubicBezTo>
                <a:cubicBezTo>
                  <a:pt x="168" y="107"/>
                  <a:pt x="177" y="125"/>
                  <a:pt x="186" y="134"/>
                </a:cubicBezTo>
                <a:cubicBezTo>
                  <a:pt x="186" y="151"/>
                  <a:pt x="168" y="160"/>
                  <a:pt x="159" y="160"/>
                </a:cubicBezTo>
                <a:close/>
                <a:moveTo>
                  <a:pt x="354" y="338"/>
                </a:moveTo>
                <a:lnTo>
                  <a:pt x="354" y="338"/>
                </a:lnTo>
                <a:cubicBezTo>
                  <a:pt x="310" y="338"/>
                  <a:pt x="310" y="338"/>
                  <a:pt x="310" y="338"/>
                </a:cubicBezTo>
                <a:cubicBezTo>
                  <a:pt x="310" y="249"/>
                  <a:pt x="310" y="249"/>
                  <a:pt x="310" y="249"/>
                </a:cubicBezTo>
                <a:cubicBezTo>
                  <a:pt x="310" y="231"/>
                  <a:pt x="300" y="213"/>
                  <a:pt x="284" y="213"/>
                </a:cubicBezTo>
                <a:cubicBezTo>
                  <a:pt x="275" y="213"/>
                  <a:pt x="265" y="222"/>
                  <a:pt x="256" y="231"/>
                </a:cubicBezTo>
                <a:lnTo>
                  <a:pt x="256" y="240"/>
                </a:lnTo>
                <a:cubicBezTo>
                  <a:pt x="256" y="338"/>
                  <a:pt x="256" y="338"/>
                  <a:pt x="256" y="338"/>
                </a:cubicBezTo>
                <a:cubicBezTo>
                  <a:pt x="212" y="338"/>
                  <a:pt x="212" y="338"/>
                  <a:pt x="212" y="338"/>
                </a:cubicBezTo>
                <a:cubicBezTo>
                  <a:pt x="212" y="231"/>
                  <a:pt x="212" y="231"/>
                  <a:pt x="212" y="231"/>
                </a:cubicBezTo>
                <a:cubicBezTo>
                  <a:pt x="212" y="205"/>
                  <a:pt x="212" y="196"/>
                  <a:pt x="203" y="178"/>
                </a:cubicBezTo>
                <a:cubicBezTo>
                  <a:pt x="247" y="178"/>
                  <a:pt x="247" y="178"/>
                  <a:pt x="247" y="178"/>
                </a:cubicBezTo>
                <a:cubicBezTo>
                  <a:pt x="247" y="196"/>
                  <a:pt x="247" y="196"/>
                  <a:pt x="247" y="196"/>
                </a:cubicBezTo>
                <a:cubicBezTo>
                  <a:pt x="256" y="196"/>
                  <a:pt x="256" y="196"/>
                  <a:pt x="256" y="196"/>
                </a:cubicBezTo>
                <a:cubicBezTo>
                  <a:pt x="256" y="187"/>
                  <a:pt x="275" y="178"/>
                  <a:pt x="300" y="178"/>
                </a:cubicBezTo>
                <a:cubicBezTo>
                  <a:pt x="337" y="178"/>
                  <a:pt x="354" y="196"/>
                  <a:pt x="354" y="240"/>
                </a:cubicBezTo>
                <a:lnTo>
                  <a:pt x="354" y="33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/>
          </a:p>
        </p:txBody>
      </p:sp>
      <p:pic>
        <p:nvPicPr>
          <p:cNvPr id="10" name="Graphic 9" descr="Email">
            <a:hlinkClick r:id="rId5"/>
            <a:extLst>
              <a:ext uri="{FF2B5EF4-FFF2-40B4-BE49-F238E27FC236}">
                <a16:creationId xmlns:a16="http://schemas.microsoft.com/office/drawing/2014/main" id="{13CDCAC6-5ECC-4B3D-A592-B5E6C1C6DC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19821" y="5843277"/>
            <a:ext cx="347311" cy="34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6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>
            <a:spLocks noGrp="1"/>
          </p:cNvSpPr>
          <p:nvPr>
            <p:ph type="sldNum" idx="12"/>
          </p:nvPr>
        </p:nvSpPr>
        <p:spPr>
          <a:xfrm>
            <a:off x="10087894" y="6415342"/>
            <a:ext cx="990600" cy="32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de-DE" sz="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0"/>
          <p:cNvSpPr txBox="1">
            <a:spLocks noGrp="1"/>
          </p:cNvSpPr>
          <p:nvPr>
            <p:ph type="body" idx="2"/>
          </p:nvPr>
        </p:nvSpPr>
        <p:spPr>
          <a:xfrm>
            <a:off x="972524" y="968168"/>
            <a:ext cx="9292356" cy="267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</a:pPr>
            <a:r>
              <a:rPr lang="de-DE" sz="18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About DATANOMIQ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</a:pPr>
            <a:endParaRPr dirty="0"/>
          </a:p>
        </p:txBody>
      </p:sp>
      <p:sp>
        <p:nvSpPr>
          <p:cNvPr id="36" name="Freeform 125">
            <a:extLst>
              <a:ext uri="{FF2B5EF4-FFF2-40B4-BE49-F238E27FC236}">
                <a16:creationId xmlns:a16="http://schemas.microsoft.com/office/drawing/2014/main" id="{1AE2078C-E8F0-4162-8838-2DA9A70168EF}"/>
              </a:ext>
            </a:extLst>
          </p:cNvPr>
          <p:cNvSpPr>
            <a:spLocks/>
          </p:cNvSpPr>
          <p:nvPr/>
        </p:nvSpPr>
        <p:spPr bwMode="auto">
          <a:xfrm>
            <a:off x="18394" y="4574124"/>
            <a:ext cx="8484956" cy="1391896"/>
          </a:xfrm>
          <a:custGeom>
            <a:avLst/>
            <a:gdLst>
              <a:gd name="T0" fmla="*/ 7114 w 7114"/>
              <a:gd name="T1" fmla="*/ 585 h 1167"/>
              <a:gd name="T2" fmla="*/ 6532 w 7114"/>
              <a:gd name="T3" fmla="*/ 0 h 1167"/>
              <a:gd name="T4" fmla="*/ 6532 w 7114"/>
              <a:gd name="T5" fmla="*/ 336 h 1167"/>
              <a:gd name="T6" fmla="*/ 0 w 7114"/>
              <a:gd name="T7" fmla="*/ 336 h 1167"/>
              <a:gd name="T8" fmla="*/ 0 w 7114"/>
              <a:gd name="T9" fmla="*/ 772 h 1167"/>
              <a:gd name="T10" fmla="*/ 6532 w 7114"/>
              <a:gd name="T11" fmla="*/ 772 h 1167"/>
              <a:gd name="T12" fmla="*/ 6532 w 7114"/>
              <a:gd name="T13" fmla="*/ 1167 h 1167"/>
              <a:gd name="T14" fmla="*/ 7114 w 7114"/>
              <a:gd name="T15" fmla="*/ 585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14" h="1167">
                <a:moveTo>
                  <a:pt x="7114" y="585"/>
                </a:moveTo>
                <a:lnTo>
                  <a:pt x="6532" y="0"/>
                </a:lnTo>
                <a:lnTo>
                  <a:pt x="6532" y="336"/>
                </a:lnTo>
                <a:lnTo>
                  <a:pt x="0" y="336"/>
                </a:lnTo>
                <a:lnTo>
                  <a:pt x="0" y="772"/>
                </a:lnTo>
                <a:lnTo>
                  <a:pt x="6532" y="772"/>
                </a:lnTo>
                <a:lnTo>
                  <a:pt x="6532" y="1167"/>
                </a:lnTo>
                <a:lnTo>
                  <a:pt x="7114" y="58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127">
            <a:extLst>
              <a:ext uri="{FF2B5EF4-FFF2-40B4-BE49-F238E27FC236}">
                <a16:creationId xmlns:a16="http://schemas.microsoft.com/office/drawing/2014/main" id="{582BB650-4BCD-4664-90C7-A840350614AC}"/>
              </a:ext>
            </a:extLst>
          </p:cNvPr>
          <p:cNvSpPr>
            <a:spLocks/>
          </p:cNvSpPr>
          <p:nvPr/>
        </p:nvSpPr>
        <p:spPr bwMode="auto">
          <a:xfrm>
            <a:off x="18394" y="4551462"/>
            <a:ext cx="8484956" cy="1389510"/>
          </a:xfrm>
          <a:custGeom>
            <a:avLst/>
            <a:gdLst>
              <a:gd name="T0" fmla="*/ 7114 w 7114"/>
              <a:gd name="T1" fmla="*/ 583 h 1165"/>
              <a:gd name="T2" fmla="*/ 6532 w 7114"/>
              <a:gd name="T3" fmla="*/ 0 h 1165"/>
              <a:gd name="T4" fmla="*/ 6532 w 7114"/>
              <a:gd name="T5" fmla="*/ 334 h 1165"/>
              <a:gd name="T6" fmla="*/ 0 w 7114"/>
              <a:gd name="T7" fmla="*/ 334 h 1165"/>
              <a:gd name="T8" fmla="*/ 0 w 7114"/>
              <a:gd name="T9" fmla="*/ 770 h 1165"/>
              <a:gd name="T10" fmla="*/ 6532 w 7114"/>
              <a:gd name="T11" fmla="*/ 770 h 1165"/>
              <a:gd name="T12" fmla="*/ 6532 w 7114"/>
              <a:gd name="T13" fmla="*/ 1165 h 1165"/>
              <a:gd name="T14" fmla="*/ 7114 w 7114"/>
              <a:gd name="T15" fmla="*/ 583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14" h="1165">
                <a:moveTo>
                  <a:pt x="7114" y="583"/>
                </a:moveTo>
                <a:lnTo>
                  <a:pt x="6532" y="0"/>
                </a:lnTo>
                <a:lnTo>
                  <a:pt x="6532" y="334"/>
                </a:lnTo>
                <a:lnTo>
                  <a:pt x="0" y="334"/>
                </a:lnTo>
                <a:lnTo>
                  <a:pt x="0" y="770"/>
                </a:lnTo>
                <a:lnTo>
                  <a:pt x="6532" y="770"/>
                </a:lnTo>
                <a:lnTo>
                  <a:pt x="6532" y="1165"/>
                </a:lnTo>
                <a:lnTo>
                  <a:pt x="7114" y="58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014B24B-B169-4CBC-8BFD-A19088C945B7}"/>
              </a:ext>
            </a:extLst>
          </p:cNvPr>
          <p:cNvGrpSpPr/>
          <p:nvPr/>
        </p:nvGrpSpPr>
        <p:grpSpPr>
          <a:xfrm>
            <a:off x="18394" y="4574124"/>
            <a:ext cx="8484956" cy="1391896"/>
            <a:chOff x="18394" y="4574124"/>
            <a:chExt cx="8484956" cy="1391896"/>
          </a:xfrm>
        </p:grpSpPr>
        <p:sp>
          <p:nvSpPr>
            <p:cNvPr id="39" name="Freeform 124">
              <a:extLst>
                <a:ext uri="{FF2B5EF4-FFF2-40B4-BE49-F238E27FC236}">
                  <a16:creationId xmlns:a16="http://schemas.microsoft.com/office/drawing/2014/main" id="{7865C4E9-B51F-41B0-945A-8C03879BE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4" y="4574124"/>
              <a:ext cx="8484956" cy="1391896"/>
            </a:xfrm>
            <a:custGeom>
              <a:avLst/>
              <a:gdLst>
                <a:gd name="T0" fmla="*/ 7114 w 7114"/>
                <a:gd name="T1" fmla="*/ 585 h 1167"/>
                <a:gd name="T2" fmla="*/ 6532 w 7114"/>
                <a:gd name="T3" fmla="*/ 0 h 1167"/>
                <a:gd name="T4" fmla="*/ 6532 w 7114"/>
                <a:gd name="T5" fmla="*/ 336 h 1167"/>
                <a:gd name="T6" fmla="*/ 0 w 7114"/>
                <a:gd name="T7" fmla="*/ 336 h 1167"/>
                <a:gd name="T8" fmla="*/ 0 w 7114"/>
                <a:gd name="T9" fmla="*/ 772 h 1167"/>
                <a:gd name="T10" fmla="*/ 6532 w 7114"/>
                <a:gd name="T11" fmla="*/ 772 h 1167"/>
                <a:gd name="T12" fmla="*/ 6532 w 7114"/>
                <a:gd name="T13" fmla="*/ 1167 h 1167"/>
                <a:gd name="T14" fmla="*/ 7114 w 7114"/>
                <a:gd name="T15" fmla="*/ 585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14" h="1167">
                  <a:moveTo>
                    <a:pt x="7114" y="585"/>
                  </a:moveTo>
                  <a:lnTo>
                    <a:pt x="6532" y="0"/>
                  </a:lnTo>
                  <a:lnTo>
                    <a:pt x="6532" y="336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6532" y="772"/>
                  </a:lnTo>
                  <a:lnTo>
                    <a:pt x="6532" y="1167"/>
                  </a:lnTo>
                  <a:lnTo>
                    <a:pt x="7114" y="58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Rectangle 129">
              <a:extLst>
                <a:ext uri="{FF2B5EF4-FFF2-40B4-BE49-F238E27FC236}">
                  <a16:creationId xmlns:a16="http://schemas.microsoft.com/office/drawing/2014/main" id="{A50C73E4-1237-4AF2-B486-CCA567E46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2395" y="5164516"/>
              <a:ext cx="258819" cy="64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Rectangle 130">
              <a:extLst>
                <a:ext uri="{FF2B5EF4-FFF2-40B4-BE49-F238E27FC236}">
                  <a16:creationId xmlns:a16="http://schemas.microsoft.com/office/drawing/2014/main" id="{792FAE6C-7D7A-4C3B-AA8E-7AC4E03DF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0694" y="5164516"/>
              <a:ext cx="256434" cy="64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Rectangle 131">
              <a:extLst>
                <a:ext uri="{FF2B5EF4-FFF2-40B4-BE49-F238E27FC236}">
                  <a16:creationId xmlns:a16="http://schemas.microsoft.com/office/drawing/2014/main" id="{DA9F6D4A-6381-4ED9-9C01-ED5DEFE2D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843" y="5164516"/>
              <a:ext cx="256434" cy="64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Rectangle 132">
              <a:extLst>
                <a:ext uri="{FF2B5EF4-FFF2-40B4-BE49-F238E27FC236}">
                  <a16:creationId xmlns:a16="http://schemas.microsoft.com/office/drawing/2014/main" id="{3F60157C-149E-4AA0-A5FA-C74639141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545" y="5164516"/>
              <a:ext cx="258819" cy="64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Rectangle 133">
              <a:extLst>
                <a:ext uri="{FF2B5EF4-FFF2-40B4-BE49-F238E27FC236}">
                  <a16:creationId xmlns:a16="http://schemas.microsoft.com/office/drawing/2014/main" id="{ABBDC266-4C08-4661-B73E-6E77C9419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63" y="5164516"/>
              <a:ext cx="260011" cy="64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Rectangle 134">
              <a:extLst>
                <a:ext uri="{FF2B5EF4-FFF2-40B4-BE49-F238E27FC236}">
                  <a16:creationId xmlns:a16="http://schemas.microsoft.com/office/drawing/2014/main" id="{51220965-18F1-4863-94ED-31CB2B854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414" y="5164516"/>
              <a:ext cx="260011" cy="64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Rectangle 135">
              <a:extLst>
                <a:ext uri="{FF2B5EF4-FFF2-40B4-BE49-F238E27FC236}">
                  <a16:creationId xmlns:a16="http://schemas.microsoft.com/office/drawing/2014/main" id="{ED266463-95A2-4A79-958E-7068A8709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4" y="5164516"/>
              <a:ext cx="175329" cy="64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Rectangle 136">
              <a:extLst>
                <a:ext uri="{FF2B5EF4-FFF2-40B4-BE49-F238E27FC236}">
                  <a16:creationId xmlns:a16="http://schemas.microsoft.com/office/drawing/2014/main" id="{75B8F7E1-CBDA-48EC-8EB6-F760A12E3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9886" y="5164516"/>
              <a:ext cx="260011" cy="64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Rectangle 137">
              <a:extLst>
                <a:ext uri="{FF2B5EF4-FFF2-40B4-BE49-F238E27FC236}">
                  <a16:creationId xmlns:a16="http://schemas.microsoft.com/office/drawing/2014/main" id="{5FF83200-D39F-4BD4-B04B-19A6CFCC1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9036" y="5164516"/>
              <a:ext cx="260011" cy="64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Rectangle 138">
              <a:extLst>
                <a:ext uri="{FF2B5EF4-FFF2-40B4-BE49-F238E27FC236}">
                  <a16:creationId xmlns:a16="http://schemas.microsoft.com/office/drawing/2014/main" id="{AE05404B-C251-4AF0-8229-0A04F78F3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0738" y="5164516"/>
              <a:ext cx="260011" cy="64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Rectangle 139">
              <a:extLst>
                <a:ext uri="{FF2B5EF4-FFF2-40B4-BE49-F238E27FC236}">
                  <a16:creationId xmlns:a16="http://schemas.microsoft.com/office/drawing/2014/main" id="{118E7E82-3B88-4669-8BDE-C1B7BA98F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3247" y="5164516"/>
              <a:ext cx="258819" cy="64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Rectangle 140">
              <a:extLst>
                <a:ext uri="{FF2B5EF4-FFF2-40B4-BE49-F238E27FC236}">
                  <a16:creationId xmlns:a16="http://schemas.microsoft.com/office/drawing/2014/main" id="{ACD35080-5179-4FBC-A9EC-AB586750F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8185" y="5164516"/>
              <a:ext cx="256434" cy="64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Rectangle 141">
              <a:extLst>
                <a:ext uri="{FF2B5EF4-FFF2-40B4-BE49-F238E27FC236}">
                  <a16:creationId xmlns:a16="http://schemas.microsoft.com/office/drawing/2014/main" id="{BBD49A4A-643E-4ACD-9AAB-40E1458B1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097" y="5164516"/>
              <a:ext cx="258819" cy="64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Rectangle 143">
              <a:extLst>
                <a:ext uri="{FF2B5EF4-FFF2-40B4-BE49-F238E27FC236}">
                  <a16:creationId xmlns:a16="http://schemas.microsoft.com/office/drawing/2014/main" id="{96FE684F-2878-4C19-997B-598EBFBAB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428" y="5178829"/>
              <a:ext cx="260011" cy="64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Rectangle 144">
              <a:extLst>
                <a:ext uri="{FF2B5EF4-FFF2-40B4-BE49-F238E27FC236}">
                  <a16:creationId xmlns:a16="http://schemas.microsoft.com/office/drawing/2014/main" id="{68257DA9-B0FA-4856-BDBE-915187D85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577" y="5178829"/>
              <a:ext cx="260011" cy="64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Rectangle 145">
              <a:extLst>
                <a:ext uri="{FF2B5EF4-FFF2-40B4-BE49-F238E27FC236}">
                  <a16:creationId xmlns:a16="http://schemas.microsoft.com/office/drawing/2014/main" id="{B3238A36-2705-4BB1-9F61-EF464730D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5516" y="5178829"/>
              <a:ext cx="257626" cy="64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Rectangle 146">
              <a:extLst>
                <a:ext uri="{FF2B5EF4-FFF2-40B4-BE49-F238E27FC236}">
                  <a16:creationId xmlns:a16="http://schemas.microsoft.com/office/drawing/2014/main" id="{E5983183-D814-419E-AFF9-C03597630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4" y="5178829"/>
              <a:ext cx="186063" cy="64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Rectangle 147">
              <a:extLst>
                <a:ext uri="{FF2B5EF4-FFF2-40B4-BE49-F238E27FC236}">
                  <a16:creationId xmlns:a16="http://schemas.microsoft.com/office/drawing/2014/main" id="{6D83A055-C0B0-4599-B0F4-4E0D328EE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727" y="5178829"/>
              <a:ext cx="258819" cy="64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Rectangle 148">
              <a:extLst>
                <a:ext uri="{FF2B5EF4-FFF2-40B4-BE49-F238E27FC236}">
                  <a16:creationId xmlns:a16="http://schemas.microsoft.com/office/drawing/2014/main" id="{2B883639-2A7D-499B-811A-C9CD176DD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75" y="5178829"/>
              <a:ext cx="258819" cy="64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Rectangle 149">
              <a:extLst>
                <a:ext uri="{FF2B5EF4-FFF2-40B4-BE49-F238E27FC236}">
                  <a16:creationId xmlns:a16="http://schemas.microsoft.com/office/drawing/2014/main" id="{8EE4DFFA-7D05-406D-949A-431F99DB8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4664" y="5178829"/>
              <a:ext cx="257626" cy="64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Rectangle 150">
              <a:extLst>
                <a:ext uri="{FF2B5EF4-FFF2-40B4-BE49-F238E27FC236}">
                  <a16:creationId xmlns:a16="http://schemas.microsoft.com/office/drawing/2014/main" id="{CB7FE947-7584-4B83-A5B7-169140F48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3348" y="5178829"/>
              <a:ext cx="256434" cy="64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Rectangle 151">
              <a:extLst>
                <a:ext uri="{FF2B5EF4-FFF2-40B4-BE49-F238E27FC236}">
                  <a16:creationId xmlns:a16="http://schemas.microsoft.com/office/drawing/2014/main" id="{77FAC2DC-D186-492A-ABBD-5E79D106A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4199" y="5178829"/>
              <a:ext cx="256434" cy="64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Rectangle 152">
              <a:extLst>
                <a:ext uri="{FF2B5EF4-FFF2-40B4-BE49-F238E27FC236}">
                  <a16:creationId xmlns:a16="http://schemas.microsoft.com/office/drawing/2014/main" id="{DFA1F724-256F-48F0-8331-057FE074C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5050" y="5178829"/>
              <a:ext cx="256434" cy="64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Rectangle 153">
              <a:extLst>
                <a:ext uri="{FF2B5EF4-FFF2-40B4-BE49-F238E27FC236}">
                  <a16:creationId xmlns:a16="http://schemas.microsoft.com/office/drawing/2014/main" id="{FC29098A-80B0-4F9C-AAD1-1D427EFAB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410" y="5178829"/>
              <a:ext cx="258819" cy="64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Rectangle 154">
              <a:extLst>
                <a:ext uri="{FF2B5EF4-FFF2-40B4-BE49-F238E27FC236}">
                  <a16:creationId xmlns:a16="http://schemas.microsoft.com/office/drawing/2014/main" id="{5EA01CFC-4B4D-4044-9EF2-22A0C28BB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66" y="5178829"/>
              <a:ext cx="260011" cy="64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Rectangle 155">
              <a:extLst>
                <a:ext uri="{FF2B5EF4-FFF2-40B4-BE49-F238E27FC236}">
                  <a16:creationId xmlns:a16="http://schemas.microsoft.com/office/drawing/2014/main" id="{CA4F0A5E-2CB2-48FD-BA6E-982491E99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0112" y="5178829"/>
              <a:ext cx="258819" cy="64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9A90906-0787-41D4-BFA9-2C9D786434B2}"/>
              </a:ext>
            </a:extLst>
          </p:cNvPr>
          <p:cNvGrpSpPr/>
          <p:nvPr/>
        </p:nvGrpSpPr>
        <p:grpSpPr>
          <a:xfrm>
            <a:off x="8667" y="2321090"/>
            <a:ext cx="2168351" cy="2490383"/>
            <a:chOff x="18394" y="2321090"/>
            <a:chExt cx="2168351" cy="2490383"/>
          </a:xfrm>
        </p:grpSpPr>
        <p:sp>
          <p:nvSpPr>
            <p:cNvPr id="67" name="Freeform 123">
              <a:extLst>
                <a:ext uri="{FF2B5EF4-FFF2-40B4-BE49-F238E27FC236}">
                  <a16:creationId xmlns:a16="http://schemas.microsoft.com/office/drawing/2014/main" id="{2ED6BE43-7751-42F0-BD5E-F399E5917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4" y="2321090"/>
              <a:ext cx="2168351" cy="2490383"/>
            </a:xfrm>
            <a:custGeom>
              <a:avLst/>
              <a:gdLst>
                <a:gd name="T0" fmla="*/ 523 w 769"/>
                <a:gd name="T1" fmla="*/ 0 h 882"/>
                <a:gd name="T2" fmla="*/ 276 w 769"/>
                <a:gd name="T3" fmla="*/ 246 h 882"/>
                <a:gd name="T4" fmla="*/ 424 w 769"/>
                <a:gd name="T5" fmla="*/ 246 h 882"/>
                <a:gd name="T6" fmla="*/ 424 w 769"/>
                <a:gd name="T7" fmla="*/ 561 h 882"/>
                <a:gd name="T8" fmla="*/ 383 w 769"/>
                <a:gd name="T9" fmla="*/ 658 h 882"/>
                <a:gd name="T10" fmla="*/ 286 w 769"/>
                <a:gd name="T11" fmla="*/ 699 h 882"/>
                <a:gd name="T12" fmla="*/ 0 w 769"/>
                <a:gd name="T13" fmla="*/ 699 h 882"/>
                <a:gd name="T14" fmla="*/ 0 w 769"/>
                <a:gd name="T15" fmla="*/ 882 h 882"/>
                <a:gd name="T16" fmla="*/ 286 w 769"/>
                <a:gd name="T17" fmla="*/ 882 h 882"/>
                <a:gd name="T18" fmla="*/ 513 w 769"/>
                <a:gd name="T19" fmla="*/ 788 h 882"/>
                <a:gd name="T20" fmla="*/ 607 w 769"/>
                <a:gd name="T21" fmla="*/ 561 h 882"/>
                <a:gd name="T22" fmla="*/ 607 w 769"/>
                <a:gd name="T23" fmla="*/ 246 h 882"/>
                <a:gd name="T24" fmla="*/ 769 w 769"/>
                <a:gd name="T25" fmla="*/ 246 h 882"/>
                <a:gd name="T26" fmla="*/ 523 w 769"/>
                <a:gd name="T27" fmla="*/ 0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9" h="882">
                  <a:moveTo>
                    <a:pt x="523" y="0"/>
                  </a:moveTo>
                  <a:cubicBezTo>
                    <a:pt x="276" y="246"/>
                    <a:pt x="276" y="246"/>
                    <a:pt x="276" y="246"/>
                  </a:cubicBezTo>
                  <a:cubicBezTo>
                    <a:pt x="424" y="246"/>
                    <a:pt x="424" y="246"/>
                    <a:pt x="424" y="246"/>
                  </a:cubicBezTo>
                  <a:cubicBezTo>
                    <a:pt x="424" y="561"/>
                    <a:pt x="424" y="561"/>
                    <a:pt x="424" y="561"/>
                  </a:cubicBezTo>
                  <a:cubicBezTo>
                    <a:pt x="424" y="599"/>
                    <a:pt x="408" y="633"/>
                    <a:pt x="383" y="658"/>
                  </a:cubicBezTo>
                  <a:cubicBezTo>
                    <a:pt x="358" y="683"/>
                    <a:pt x="324" y="699"/>
                    <a:pt x="286" y="699"/>
                  </a:cubicBezTo>
                  <a:cubicBezTo>
                    <a:pt x="0" y="699"/>
                    <a:pt x="0" y="699"/>
                    <a:pt x="0" y="699"/>
                  </a:cubicBezTo>
                  <a:cubicBezTo>
                    <a:pt x="0" y="882"/>
                    <a:pt x="0" y="882"/>
                    <a:pt x="0" y="882"/>
                  </a:cubicBezTo>
                  <a:cubicBezTo>
                    <a:pt x="286" y="882"/>
                    <a:pt x="286" y="882"/>
                    <a:pt x="286" y="882"/>
                  </a:cubicBezTo>
                  <a:cubicBezTo>
                    <a:pt x="375" y="882"/>
                    <a:pt x="455" y="846"/>
                    <a:pt x="513" y="788"/>
                  </a:cubicBezTo>
                  <a:cubicBezTo>
                    <a:pt x="571" y="730"/>
                    <a:pt x="607" y="649"/>
                    <a:pt x="607" y="561"/>
                  </a:cubicBezTo>
                  <a:cubicBezTo>
                    <a:pt x="607" y="246"/>
                    <a:pt x="607" y="246"/>
                    <a:pt x="607" y="246"/>
                  </a:cubicBezTo>
                  <a:cubicBezTo>
                    <a:pt x="769" y="246"/>
                    <a:pt x="769" y="246"/>
                    <a:pt x="769" y="246"/>
                  </a:cubicBezTo>
                  <a:lnTo>
                    <a:pt x="5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1CDC1F0-5094-4B1A-84C0-C9A4A0680C79}"/>
                </a:ext>
              </a:extLst>
            </p:cNvPr>
            <p:cNvGrpSpPr/>
            <p:nvPr/>
          </p:nvGrpSpPr>
          <p:grpSpPr>
            <a:xfrm>
              <a:off x="69084" y="4512920"/>
              <a:ext cx="270746" cy="93032"/>
              <a:chOff x="3407693" y="5987134"/>
              <a:chExt cx="360363" cy="123825"/>
            </a:xfrm>
          </p:grpSpPr>
          <p:sp>
            <p:nvSpPr>
              <p:cNvPr id="84" name="Rectangle 164">
                <a:extLst>
                  <a:ext uri="{FF2B5EF4-FFF2-40B4-BE49-F238E27FC236}">
                    <a16:creationId xmlns:a16="http://schemas.microsoft.com/office/drawing/2014/main" id="{1B18A05D-22E2-4A8E-949A-F367C048C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7693" y="5987134"/>
                <a:ext cx="341313" cy="8572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5" name="Rectangle 179">
                <a:extLst>
                  <a:ext uri="{FF2B5EF4-FFF2-40B4-BE49-F238E27FC236}">
                    <a16:creationId xmlns:a16="http://schemas.microsoft.com/office/drawing/2014/main" id="{37AB1076-C8C8-4633-BE1C-F0B69E72C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568" y="6025234"/>
                <a:ext cx="344488" cy="85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082C4D9-37C8-4B87-981D-2342A3B6574E}"/>
                </a:ext>
              </a:extLst>
            </p:cNvPr>
            <p:cNvGrpSpPr/>
            <p:nvPr/>
          </p:nvGrpSpPr>
          <p:grpSpPr>
            <a:xfrm>
              <a:off x="547810" y="4512920"/>
              <a:ext cx="270746" cy="93032"/>
              <a:chOff x="3407693" y="5987134"/>
              <a:chExt cx="360363" cy="123825"/>
            </a:xfrm>
          </p:grpSpPr>
          <p:sp>
            <p:nvSpPr>
              <p:cNvPr id="82" name="Rectangle 164">
                <a:extLst>
                  <a:ext uri="{FF2B5EF4-FFF2-40B4-BE49-F238E27FC236}">
                    <a16:creationId xmlns:a16="http://schemas.microsoft.com/office/drawing/2014/main" id="{184BE429-F1FF-4C1B-8AEA-EE69B2310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7693" y="5987134"/>
                <a:ext cx="341313" cy="8572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3" name="Rectangle 179">
                <a:extLst>
                  <a:ext uri="{FF2B5EF4-FFF2-40B4-BE49-F238E27FC236}">
                    <a16:creationId xmlns:a16="http://schemas.microsoft.com/office/drawing/2014/main" id="{D1380D0A-5634-4537-B7B1-78867A57A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568" y="6025234"/>
                <a:ext cx="344488" cy="85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2FCC45A-842B-47B2-B342-600A8745C052}"/>
                </a:ext>
              </a:extLst>
            </p:cNvPr>
            <p:cNvGrpSpPr/>
            <p:nvPr/>
          </p:nvGrpSpPr>
          <p:grpSpPr>
            <a:xfrm rot="19384150">
              <a:off x="1051933" y="4386795"/>
              <a:ext cx="270746" cy="93032"/>
              <a:chOff x="3407693" y="5987134"/>
              <a:chExt cx="360363" cy="123825"/>
            </a:xfrm>
          </p:grpSpPr>
          <p:sp>
            <p:nvSpPr>
              <p:cNvPr id="80" name="Rectangle 164">
                <a:extLst>
                  <a:ext uri="{FF2B5EF4-FFF2-40B4-BE49-F238E27FC236}">
                    <a16:creationId xmlns:a16="http://schemas.microsoft.com/office/drawing/2014/main" id="{58F5A253-C821-4F4E-A6DA-4F0BB5297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7693" y="5987134"/>
                <a:ext cx="341313" cy="8572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1" name="Rectangle 179">
                <a:extLst>
                  <a:ext uri="{FF2B5EF4-FFF2-40B4-BE49-F238E27FC236}">
                    <a16:creationId xmlns:a16="http://schemas.microsoft.com/office/drawing/2014/main" id="{442D8E78-34B7-4521-AF71-079CB71F3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568" y="6025234"/>
                <a:ext cx="344488" cy="85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0991902-9EDE-45D7-A613-5DDF26C03EAC}"/>
                </a:ext>
              </a:extLst>
            </p:cNvPr>
            <p:cNvGrpSpPr/>
            <p:nvPr/>
          </p:nvGrpSpPr>
          <p:grpSpPr>
            <a:xfrm rot="17256463">
              <a:off x="1285150" y="4003110"/>
              <a:ext cx="270746" cy="93032"/>
              <a:chOff x="3407693" y="5987134"/>
              <a:chExt cx="360363" cy="123825"/>
            </a:xfrm>
          </p:grpSpPr>
          <p:sp>
            <p:nvSpPr>
              <p:cNvPr id="78" name="Rectangle 164">
                <a:extLst>
                  <a:ext uri="{FF2B5EF4-FFF2-40B4-BE49-F238E27FC236}">
                    <a16:creationId xmlns:a16="http://schemas.microsoft.com/office/drawing/2014/main" id="{3CFB3E96-728C-4428-9612-C482B76EC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7693" y="5987134"/>
                <a:ext cx="341313" cy="8572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" name="Rectangle 179">
                <a:extLst>
                  <a:ext uri="{FF2B5EF4-FFF2-40B4-BE49-F238E27FC236}">
                    <a16:creationId xmlns:a16="http://schemas.microsoft.com/office/drawing/2014/main" id="{8A27ED62-92E4-48DE-B9A4-97B9D332B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568" y="6025234"/>
                <a:ext cx="344488" cy="85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A09B82C-3481-4FF0-9D9A-B47F79C4CAA5}"/>
                </a:ext>
              </a:extLst>
            </p:cNvPr>
            <p:cNvGrpSpPr/>
            <p:nvPr/>
          </p:nvGrpSpPr>
          <p:grpSpPr>
            <a:xfrm rot="16200000">
              <a:off x="1342292" y="3539838"/>
              <a:ext cx="270746" cy="93032"/>
              <a:chOff x="3407693" y="5987134"/>
              <a:chExt cx="360363" cy="123825"/>
            </a:xfrm>
          </p:grpSpPr>
          <p:sp>
            <p:nvSpPr>
              <p:cNvPr id="76" name="Rectangle 164">
                <a:extLst>
                  <a:ext uri="{FF2B5EF4-FFF2-40B4-BE49-F238E27FC236}">
                    <a16:creationId xmlns:a16="http://schemas.microsoft.com/office/drawing/2014/main" id="{DAFB4B42-947C-4859-A112-F3113AAAF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7693" y="5987134"/>
                <a:ext cx="341313" cy="8572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7" name="Rectangle 179">
                <a:extLst>
                  <a:ext uri="{FF2B5EF4-FFF2-40B4-BE49-F238E27FC236}">
                    <a16:creationId xmlns:a16="http://schemas.microsoft.com/office/drawing/2014/main" id="{B3F40BD2-173F-4703-B53B-823D8A316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568" y="6025234"/>
                <a:ext cx="344488" cy="85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D338A6FB-50C1-46E9-81F5-207D5ED33544}"/>
                </a:ext>
              </a:extLst>
            </p:cNvPr>
            <p:cNvGrpSpPr/>
            <p:nvPr/>
          </p:nvGrpSpPr>
          <p:grpSpPr>
            <a:xfrm rot="16200000">
              <a:off x="1327075" y="3114039"/>
              <a:ext cx="270746" cy="93032"/>
              <a:chOff x="3407693" y="5987134"/>
              <a:chExt cx="360363" cy="123825"/>
            </a:xfrm>
          </p:grpSpPr>
          <p:sp>
            <p:nvSpPr>
              <p:cNvPr id="74" name="Rectangle 164">
                <a:extLst>
                  <a:ext uri="{FF2B5EF4-FFF2-40B4-BE49-F238E27FC236}">
                    <a16:creationId xmlns:a16="http://schemas.microsoft.com/office/drawing/2014/main" id="{92612B42-8070-4029-88E6-D71BAA3E2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7693" y="5987134"/>
                <a:ext cx="341313" cy="8572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5" name="Rectangle 179">
                <a:extLst>
                  <a:ext uri="{FF2B5EF4-FFF2-40B4-BE49-F238E27FC236}">
                    <a16:creationId xmlns:a16="http://schemas.microsoft.com/office/drawing/2014/main" id="{84B4EF7F-0669-4B14-8964-927183F61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568" y="6025234"/>
                <a:ext cx="344488" cy="85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736AF43-6E48-49DA-A8E6-E967E7FE4E99}"/>
              </a:ext>
            </a:extLst>
          </p:cNvPr>
          <p:cNvGrpSpPr/>
          <p:nvPr/>
        </p:nvGrpSpPr>
        <p:grpSpPr>
          <a:xfrm>
            <a:off x="0" y="1716889"/>
            <a:ext cx="6910575" cy="4590750"/>
            <a:chOff x="0" y="1716889"/>
            <a:chExt cx="6910575" cy="4590750"/>
          </a:xfrm>
        </p:grpSpPr>
        <p:sp>
          <p:nvSpPr>
            <p:cNvPr id="96" name="Rectangle 142">
              <a:extLst>
                <a:ext uri="{FF2B5EF4-FFF2-40B4-BE49-F238E27FC236}">
                  <a16:creationId xmlns:a16="http://schemas.microsoft.com/office/drawing/2014/main" id="{1058094E-FCD0-4B75-A3F2-A71034C70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7334" y="5164516"/>
              <a:ext cx="256434" cy="64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Rectangle 156">
              <a:extLst>
                <a:ext uri="{FF2B5EF4-FFF2-40B4-BE49-F238E27FC236}">
                  <a16:creationId xmlns:a16="http://schemas.microsoft.com/office/drawing/2014/main" id="{D9974EDB-03C1-4362-A603-28BD01C50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9261" y="5178829"/>
              <a:ext cx="258819" cy="64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42035AA2-D061-4F25-A68B-17399F5667C3}"/>
                </a:ext>
              </a:extLst>
            </p:cNvPr>
            <p:cNvGrpSpPr/>
            <p:nvPr/>
          </p:nvGrpSpPr>
          <p:grpSpPr>
            <a:xfrm>
              <a:off x="0" y="1716889"/>
              <a:ext cx="6910575" cy="4590750"/>
              <a:chOff x="0" y="1716889"/>
              <a:chExt cx="6910575" cy="4590750"/>
            </a:xfrm>
          </p:grpSpPr>
          <p:sp>
            <p:nvSpPr>
              <p:cNvPr id="131" name="Freeform 160">
                <a:extLst>
                  <a:ext uri="{FF2B5EF4-FFF2-40B4-BE49-F238E27FC236}">
                    <a16:creationId xmlns:a16="http://schemas.microsoft.com/office/drawing/2014/main" id="{61262BC4-978B-4007-8697-3F312BE045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756249"/>
                <a:ext cx="6910575" cy="4551390"/>
              </a:xfrm>
              <a:custGeom>
                <a:avLst/>
                <a:gdLst>
                  <a:gd name="T0" fmla="*/ 2450 w 2450"/>
                  <a:gd name="T1" fmla="*/ 246 h 1613"/>
                  <a:gd name="T2" fmla="*/ 2204 w 2450"/>
                  <a:gd name="T3" fmla="*/ 0 h 1613"/>
                  <a:gd name="T4" fmla="*/ 1958 w 2450"/>
                  <a:gd name="T5" fmla="*/ 246 h 1613"/>
                  <a:gd name="T6" fmla="*/ 2117 w 2450"/>
                  <a:gd name="T7" fmla="*/ 246 h 1613"/>
                  <a:gd name="T8" fmla="*/ 2118 w 2450"/>
                  <a:gd name="T9" fmla="*/ 304 h 1613"/>
                  <a:gd name="T10" fmla="*/ 1985 w 2450"/>
                  <a:gd name="T11" fmla="*/ 930 h 1613"/>
                  <a:gd name="T12" fmla="*/ 1767 w 2450"/>
                  <a:gd name="T13" fmla="*/ 1198 h 1613"/>
                  <a:gd name="T14" fmla="*/ 1372 w 2450"/>
                  <a:gd name="T15" fmla="*/ 1389 h 1613"/>
                  <a:gd name="T16" fmla="*/ 1064 w 2450"/>
                  <a:gd name="T17" fmla="*/ 1427 h 1613"/>
                  <a:gd name="T18" fmla="*/ 0 w 2450"/>
                  <a:gd name="T19" fmla="*/ 1425 h 1613"/>
                  <a:gd name="T20" fmla="*/ 0 w 2450"/>
                  <a:gd name="T21" fmla="*/ 1608 h 1613"/>
                  <a:gd name="T22" fmla="*/ 851 w 2450"/>
                  <a:gd name="T23" fmla="*/ 1610 h 1613"/>
                  <a:gd name="T24" fmla="*/ 1368 w 2450"/>
                  <a:gd name="T25" fmla="*/ 1578 h 1613"/>
                  <a:gd name="T26" fmla="*/ 1675 w 2450"/>
                  <a:gd name="T27" fmla="*/ 1473 h 1613"/>
                  <a:gd name="T28" fmla="*/ 2109 w 2450"/>
                  <a:gd name="T29" fmla="*/ 1081 h 1613"/>
                  <a:gd name="T30" fmla="*/ 2301 w 2450"/>
                  <a:gd name="T31" fmla="*/ 304 h 1613"/>
                  <a:gd name="T32" fmla="*/ 2300 w 2450"/>
                  <a:gd name="T33" fmla="*/ 246 h 1613"/>
                  <a:gd name="T34" fmla="*/ 2450 w 2450"/>
                  <a:gd name="T35" fmla="*/ 246 h 1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50" h="1613">
                    <a:moveTo>
                      <a:pt x="2450" y="246"/>
                    </a:moveTo>
                    <a:cubicBezTo>
                      <a:pt x="2204" y="0"/>
                      <a:pt x="2204" y="0"/>
                      <a:pt x="2204" y="0"/>
                    </a:cubicBezTo>
                    <a:cubicBezTo>
                      <a:pt x="1958" y="246"/>
                      <a:pt x="1958" y="246"/>
                      <a:pt x="1958" y="246"/>
                    </a:cubicBezTo>
                    <a:cubicBezTo>
                      <a:pt x="2117" y="246"/>
                      <a:pt x="2117" y="246"/>
                      <a:pt x="2117" y="246"/>
                    </a:cubicBezTo>
                    <a:cubicBezTo>
                      <a:pt x="2117" y="266"/>
                      <a:pt x="2118" y="285"/>
                      <a:pt x="2118" y="304"/>
                    </a:cubicBezTo>
                    <a:cubicBezTo>
                      <a:pt x="2118" y="576"/>
                      <a:pt x="2064" y="778"/>
                      <a:pt x="1985" y="930"/>
                    </a:cubicBezTo>
                    <a:cubicBezTo>
                      <a:pt x="1925" y="1044"/>
                      <a:pt x="1849" y="1131"/>
                      <a:pt x="1767" y="1198"/>
                    </a:cubicBezTo>
                    <a:cubicBezTo>
                      <a:pt x="1643" y="1299"/>
                      <a:pt x="1501" y="1357"/>
                      <a:pt x="1372" y="1389"/>
                    </a:cubicBezTo>
                    <a:cubicBezTo>
                      <a:pt x="1244" y="1421"/>
                      <a:pt x="1165" y="1426"/>
                      <a:pt x="1064" y="1427"/>
                    </a:cubicBezTo>
                    <a:cubicBezTo>
                      <a:pt x="931" y="1428"/>
                      <a:pt x="0" y="1425"/>
                      <a:pt x="0" y="1425"/>
                    </a:cubicBezTo>
                    <a:cubicBezTo>
                      <a:pt x="0" y="1608"/>
                      <a:pt x="0" y="1608"/>
                      <a:pt x="0" y="1608"/>
                    </a:cubicBezTo>
                    <a:cubicBezTo>
                      <a:pt x="0" y="1608"/>
                      <a:pt x="816" y="1610"/>
                      <a:pt x="851" y="1610"/>
                    </a:cubicBezTo>
                    <a:cubicBezTo>
                      <a:pt x="1199" y="1613"/>
                      <a:pt x="1303" y="1593"/>
                      <a:pt x="1368" y="1578"/>
                    </a:cubicBezTo>
                    <a:cubicBezTo>
                      <a:pt x="1463" y="1556"/>
                      <a:pt x="1569" y="1525"/>
                      <a:pt x="1675" y="1473"/>
                    </a:cubicBezTo>
                    <a:cubicBezTo>
                      <a:pt x="1833" y="1395"/>
                      <a:pt x="1992" y="1271"/>
                      <a:pt x="2109" y="1081"/>
                    </a:cubicBezTo>
                    <a:cubicBezTo>
                      <a:pt x="2227" y="891"/>
                      <a:pt x="2301" y="637"/>
                      <a:pt x="2301" y="304"/>
                    </a:cubicBezTo>
                    <a:cubicBezTo>
                      <a:pt x="2301" y="285"/>
                      <a:pt x="2301" y="266"/>
                      <a:pt x="2300" y="246"/>
                    </a:cubicBezTo>
                    <a:lnTo>
                      <a:pt x="2450" y="246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" name="Freeform 161">
                <a:extLst>
                  <a:ext uri="{FF2B5EF4-FFF2-40B4-BE49-F238E27FC236}">
                    <a16:creationId xmlns:a16="http://schemas.microsoft.com/office/drawing/2014/main" id="{5E30FA0C-6242-4175-9962-460E11D1DF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716889"/>
                <a:ext cx="6910575" cy="4543042"/>
              </a:xfrm>
              <a:custGeom>
                <a:avLst/>
                <a:gdLst>
                  <a:gd name="T0" fmla="*/ 2450 w 2450"/>
                  <a:gd name="T1" fmla="*/ 247 h 1610"/>
                  <a:gd name="T2" fmla="*/ 2204 w 2450"/>
                  <a:gd name="T3" fmla="*/ 0 h 1610"/>
                  <a:gd name="T4" fmla="*/ 1958 w 2450"/>
                  <a:gd name="T5" fmla="*/ 247 h 1610"/>
                  <a:gd name="T6" fmla="*/ 2117 w 2450"/>
                  <a:gd name="T7" fmla="*/ 247 h 1610"/>
                  <a:gd name="T8" fmla="*/ 2118 w 2450"/>
                  <a:gd name="T9" fmla="*/ 304 h 1610"/>
                  <a:gd name="T10" fmla="*/ 1985 w 2450"/>
                  <a:gd name="T11" fmla="*/ 930 h 1610"/>
                  <a:gd name="T12" fmla="*/ 1767 w 2450"/>
                  <a:gd name="T13" fmla="*/ 1199 h 1610"/>
                  <a:gd name="T14" fmla="*/ 1372 w 2450"/>
                  <a:gd name="T15" fmla="*/ 1389 h 1610"/>
                  <a:gd name="T16" fmla="*/ 1064 w 2450"/>
                  <a:gd name="T17" fmla="*/ 1427 h 1610"/>
                  <a:gd name="T18" fmla="*/ 0 w 2450"/>
                  <a:gd name="T19" fmla="*/ 1425 h 1610"/>
                  <a:gd name="T20" fmla="*/ 0 w 2450"/>
                  <a:gd name="T21" fmla="*/ 1608 h 1610"/>
                  <a:gd name="T22" fmla="*/ 995 w 2450"/>
                  <a:gd name="T23" fmla="*/ 1608 h 1610"/>
                  <a:gd name="T24" fmla="*/ 1064 w 2450"/>
                  <a:gd name="T25" fmla="*/ 1610 h 1610"/>
                  <a:gd name="T26" fmla="*/ 1368 w 2450"/>
                  <a:gd name="T27" fmla="*/ 1578 h 1610"/>
                  <a:gd name="T28" fmla="*/ 1675 w 2450"/>
                  <a:gd name="T29" fmla="*/ 1474 h 1610"/>
                  <a:gd name="T30" fmla="*/ 2109 w 2450"/>
                  <a:gd name="T31" fmla="*/ 1081 h 1610"/>
                  <a:gd name="T32" fmla="*/ 2301 w 2450"/>
                  <a:gd name="T33" fmla="*/ 304 h 1610"/>
                  <a:gd name="T34" fmla="*/ 2300 w 2450"/>
                  <a:gd name="T35" fmla="*/ 247 h 1610"/>
                  <a:gd name="T36" fmla="*/ 2450 w 2450"/>
                  <a:gd name="T37" fmla="*/ 247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50" h="1610">
                    <a:moveTo>
                      <a:pt x="2450" y="247"/>
                    </a:moveTo>
                    <a:cubicBezTo>
                      <a:pt x="2204" y="0"/>
                      <a:pt x="2204" y="0"/>
                      <a:pt x="2204" y="0"/>
                    </a:cubicBezTo>
                    <a:cubicBezTo>
                      <a:pt x="1958" y="247"/>
                      <a:pt x="1958" y="247"/>
                      <a:pt x="1958" y="247"/>
                    </a:cubicBezTo>
                    <a:cubicBezTo>
                      <a:pt x="2117" y="247"/>
                      <a:pt x="2117" y="247"/>
                      <a:pt x="2117" y="247"/>
                    </a:cubicBezTo>
                    <a:cubicBezTo>
                      <a:pt x="2117" y="266"/>
                      <a:pt x="2118" y="286"/>
                      <a:pt x="2118" y="304"/>
                    </a:cubicBezTo>
                    <a:cubicBezTo>
                      <a:pt x="2118" y="576"/>
                      <a:pt x="2064" y="778"/>
                      <a:pt x="1985" y="930"/>
                    </a:cubicBezTo>
                    <a:cubicBezTo>
                      <a:pt x="1925" y="1044"/>
                      <a:pt x="1849" y="1131"/>
                      <a:pt x="1767" y="1199"/>
                    </a:cubicBezTo>
                    <a:cubicBezTo>
                      <a:pt x="1643" y="1300"/>
                      <a:pt x="1501" y="1357"/>
                      <a:pt x="1372" y="1389"/>
                    </a:cubicBezTo>
                    <a:cubicBezTo>
                      <a:pt x="1244" y="1421"/>
                      <a:pt x="1129" y="1427"/>
                      <a:pt x="1064" y="1427"/>
                    </a:cubicBezTo>
                    <a:cubicBezTo>
                      <a:pt x="1045" y="1427"/>
                      <a:pt x="0" y="1425"/>
                      <a:pt x="0" y="1425"/>
                    </a:cubicBezTo>
                    <a:cubicBezTo>
                      <a:pt x="0" y="1608"/>
                      <a:pt x="0" y="1608"/>
                      <a:pt x="0" y="1608"/>
                    </a:cubicBezTo>
                    <a:cubicBezTo>
                      <a:pt x="995" y="1608"/>
                      <a:pt x="995" y="1608"/>
                      <a:pt x="995" y="1608"/>
                    </a:cubicBezTo>
                    <a:cubicBezTo>
                      <a:pt x="1005" y="1609"/>
                      <a:pt x="1029" y="1610"/>
                      <a:pt x="1064" y="1610"/>
                    </a:cubicBezTo>
                    <a:cubicBezTo>
                      <a:pt x="1132" y="1610"/>
                      <a:pt x="1241" y="1605"/>
                      <a:pt x="1368" y="1578"/>
                    </a:cubicBezTo>
                    <a:cubicBezTo>
                      <a:pt x="1463" y="1558"/>
                      <a:pt x="1569" y="1526"/>
                      <a:pt x="1675" y="1474"/>
                    </a:cubicBezTo>
                    <a:cubicBezTo>
                      <a:pt x="1833" y="1396"/>
                      <a:pt x="1992" y="1272"/>
                      <a:pt x="2109" y="1081"/>
                    </a:cubicBezTo>
                    <a:cubicBezTo>
                      <a:pt x="2227" y="891"/>
                      <a:pt x="2301" y="637"/>
                      <a:pt x="2301" y="304"/>
                    </a:cubicBezTo>
                    <a:cubicBezTo>
                      <a:pt x="2301" y="285"/>
                      <a:pt x="2301" y="266"/>
                      <a:pt x="2300" y="247"/>
                    </a:cubicBezTo>
                    <a:lnTo>
                      <a:pt x="2450" y="2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99" name="Freeform 162">
              <a:extLst>
                <a:ext uri="{FF2B5EF4-FFF2-40B4-BE49-F238E27FC236}">
                  <a16:creationId xmlns:a16="http://schemas.microsoft.com/office/drawing/2014/main" id="{064FC82E-588A-4E57-85F6-91D6C56CF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457" y="5949825"/>
              <a:ext cx="256434" cy="70370"/>
            </a:xfrm>
            <a:custGeom>
              <a:avLst/>
              <a:gdLst>
                <a:gd name="T0" fmla="*/ 35 w 91"/>
                <a:gd name="T1" fmla="*/ 1 h 25"/>
                <a:gd name="T2" fmla="*/ 35 w 91"/>
                <a:gd name="T3" fmla="*/ 0 h 25"/>
                <a:gd name="T4" fmla="*/ 0 w 91"/>
                <a:gd name="T5" fmla="*/ 0 h 25"/>
                <a:gd name="T6" fmla="*/ 0 w 91"/>
                <a:gd name="T7" fmla="*/ 23 h 25"/>
                <a:gd name="T8" fmla="*/ 34 w 91"/>
                <a:gd name="T9" fmla="*/ 23 h 25"/>
                <a:gd name="T10" fmla="*/ 91 w 91"/>
                <a:gd name="T11" fmla="*/ 25 h 25"/>
                <a:gd name="T12" fmla="*/ 91 w 91"/>
                <a:gd name="T13" fmla="*/ 3 h 25"/>
                <a:gd name="T14" fmla="*/ 50 w 91"/>
                <a:gd name="T15" fmla="*/ 1 h 25"/>
                <a:gd name="T16" fmla="*/ 35 w 91"/>
                <a:gd name="T17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25">
                  <a:moveTo>
                    <a:pt x="35" y="1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7" y="24"/>
                    <a:pt x="58" y="25"/>
                    <a:pt x="91" y="25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73" y="2"/>
                    <a:pt x="59" y="2"/>
                    <a:pt x="50" y="1"/>
                  </a:cubicBezTo>
                  <a:cubicBezTo>
                    <a:pt x="40" y="1"/>
                    <a:pt x="35" y="1"/>
                    <a:pt x="3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Freeform 163">
              <a:extLst>
                <a:ext uri="{FF2B5EF4-FFF2-40B4-BE49-F238E27FC236}">
                  <a16:creationId xmlns:a16="http://schemas.microsoft.com/office/drawing/2014/main" id="{6880934F-DF91-4417-B486-9F62608FD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5923" y="5916429"/>
              <a:ext cx="264782" cy="93032"/>
            </a:xfrm>
            <a:custGeom>
              <a:avLst/>
              <a:gdLst>
                <a:gd name="T0" fmla="*/ 0 w 94"/>
                <a:gd name="T1" fmla="*/ 10 h 33"/>
                <a:gd name="T2" fmla="*/ 2 w 94"/>
                <a:gd name="T3" fmla="*/ 33 h 33"/>
                <a:gd name="T4" fmla="*/ 2 w 94"/>
                <a:gd name="T5" fmla="*/ 33 h 33"/>
                <a:gd name="T6" fmla="*/ 94 w 94"/>
                <a:gd name="T7" fmla="*/ 23 h 33"/>
                <a:gd name="T8" fmla="*/ 91 w 94"/>
                <a:gd name="T9" fmla="*/ 0 h 33"/>
                <a:gd name="T10" fmla="*/ 0 w 94"/>
                <a:gd name="T11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33">
                  <a:moveTo>
                    <a:pt x="0" y="10"/>
                  </a:moveTo>
                  <a:cubicBezTo>
                    <a:pt x="2" y="33"/>
                    <a:pt x="2" y="33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0" y="31"/>
                    <a:pt x="61" y="27"/>
                    <a:pt x="94" y="23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58" y="5"/>
                    <a:pt x="28" y="8"/>
                    <a:pt x="0" y="1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Rectangle 164">
              <a:extLst>
                <a:ext uri="{FF2B5EF4-FFF2-40B4-BE49-F238E27FC236}">
                  <a16:creationId xmlns:a16="http://schemas.microsoft.com/office/drawing/2014/main" id="{F442B271-6E1C-4638-BF46-998E18B67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6606" y="5949825"/>
              <a:ext cx="256434" cy="64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Rectangle 165">
              <a:extLst>
                <a:ext uri="{FF2B5EF4-FFF2-40B4-BE49-F238E27FC236}">
                  <a16:creationId xmlns:a16="http://schemas.microsoft.com/office/drawing/2014/main" id="{7D588E2C-A6D8-4086-8931-04D4119DA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326" y="5949825"/>
              <a:ext cx="260011" cy="64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Rectangle 166">
              <a:extLst>
                <a:ext uri="{FF2B5EF4-FFF2-40B4-BE49-F238E27FC236}">
                  <a16:creationId xmlns:a16="http://schemas.microsoft.com/office/drawing/2014/main" id="{126C1F30-C42A-4174-98CE-DC1D63458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476" y="5949825"/>
              <a:ext cx="260011" cy="64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Freeform 167">
              <a:extLst>
                <a:ext uri="{FF2B5EF4-FFF2-40B4-BE49-F238E27FC236}">
                  <a16:creationId xmlns:a16="http://schemas.microsoft.com/office/drawing/2014/main" id="{F64CB030-A658-4520-9C9C-15E7E8851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039" y="5788809"/>
              <a:ext cx="267168" cy="130006"/>
            </a:xfrm>
            <a:custGeom>
              <a:avLst/>
              <a:gdLst>
                <a:gd name="T0" fmla="*/ 0 w 95"/>
                <a:gd name="T1" fmla="*/ 24 h 46"/>
                <a:gd name="T2" fmla="*/ 6 w 95"/>
                <a:gd name="T3" fmla="*/ 46 h 46"/>
                <a:gd name="T4" fmla="*/ 95 w 95"/>
                <a:gd name="T5" fmla="*/ 22 h 46"/>
                <a:gd name="T6" fmla="*/ 88 w 95"/>
                <a:gd name="T7" fmla="*/ 0 h 46"/>
                <a:gd name="T8" fmla="*/ 0 w 95"/>
                <a:gd name="T9" fmla="*/ 2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46">
                  <a:moveTo>
                    <a:pt x="0" y="24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35" y="40"/>
                    <a:pt x="64" y="32"/>
                    <a:pt x="95" y="22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58" y="10"/>
                    <a:pt x="29" y="17"/>
                    <a:pt x="0" y="24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Rectangle 168">
              <a:extLst>
                <a:ext uri="{FF2B5EF4-FFF2-40B4-BE49-F238E27FC236}">
                  <a16:creationId xmlns:a16="http://schemas.microsoft.com/office/drawing/2014/main" id="{10697F21-FC1B-4998-B13C-C1FE805BB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370" y="5949825"/>
              <a:ext cx="258819" cy="64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Rectangle 169">
              <a:extLst>
                <a:ext uri="{FF2B5EF4-FFF2-40B4-BE49-F238E27FC236}">
                  <a16:creationId xmlns:a16="http://schemas.microsoft.com/office/drawing/2014/main" id="{EB02BACC-1E64-4731-B6CC-916A45665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949825"/>
              <a:ext cx="59636" cy="64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Freeform 170">
              <a:extLst>
                <a:ext uri="{FF2B5EF4-FFF2-40B4-BE49-F238E27FC236}">
                  <a16:creationId xmlns:a16="http://schemas.microsoft.com/office/drawing/2014/main" id="{C6DF6ED6-9956-4EE6-ABBD-44C69AE40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0724" y="3263837"/>
              <a:ext cx="104959" cy="264782"/>
            </a:xfrm>
            <a:custGeom>
              <a:avLst/>
              <a:gdLst>
                <a:gd name="T0" fmla="*/ 0 w 37"/>
                <a:gd name="T1" fmla="*/ 89 h 94"/>
                <a:gd name="T2" fmla="*/ 22 w 37"/>
                <a:gd name="T3" fmla="*/ 94 h 94"/>
                <a:gd name="T4" fmla="*/ 37 w 37"/>
                <a:gd name="T5" fmla="*/ 3 h 94"/>
                <a:gd name="T6" fmla="*/ 14 w 37"/>
                <a:gd name="T7" fmla="*/ 0 h 94"/>
                <a:gd name="T8" fmla="*/ 0 w 37"/>
                <a:gd name="T9" fmla="*/ 8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94">
                  <a:moveTo>
                    <a:pt x="0" y="89"/>
                  </a:moveTo>
                  <a:cubicBezTo>
                    <a:pt x="22" y="94"/>
                    <a:pt x="22" y="94"/>
                    <a:pt x="22" y="94"/>
                  </a:cubicBezTo>
                  <a:cubicBezTo>
                    <a:pt x="28" y="65"/>
                    <a:pt x="33" y="34"/>
                    <a:pt x="37" y="3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31"/>
                    <a:pt x="5" y="61"/>
                    <a:pt x="0" y="89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" name="Freeform 171">
              <a:extLst>
                <a:ext uri="{FF2B5EF4-FFF2-40B4-BE49-F238E27FC236}">
                  <a16:creationId xmlns:a16="http://schemas.microsoft.com/office/drawing/2014/main" id="{86EC20CF-B224-486C-BB87-BC7A1F9B7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5671" y="3827990"/>
              <a:ext cx="140740" cy="264782"/>
            </a:xfrm>
            <a:custGeom>
              <a:avLst/>
              <a:gdLst>
                <a:gd name="T0" fmla="*/ 0 w 50"/>
                <a:gd name="T1" fmla="*/ 86 h 94"/>
                <a:gd name="T2" fmla="*/ 22 w 50"/>
                <a:gd name="T3" fmla="*/ 94 h 94"/>
                <a:gd name="T4" fmla="*/ 50 w 50"/>
                <a:gd name="T5" fmla="*/ 6 h 94"/>
                <a:gd name="T6" fmla="*/ 28 w 50"/>
                <a:gd name="T7" fmla="*/ 0 h 94"/>
                <a:gd name="T8" fmla="*/ 0 w 50"/>
                <a:gd name="T9" fmla="*/ 8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94">
                  <a:moveTo>
                    <a:pt x="0" y="86"/>
                  </a:moveTo>
                  <a:cubicBezTo>
                    <a:pt x="22" y="94"/>
                    <a:pt x="22" y="94"/>
                    <a:pt x="22" y="94"/>
                  </a:cubicBezTo>
                  <a:cubicBezTo>
                    <a:pt x="32" y="66"/>
                    <a:pt x="42" y="36"/>
                    <a:pt x="50" y="6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0" y="30"/>
                    <a:pt x="10" y="58"/>
                    <a:pt x="0" y="86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Freeform 172">
              <a:extLst>
                <a:ext uri="{FF2B5EF4-FFF2-40B4-BE49-F238E27FC236}">
                  <a16:creationId xmlns:a16="http://schemas.microsoft.com/office/drawing/2014/main" id="{E20E6A73-4C36-41A8-8713-BB1DD144B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4672" y="2687757"/>
              <a:ext cx="75141" cy="260011"/>
            </a:xfrm>
            <a:custGeom>
              <a:avLst/>
              <a:gdLst>
                <a:gd name="T0" fmla="*/ 4 w 27"/>
                <a:gd name="T1" fmla="*/ 0 h 92"/>
                <a:gd name="T2" fmla="*/ 0 w 27"/>
                <a:gd name="T3" fmla="*/ 91 h 92"/>
                <a:gd name="T4" fmla="*/ 23 w 27"/>
                <a:gd name="T5" fmla="*/ 92 h 92"/>
                <a:gd name="T6" fmla="*/ 27 w 27"/>
                <a:gd name="T7" fmla="*/ 0 h 92"/>
                <a:gd name="T8" fmla="*/ 4 w 27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2">
                  <a:moveTo>
                    <a:pt x="4" y="0"/>
                  </a:moveTo>
                  <a:cubicBezTo>
                    <a:pt x="3" y="31"/>
                    <a:pt x="2" y="61"/>
                    <a:pt x="0" y="91"/>
                  </a:cubicBezTo>
                  <a:cubicBezTo>
                    <a:pt x="23" y="92"/>
                    <a:pt x="23" y="92"/>
                    <a:pt x="23" y="92"/>
                  </a:cubicBezTo>
                  <a:cubicBezTo>
                    <a:pt x="25" y="63"/>
                    <a:pt x="26" y="32"/>
                    <a:pt x="27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Freeform 173">
              <a:extLst>
                <a:ext uri="{FF2B5EF4-FFF2-40B4-BE49-F238E27FC236}">
                  <a16:creationId xmlns:a16="http://schemas.microsoft.com/office/drawing/2014/main" id="{202358D7-FB32-47C7-8EC4-C733D783A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7587" y="4363518"/>
              <a:ext cx="180100" cy="257626"/>
            </a:xfrm>
            <a:custGeom>
              <a:avLst/>
              <a:gdLst>
                <a:gd name="T0" fmla="*/ 0 w 64"/>
                <a:gd name="T1" fmla="*/ 79 h 91"/>
                <a:gd name="T2" fmla="*/ 20 w 64"/>
                <a:gd name="T3" fmla="*/ 91 h 91"/>
                <a:gd name="T4" fmla="*/ 64 w 64"/>
                <a:gd name="T5" fmla="*/ 10 h 91"/>
                <a:gd name="T6" fmla="*/ 44 w 64"/>
                <a:gd name="T7" fmla="*/ 0 h 91"/>
                <a:gd name="T8" fmla="*/ 0 w 64"/>
                <a:gd name="T9" fmla="*/ 7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91">
                  <a:moveTo>
                    <a:pt x="0" y="79"/>
                  </a:moveTo>
                  <a:cubicBezTo>
                    <a:pt x="20" y="91"/>
                    <a:pt x="20" y="91"/>
                    <a:pt x="20" y="91"/>
                  </a:cubicBezTo>
                  <a:cubicBezTo>
                    <a:pt x="36" y="65"/>
                    <a:pt x="50" y="38"/>
                    <a:pt x="64" y="1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0" y="28"/>
                    <a:pt x="16" y="54"/>
                    <a:pt x="0" y="79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Freeform 174">
              <a:extLst>
                <a:ext uri="{FF2B5EF4-FFF2-40B4-BE49-F238E27FC236}">
                  <a16:creationId xmlns:a16="http://schemas.microsoft.com/office/drawing/2014/main" id="{82350041-99BD-4CF6-9D4F-13FFCB4CB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397" y="5258052"/>
              <a:ext cx="248084" cy="206340"/>
            </a:xfrm>
            <a:custGeom>
              <a:avLst/>
              <a:gdLst>
                <a:gd name="T0" fmla="*/ 0 w 88"/>
                <a:gd name="T1" fmla="*/ 54 h 73"/>
                <a:gd name="T2" fmla="*/ 13 w 88"/>
                <a:gd name="T3" fmla="*/ 73 h 73"/>
                <a:gd name="T4" fmla="*/ 13 w 88"/>
                <a:gd name="T5" fmla="*/ 73 h 73"/>
                <a:gd name="T6" fmla="*/ 88 w 88"/>
                <a:gd name="T7" fmla="*/ 18 h 73"/>
                <a:gd name="T8" fmla="*/ 73 w 88"/>
                <a:gd name="T9" fmla="*/ 0 h 73"/>
                <a:gd name="T10" fmla="*/ 0 w 88"/>
                <a:gd name="T11" fmla="*/ 5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73">
                  <a:moveTo>
                    <a:pt x="0" y="54"/>
                  </a:moveTo>
                  <a:cubicBezTo>
                    <a:pt x="13" y="73"/>
                    <a:pt x="13" y="73"/>
                    <a:pt x="13" y="73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38" y="56"/>
                    <a:pt x="63" y="38"/>
                    <a:pt x="88" y="18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49" y="19"/>
                    <a:pt x="25" y="37"/>
                    <a:pt x="0" y="54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Freeform 175">
              <a:extLst>
                <a:ext uri="{FF2B5EF4-FFF2-40B4-BE49-F238E27FC236}">
                  <a16:creationId xmlns:a16="http://schemas.microsoft.com/office/drawing/2014/main" id="{CF1EA3CB-7E90-4958-8EB2-44BD27121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0508" y="4848951"/>
              <a:ext cx="217074" cy="237350"/>
            </a:xfrm>
            <a:custGeom>
              <a:avLst/>
              <a:gdLst>
                <a:gd name="T0" fmla="*/ 0 w 77"/>
                <a:gd name="T1" fmla="*/ 68 h 84"/>
                <a:gd name="T2" fmla="*/ 17 w 77"/>
                <a:gd name="T3" fmla="*/ 84 h 84"/>
                <a:gd name="T4" fmla="*/ 77 w 77"/>
                <a:gd name="T5" fmla="*/ 14 h 84"/>
                <a:gd name="T6" fmla="*/ 59 w 77"/>
                <a:gd name="T7" fmla="*/ 0 h 84"/>
                <a:gd name="T8" fmla="*/ 0 w 77"/>
                <a:gd name="T9" fmla="*/ 6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84">
                  <a:moveTo>
                    <a:pt x="0" y="68"/>
                  </a:moveTo>
                  <a:cubicBezTo>
                    <a:pt x="17" y="84"/>
                    <a:pt x="17" y="84"/>
                    <a:pt x="17" y="84"/>
                  </a:cubicBezTo>
                  <a:cubicBezTo>
                    <a:pt x="37" y="62"/>
                    <a:pt x="58" y="39"/>
                    <a:pt x="77" y="14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40" y="24"/>
                    <a:pt x="20" y="47"/>
                    <a:pt x="0" y="68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Freeform 176">
              <a:extLst>
                <a:ext uri="{FF2B5EF4-FFF2-40B4-BE49-F238E27FC236}">
                  <a16:creationId xmlns:a16="http://schemas.microsoft.com/office/drawing/2014/main" id="{62AE08ED-598F-46C6-9DC2-795A5C39A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5879" y="5571735"/>
              <a:ext cx="262397" cy="169365"/>
            </a:xfrm>
            <a:custGeom>
              <a:avLst/>
              <a:gdLst>
                <a:gd name="T0" fmla="*/ 0 w 93"/>
                <a:gd name="T1" fmla="*/ 39 h 60"/>
                <a:gd name="T2" fmla="*/ 9 w 93"/>
                <a:gd name="T3" fmla="*/ 60 h 60"/>
                <a:gd name="T4" fmla="*/ 93 w 93"/>
                <a:gd name="T5" fmla="*/ 21 h 60"/>
                <a:gd name="T6" fmla="*/ 82 w 93"/>
                <a:gd name="T7" fmla="*/ 0 h 60"/>
                <a:gd name="T8" fmla="*/ 0 w 93"/>
                <a:gd name="T9" fmla="*/ 3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60">
                  <a:moveTo>
                    <a:pt x="0" y="39"/>
                  </a:moveTo>
                  <a:cubicBezTo>
                    <a:pt x="9" y="60"/>
                    <a:pt x="9" y="60"/>
                    <a:pt x="9" y="60"/>
                  </a:cubicBezTo>
                  <a:cubicBezTo>
                    <a:pt x="37" y="48"/>
                    <a:pt x="65" y="35"/>
                    <a:pt x="93" y="21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55" y="15"/>
                    <a:pt x="27" y="27"/>
                    <a:pt x="0" y="39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Rectangle 177">
              <a:extLst>
                <a:ext uri="{FF2B5EF4-FFF2-40B4-BE49-F238E27FC236}">
                  <a16:creationId xmlns:a16="http://schemas.microsoft.com/office/drawing/2014/main" id="{1B159865-8168-45FE-922D-5BD0A63C0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8216" y="5086302"/>
              <a:ext cx="1193" cy="1193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Freeform 178">
              <a:extLst>
                <a:ext uri="{FF2B5EF4-FFF2-40B4-BE49-F238E27FC236}">
                  <a16:creationId xmlns:a16="http://schemas.microsoft.com/office/drawing/2014/main" id="{1BA2500D-8B2E-485F-A233-6E52063FC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9384" y="5978450"/>
              <a:ext cx="258819" cy="70370"/>
            </a:xfrm>
            <a:custGeom>
              <a:avLst/>
              <a:gdLst>
                <a:gd name="T0" fmla="*/ 36 w 92"/>
                <a:gd name="T1" fmla="*/ 0 h 25"/>
                <a:gd name="T2" fmla="*/ 35 w 92"/>
                <a:gd name="T3" fmla="*/ 0 h 25"/>
                <a:gd name="T4" fmla="*/ 0 w 92"/>
                <a:gd name="T5" fmla="*/ 0 h 25"/>
                <a:gd name="T6" fmla="*/ 0 w 92"/>
                <a:gd name="T7" fmla="*/ 23 h 25"/>
                <a:gd name="T8" fmla="*/ 34 w 92"/>
                <a:gd name="T9" fmla="*/ 23 h 25"/>
                <a:gd name="T10" fmla="*/ 92 w 92"/>
                <a:gd name="T11" fmla="*/ 25 h 25"/>
                <a:gd name="T12" fmla="*/ 92 w 92"/>
                <a:gd name="T13" fmla="*/ 2 h 25"/>
                <a:gd name="T14" fmla="*/ 50 w 92"/>
                <a:gd name="T15" fmla="*/ 1 h 25"/>
                <a:gd name="T16" fmla="*/ 36 w 92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25">
                  <a:moveTo>
                    <a:pt x="36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8" y="23"/>
                    <a:pt x="58" y="24"/>
                    <a:pt x="92" y="25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74" y="2"/>
                    <a:pt x="60" y="1"/>
                    <a:pt x="50" y="1"/>
                  </a:cubicBezTo>
                  <a:cubicBezTo>
                    <a:pt x="41" y="0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Rectangle 179">
              <a:extLst>
                <a:ext uri="{FF2B5EF4-FFF2-40B4-BE49-F238E27FC236}">
                  <a16:creationId xmlns:a16="http://schemas.microsoft.com/office/drawing/2014/main" id="{964D89FA-6AED-481D-97F3-6CFD881F6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8534" y="5978450"/>
              <a:ext cx="258819" cy="64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" name="Freeform 180">
              <a:extLst>
                <a:ext uri="{FF2B5EF4-FFF2-40B4-BE49-F238E27FC236}">
                  <a16:creationId xmlns:a16="http://schemas.microsoft.com/office/drawing/2014/main" id="{5C1A5452-5390-4D78-9B74-4F622481F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235" y="5941476"/>
              <a:ext cx="264782" cy="93032"/>
            </a:xfrm>
            <a:custGeom>
              <a:avLst/>
              <a:gdLst>
                <a:gd name="T0" fmla="*/ 0 w 94"/>
                <a:gd name="T1" fmla="*/ 10 h 33"/>
                <a:gd name="T2" fmla="*/ 2 w 94"/>
                <a:gd name="T3" fmla="*/ 33 h 33"/>
                <a:gd name="T4" fmla="*/ 2 w 94"/>
                <a:gd name="T5" fmla="*/ 33 h 33"/>
                <a:gd name="T6" fmla="*/ 94 w 94"/>
                <a:gd name="T7" fmla="*/ 23 h 33"/>
                <a:gd name="T8" fmla="*/ 90 w 94"/>
                <a:gd name="T9" fmla="*/ 0 h 33"/>
                <a:gd name="T10" fmla="*/ 0 w 94"/>
                <a:gd name="T11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33">
                  <a:moveTo>
                    <a:pt x="0" y="10"/>
                  </a:moveTo>
                  <a:cubicBezTo>
                    <a:pt x="2" y="33"/>
                    <a:pt x="2" y="33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0" y="31"/>
                    <a:pt x="61" y="28"/>
                    <a:pt x="94" y="23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58" y="5"/>
                    <a:pt x="28" y="8"/>
                    <a:pt x="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" name="Rectangle 181">
              <a:extLst>
                <a:ext uri="{FF2B5EF4-FFF2-40B4-BE49-F238E27FC236}">
                  <a16:creationId xmlns:a16="http://schemas.microsoft.com/office/drawing/2014/main" id="{971AF136-6EFD-41CC-A889-C8300AF52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639" y="5978450"/>
              <a:ext cx="256434" cy="64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" name="Rectangle 182">
              <a:extLst>
                <a:ext uri="{FF2B5EF4-FFF2-40B4-BE49-F238E27FC236}">
                  <a16:creationId xmlns:a16="http://schemas.microsoft.com/office/drawing/2014/main" id="{DBEFC4CE-81AD-44E8-8429-B946C658F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978450"/>
              <a:ext cx="70370" cy="64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" name="Freeform 183">
              <a:extLst>
                <a:ext uri="{FF2B5EF4-FFF2-40B4-BE49-F238E27FC236}">
                  <a16:creationId xmlns:a16="http://schemas.microsoft.com/office/drawing/2014/main" id="{A9D34B66-FFAD-4B1D-A223-0D58ABE46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9159" y="5817434"/>
              <a:ext cx="265975" cy="126428"/>
            </a:xfrm>
            <a:custGeom>
              <a:avLst/>
              <a:gdLst>
                <a:gd name="T0" fmla="*/ 0 w 94"/>
                <a:gd name="T1" fmla="*/ 23 h 45"/>
                <a:gd name="T2" fmla="*/ 5 w 94"/>
                <a:gd name="T3" fmla="*/ 45 h 45"/>
                <a:gd name="T4" fmla="*/ 94 w 94"/>
                <a:gd name="T5" fmla="*/ 21 h 45"/>
                <a:gd name="T6" fmla="*/ 88 w 94"/>
                <a:gd name="T7" fmla="*/ 0 h 45"/>
                <a:gd name="T8" fmla="*/ 0 w 94"/>
                <a:gd name="T9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45">
                  <a:moveTo>
                    <a:pt x="0" y="23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34" y="39"/>
                    <a:pt x="64" y="31"/>
                    <a:pt x="94" y="21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58" y="9"/>
                    <a:pt x="29" y="17"/>
                    <a:pt x="0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" name="Rectangle 184">
              <a:extLst>
                <a:ext uri="{FF2B5EF4-FFF2-40B4-BE49-F238E27FC236}">
                  <a16:creationId xmlns:a16="http://schemas.microsoft.com/office/drawing/2014/main" id="{9A0B348E-F97F-4F91-852F-2094E58A7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788" y="5978450"/>
              <a:ext cx="256434" cy="64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" name="Rectangle 185">
              <a:extLst>
                <a:ext uri="{FF2B5EF4-FFF2-40B4-BE49-F238E27FC236}">
                  <a16:creationId xmlns:a16="http://schemas.microsoft.com/office/drawing/2014/main" id="{CF2DD82F-1680-4A72-BEDE-6D18EE038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490" y="5978450"/>
              <a:ext cx="260011" cy="64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" name="Freeform 186">
              <a:extLst>
                <a:ext uri="{FF2B5EF4-FFF2-40B4-BE49-F238E27FC236}">
                  <a16:creationId xmlns:a16="http://schemas.microsoft.com/office/drawing/2014/main" id="{42BCCD8A-55CA-41F0-BA2C-013D4B6C5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614" y="5600360"/>
              <a:ext cx="262397" cy="165787"/>
            </a:xfrm>
            <a:custGeom>
              <a:avLst/>
              <a:gdLst>
                <a:gd name="T0" fmla="*/ 0 w 93"/>
                <a:gd name="T1" fmla="*/ 38 h 59"/>
                <a:gd name="T2" fmla="*/ 9 w 93"/>
                <a:gd name="T3" fmla="*/ 59 h 59"/>
                <a:gd name="T4" fmla="*/ 93 w 93"/>
                <a:gd name="T5" fmla="*/ 20 h 59"/>
                <a:gd name="T6" fmla="*/ 83 w 93"/>
                <a:gd name="T7" fmla="*/ 0 h 59"/>
                <a:gd name="T8" fmla="*/ 0 w 93"/>
                <a:gd name="T9" fmla="*/ 3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59">
                  <a:moveTo>
                    <a:pt x="0" y="38"/>
                  </a:moveTo>
                  <a:cubicBezTo>
                    <a:pt x="9" y="59"/>
                    <a:pt x="9" y="59"/>
                    <a:pt x="9" y="59"/>
                  </a:cubicBezTo>
                  <a:cubicBezTo>
                    <a:pt x="37" y="47"/>
                    <a:pt x="65" y="34"/>
                    <a:pt x="93" y="2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55" y="14"/>
                    <a:pt x="28" y="27"/>
                    <a:pt x="0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" name="Freeform 187">
              <a:extLst>
                <a:ext uri="{FF2B5EF4-FFF2-40B4-BE49-F238E27FC236}">
                  <a16:creationId xmlns:a16="http://schemas.microsoft.com/office/drawing/2014/main" id="{B3EBEE6A-2C96-48C5-882C-F29C81C32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9984" y="3853037"/>
              <a:ext cx="140740" cy="264782"/>
            </a:xfrm>
            <a:custGeom>
              <a:avLst/>
              <a:gdLst>
                <a:gd name="T0" fmla="*/ 0 w 50"/>
                <a:gd name="T1" fmla="*/ 86 h 94"/>
                <a:gd name="T2" fmla="*/ 21 w 50"/>
                <a:gd name="T3" fmla="*/ 94 h 94"/>
                <a:gd name="T4" fmla="*/ 50 w 50"/>
                <a:gd name="T5" fmla="*/ 6 h 94"/>
                <a:gd name="T6" fmla="*/ 28 w 50"/>
                <a:gd name="T7" fmla="*/ 0 h 94"/>
                <a:gd name="T8" fmla="*/ 0 w 50"/>
                <a:gd name="T9" fmla="*/ 8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94">
                  <a:moveTo>
                    <a:pt x="0" y="86"/>
                  </a:moveTo>
                  <a:cubicBezTo>
                    <a:pt x="21" y="94"/>
                    <a:pt x="21" y="94"/>
                    <a:pt x="21" y="94"/>
                  </a:cubicBezTo>
                  <a:cubicBezTo>
                    <a:pt x="32" y="66"/>
                    <a:pt x="41" y="37"/>
                    <a:pt x="50" y="6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9" y="30"/>
                    <a:pt x="10" y="58"/>
                    <a:pt x="0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" name="Freeform 188">
              <a:extLst>
                <a:ext uri="{FF2B5EF4-FFF2-40B4-BE49-F238E27FC236}">
                  <a16:creationId xmlns:a16="http://schemas.microsoft.com/office/drawing/2014/main" id="{728657E6-C802-4985-8FB2-8A74725D1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406" y="2712804"/>
              <a:ext cx="76334" cy="262397"/>
            </a:xfrm>
            <a:custGeom>
              <a:avLst/>
              <a:gdLst>
                <a:gd name="T0" fmla="*/ 4 w 27"/>
                <a:gd name="T1" fmla="*/ 0 h 93"/>
                <a:gd name="T2" fmla="*/ 0 w 27"/>
                <a:gd name="T3" fmla="*/ 91 h 93"/>
                <a:gd name="T4" fmla="*/ 23 w 27"/>
                <a:gd name="T5" fmla="*/ 93 h 93"/>
                <a:gd name="T6" fmla="*/ 27 w 27"/>
                <a:gd name="T7" fmla="*/ 1 h 93"/>
                <a:gd name="T8" fmla="*/ 4 w 27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3">
                  <a:moveTo>
                    <a:pt x="4" y="0"/>
                  </a:moveTo>
                  <a:cubicBezTo>
                    <a:pt x="4" y="31"/>
                    <a:pt x="2" y="62"/>
                    <a:pt x="0" y="91"/>
                  </a:cubicBezTo>
                  <a:cubicBezTo>
                    <a:pt x="23" y="93"/>
                    <a:pt x="23" y="93"/>
                    <a:pt x="23" y="93"/>
                  </a:cubicBezTo>
                  <a:cubicBezTo>
                    <a:pt x="25" y="63"/>
                    <a:pt x="27" y="32"/>
                    <a:pt x="27" y="1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" name="Freeform 189">
              <a:extLst>
                <a:ext uri="{FF2B5EF4-FFF2-40B4-BE49-F238E27FC236}">
                  <a16:creationId xmlns:a16="http://schemas.microsoft.com/office/drawing/2014/main" id="{A297189F-4735-40AB-9722-C61EAF28E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1458" y="3288884"/>
              <a:ext cx="107344" cy="264782"/>
            </a:xfrm>
            <a:custGeom>
              <a:avLst/>
              <a:gdLst>
                <a:gd name="T0" fmla="*/ 0 w 38"/>
                <a:gd name="T1" fmla="*/ 90 h 94"/>
                <a:gd name="T2" fmla="*/ 23 w 38"/>
                <a:gd name="T3" fmla="*/ 94 h 94"/>
                <a:gd name="T4" fmla="*/ 38 w 38"/>
                <a:gd name="T5" fmla="*/ 3 h 94"/>
                <a:gd name="T6" fmla="*/ 15 w 38"/>
                <a:gd name="T7" fmla="*/ 0 h 94"/>
                <a:gd name="T8" fmla="*/ 0 w 38"/>
                <a:gd name="T9" fmla="*/ 9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4">
                  <a:moveTo>
                    <a:pt x="0" y="90"/>
                  </a:moveTo>
                  <a:cubicBezTo>
                    <a:pt x="23" y="94"/>
                    <a:pt x="23" y="94"/>
                    <a:pt x="23" y="94"/>
                  </a:cubicBezTo>
                  <a:cubicBezTo>
                    <a:pt x="28" y="65"/>
                    <a:pt x="34" y="34"/>
                    <a:pt x="38" y="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31"/>
                    <a:pt x="6" y="61"/>
                    <a:pt x="0" y="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" name="Freeform 190">
              <a:extLst>
                <a:ext uri="{FF2B5EF4-FFF2-40B4-BE49-F238E27FC236}">
                  <a16:creationId xmlns:a16="http://schemas.microsoft.com/office/drawing/2014/main" id="{24C50BE6-C905-49A0-8194-5B600300E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4710" y="5284292"/>
              <a:ext cx="245699" cy="205147"/>
            </a:xfrm>
            <a:custGeom>
              <a:avLst/>
              <a:gdLst>
                <a:gd name="T0" fmla="*/ 0 w 87"/>
                <a:gd name="T1" fmla="*/ 54 h 73"/>
                <a:gd name="T2" fmla="*/ 13 w 87"/>
                <a:gd name="T3" fmla="*/ 73 h 73"/>
                <a:gd name="T4" fmla="*/ 13 w 87"/>
                <a:gd name="T5" fmla="*/ 73 h 73"/>
                <a:gd name="T6" fmla="*/ 87 w 87"/>
                <a:gd name="T7" fmla="*/ 18 h 73"/>
                <a:gd name="T8" fmla="*/ 73 w 87"/>
                <a:gd name="T9" fmla="*/ 0 h 73"/>
                <a:gd name="T10" fmla="*/ 0 w 87"/>
                <a:gd name="T11" fmla="*/ 5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73">
                  <a:moveTo>
                    <a:pt x="0" y="54"/>
                  </a:moveTo>
                  <a:cubicBezTo>
                    <a:pt x="13" y="73"/>
                    <a:pt x="13" y="73"/>
                    <a:pt x="13" y="73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38" y="56"/>
                    <a:pt x="63" y="38"/>
                    <a:pt x="87" y="18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49" y="20"/>
                    <a:pt x="25" y="37"/>
                    <a:pt x="0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" name="Freeform 191">
              <a:extLst>
                <a:ext uri="{FF2B5EF4-FFF2-40B4-BE49-F238E27FC236}">
                  <a16:creationId xmlns:a16="http://schemas.microsoft.com/office/drawing/2014/main" id="{6D1D9C81-8560-41DC-8A85-9A8B5D8C0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1900" y="4389758"/>
              <a:ext cx="180100" cy="256434"/>
            </a:xfrm>
            <a:custGeom>
              <a:avLst/>
              <a:gdLst>
                <a:gd name="T0" fmla="*/ 0 w 64"/>
                <a:gd name="T1" fmla="*/ 79 h 91"/>
                <a:gd name="T2" fmla="*/ 19 w 64"/>
                <a:gd name="T3" fmla="*/ 91 h 91"/>
                <a:gd name="T4" fmla="*/ 64 w 64"/>
                <a:gd name="T5" fmla="*/ 10 h 91"/>
                <a:gd name="T6" fmla="*/ 43 w 64"/>
                <a:gd name="T7" fmla="*/ 0 h 91"/>
                <a:gd name="T8" fmla="*/ 0 w 64"/>
                <a:gd name="T9" fmla="*/ 7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91">
                  <a:moveTo>
                    <a:pt x="0" y="79"/>
                  </a:moveTo>
                  <a:cubicBezTo>
                    <a:pt x="19" y="91"/>
                    <a:pt x="19" y="91"/>
                    <a:pt x="19" y="91"/>
                  </a:cubicBezTo>
                  <a:cubicBezTo>
                    <a:pt x="35" y="65"/>
                    <a:pt x="50" y="38"/>
                    <a:pt x="64" y="1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0" y="28"/>
                    <a:pt x="15" y="54"/>
                    <a:pt x="0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" name="Freeform 192">
              <a:extLst>
                <a:ext uri="{FF2B5EF4-FFF2-40B4-BE49-F238E27FC236}">
                  <a16:creationId xmlns:a16="http://schemas.microsoft.com/office/drawing/2014/main" id="{0FCB95E6-DC1C-47F1-9659-8E69E63B1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820" y="4875191"/>
              <a:ext cx="217074" cy="236157"/>
            </a:xfrm>
            <a:custGeom>
              <a:avLst/>
              <a:gdLst>
                <a:gd name="T0" fmla="*/ 0 w 77"/>
                <a:gd name="T1" fmla="*/ 68 h 84"/>
                <a:gd name="T2" fmla="*/ 16 w 77"/>
                <a:gd name="T3" fmla="*/ 84 h 84"/>
                <a:gd name="T4" fmla="*/ 77 w 77"/>
                <a:gd name="T5" fmla="*/ 14 h 84"/>
                <a:gd name="T6" fmla="*/ 59 w 77"/>
                <a:gd name="T7" fmla="*/ 0 h 84"/>
                <a:gd name="T8" fmla="*/ 0 w 77"/>
                <a:gd name="T9" fmla="*/ 6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84">
                  <a:moveTo>
                    <a:pt x="0" y="68"/>
                  </a:moveTo>
                  <a:cubicBezTo>
                    <a:pt x="16" y="84"/>
                    <a:pt x="16" y="84"/>
                    <a:pt x="16" y="84"/>
                  </a:cubicBezTo>
                  <a:cubicBezTo>
                    <a:pt x="37" y="62"/>
                    <a:pt x="57" y="39"/>
                    <a:pt x="77" y="14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40" y="24"/>
                    <a:pt x="20" y="47"/>
                    <a:pt x="0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" name="Rectangle 193">
              <a:extLst>
                <a:ext uri="{FF2B5EF4-FFF2-40B4-BE49-F238E27FC236}">
                  <a16:creationId xmlns:a16="http://schemas.microsoft.com/office/drawing/2014/main" id="{8976FF22-7FED-4E71-9758-F0CD11619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143" y="5111348"/>
              <a:ext cx="1193" cy="1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52ADFBF-FEE0-4CA6-A3E2-B541989C924C}"/>
              </a:ext>
            </a:extLst>
          </p:cNvPr>
          <p:cNvGrpSpPr/>
          <p:nvPr/>
        </p:nvGrpSpPr>
        <p:grpSpPr>
          <a:xfrm>
            <a:off x="8821804" y="4346245"/>
            <a:ext cx="3098830" cy="2217579"/>
            <a:chOff x="2303623" y="1997258"/>
            <a:chExt cx="3098830" cy="2217579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BA535BA-86B0-4F8F-B384-A956D9191B1C}"/>
                </a:ext>
              </a:extLst>
            </p:cNvPr>
            <p:cNvGrpSpPr/>
            <p:nvPr/>
          </p:nvGrpSpPr>
          <p:grpSpPr>
            <a:xfrm>
              <a:off x="2303623" y="2557319"/>
              <a:ext cx="3098830" cy="1657518"/>
              <a:chOff x="2052200" y="2388473"/>
              <a:chExt cx="3098830" cy="1657518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C70AB86-3E08-4ED8-8CC7-28D89FDC078E}"/>
                  </a:ext>
                </a:extLst>
              </p:cNvPr>
              <p:cNvSpPr txBox="1"/>
              <p:nvPr/>
            </p:nvSpPr>
            <p:spPr>
              <a:xfrm>
                <a:off x="2054799" y="2388473"/>
                <a:ext cx="13901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Consulting</a:t>
                </a:r>
                <a:endParaRPr lang="en-GB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B6465DCB-BC4D-4245-AB96-A7D731776584}"/>
                  </a:ext>
                </a:extLst>
              </p:cNvPr>
              <p:cNvSpPr/>
              <p:nvPr/>
            </p:nvSpPr>
            <p:spPr>
              <a:xfrm>
                <a:off x="2052200" y="2660996"/>
                <a:ext cx="309883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Discover hidden potentials and new opportunities in purchasing, sales or other functions. DATANOMIQ shows you the specific fields of application for Big Data &amp; Analytics in your company</a:t>
                </a:r>
                <a:endParaRPr lang="en-GB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34" name="Freeform 20">
              <a:extLst>
                <a:ext uri="{FF2B5EF4-FFF2-40B4-BE49-F238E27FC236}">
                  <a16:creationId xmlns:a16="http://schemas.microsoft.com/office/drawing/2014/main" id="{ED5EB542-58C6-4172-8485-2C2D5C6476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8149" y="1997258"/>
              <a:ext cx="534257" cy="491573"/>
            </a:xfrm>
            <a:custGeom>
              <a:avLst/>
              <a:gdLst>
                <a:gd name="T0" fmla="*/ 3 w 108"/>
                <a:gd name="T1" fmla="*/ 54 h 81"/>
                <a:gd name="T2" fmla="*/ 21 w 108"/>
                <a:gd name="T3" fmla="*/ 47 h 81"/>
                <a:gd name="T4" fmla="*/ 25 w 108"/>
                <a:gd name="T5" fmla="*/ 44 h 81"/>
                <a:gd name="T6" fmla="*/ 35 w 108"/>
                <a:gd name="T7" fmla="*/ 62 h 81"/>
                <a:gd name="T8" fmla="*/ 43 w 108"/>
                <a:gd name="T9" fmla="*/ 44 h 81"/>
                <a:gd name="T10" fmla="*/ 48 w 108"/>
                <a:gd name="T11" fmla="*/ 47 h 81"/>
                <a:gd name="T12" fmla="*/ 60 w 108"/>
                <a:gd name="T13" fmla="*/ 52 h 81"/>
                <a:gd name="T14" fmla="*/ 60 w 108"/>
                <a:gd name="T15" fmla="*/ 51 h 81"/>
                <a:gd name="T16" fmla="*/ 72 w 108"/>
                <a:gd name="T17" fmla="*/ 47 h 81"/>
                <a:gd name="T18" fmla="*/ 83 w 108"/>
                <a:gd name="T19" fmla="*/ 61 h 81"/>
                <a:gd name="T20" fmla="*/ 96 w 108"/>
                <a:gd name="T21" fmla="*/ 47 h 81"/>
                <a:gd name="T22" fmla="*/ 105 w 108"/>
                <a:gd name="T23" fmla="*/ 49 h 81"/>
                <a:gd name="T24" fmla="*/ 108 w 108"/>
                <a:gd name="T25" fmla="*/ 72 h 81"/>
                <a:gd name="T26" fmla="*/ 69 w 108"/>
                <a:gd name="T27" fmla="*/ 72 h 81"/>
                <a:gd name="T28" fmla="*/ 69 w 108"/>
                <a:gd name="T29" fmla="*/ 81 h 81"/>
                <a:gd name="T30" fmla="*/ 0 w 108"/>
                <a:gd name="T31" fmla="*/ 81 h 81"/>
                <a:gd name="T32" fmla="*/ 3 w 108"/>
                <a:gd name="T33" fmla="*/ 54 h 81"/>
                <a:gd name="T34" fmla="*/ 73 w 108"/>
                <a:gd name="T35" fmla="*/ 27 h 81"/>
                <a:gd name="T36" fmla="*/ 93 w 108"/>
                <a:gd name="T37" fmla="*/ 25 h 81"/>
                <a:gd name="T38" fmla="*/ 92 w 108"/>
                <a:gd name="T39" fmla="*/ 37 h 81"/>
                <a:gd name="T40" fmla="*/ 88 w 108"/>
                <a:gd name="T41" fmla="*/ 42 h 81"/>
                <a:gd name="T42" fmla="*/ 99 w 108"/>
                <a:gd name="T43" fmla="*/ 42 h 81"/>
                <a:gd name="T44" fmla="*/ 98 w 108"/>
                <a:gd name="T45" fmla="*/ 32 h 81"/>
                <a:gd name="T46" fmla="*/ 69 w 108"/>
                <a:gd name="T47" fmla="*/ 32 h 81"/>
                <a:gd name="T48" fmla="*/ 68 w 108"/>
                <a:gd name="T49" fmla="*/ 42 h 81"/>
                <a:gd name="T50" fmla="*/ 78 w 108"/>
                <a:gd name="T51" fmla="*/ 42 h 81"/>
                <a:gd name="T52" fmla="*/ 75 w 108"/>
                <a:gd name="T53" fmla="*/ 37 h 81"/>
                <a:gd name="T54" fmla="*/ 73 w 108"/>
                <a:gd name="T55" fmla="*/ 27 h 81"/>
                <a:gd name="T56" fmla="*/ 73 w 108"/>
                <a:gd name="T57" fmla="*/ 27 h 81"/>
                <a:gd name="T58" fmla="*/ 21 w 108"/>
                <a:gd name="T59" fmla="*/ 31 h 81"/>
                <a:gd name="T60" fmla="*/ 22 w 108"/>
                <a:gd name="T61" fmla="*/ 16 h 81"/>
                <a:gd name="T62" fmla="*/ 46 w 108"/>
                <a:gd name="T63" fmla="*/ 16 h 81"/>
                <a:gd name="T64" fmla="*/ 47 w 108"/>
                <a:gd name="T65" fmla="*/ 31 h 81"/>
                <a:gd name="T66" fmla="*/ 52 w 108"/>
                <a:gd name="T67" fmla="*/ 25 h 81"/>
                <a:gd name="T68" fmla="*/ 50 w 108"/>
                <a:gd name="T69" fmla="*/ 8 h 81"/>
                <a:gd name="T70" fmla="*/ 19 w 108"/>
                <a:gd name="T71" fmla="*/ 7 h 81"/>
                <a:gd name="T72" fmla="*/ 18 w 108"/>
                <a:gd name="T73" fmla="*/ 28 h 81"/>
                <a:gd name="T74" fmla="*/ 21 w 108"/>
                <a:gd name="T75" fmla="*/ 3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8" h="81">
                  <a:moveTo>
                    <a:pt x="3" y="54"/>
                  </a:moveTo>
                  <a:cubicBezTo>
                    <a:pt x="9" y="52"/>
                    <a:pt x="15" y="49"/>
                    <a:pt x="21" y="47"/>
                  </a:cubicBezTo>
                  <a:cubicBezTo>
                    <a:pt x="22" y="46"/>
                    <a:pt x="24" y="45"/>
                    <a:pt x="25" y="44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5" y="45"/>
                    <a:pt x="46" y="46"/>
                    <a:pt x="48" y="47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65" y="49"/>
                    <a:pt x="69" y="47"/>
                    <a:pt x="72" y="47"/>
                  </a:cubicBezTo>
                  <a:cubicBezTo>
                    <a:pt x="74" y="53"/>
                    <a:pt x="78" y="57"/>
                    <a:pt x="83" y="61"/>
                  </a:cubicBezTo>
                  <a:cubicBezTo>
                    <a:pt x="89" y="57"/>
                    <a:pt x="93" y="52"/>
                    <a:pt x="96" y="47"/>
                  </a:cubicBezTo>
                  <a:cubicBezTo>
                    <a:pt x="98" y="47"/>
                    <a:pt x="102" y="48"/>
                    <a:pt x="105" y="49"/>
                  </a:cubicBezTo>
                  <a:cubicBezTo>
                    <a:pt x="108" y="54"/>
                    <a:pt x="108" y="65"/>
                    <a:pt x="108" y="72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70" y="75"/>
                    <a:pt x="70" y="78"/>
                    <a:pt x="69" y="81"/>
                  </a:cubicBezTo>
                  <a:cubicBezTo>
                    <a:pt x="46" y="81"/>
                    <a:pt x="23" y="81"/>
                    <a:pt x="0" y="81"/>
                  </a:cubicBezTo>
                  <a:cubicBezTo>
                    <a:pt x="0" y="68"/>
                    <a:pt x="0" y="59"/>
                    <a:pt x="3" y="54"/>
                  </a:cubicBezTo>
                  <a:close/>
                  <a:moveTo>
                    <a:pt x="73" y="27"/>
                  </a:moveTo>
                  <a:cubicBezTo>
                    <a:pt x="79" y="28"/>
                    <a:pt x="89" y="27"/>
                    <a:pt x="93" y="25"/>
                  </a:cubicBezTo>
                  <a:cubicBezTo>
                    <a:pt x="93" y="27"/>
                    <a:pt x="93" y="33"/>
                    <a:pt x="92" y="37"/>
                  </a:cubicBezTo>
                  <a:cubicBezTo>
                    <a:pt x="91" y="39"/>
                    <a:pt x="90" y="41"/>
                    <a:pt x="88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2"/>
                    <a:pt x="98" y="34"/>
                    <a:pt x="98" y="32"/>
                  </a:cubicBezTo>
                  <a:cubicBezTo>
                    <a:pt x="102" y="3"/>
                    <a:pt x="64" y="3"/>
                    <a:pt x="69" y="32"/>
                  </a:cubicBezTo>
                  <a:cubicBezTo>
                    <a:pt x="69" y="34"/>
                    <a:pt x="68" y="42"/>
                    <a:pt x="68" y="42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7" y="41"/>
                    <a:pt x="76" y="39"/>
                    <a:pt x="75" y="37"/>
                  </a:cubicBezTo>
                  <a:cubicBezTo>
                    <a:pt x="73" y="34"/>
                    <a:pt x="73" y="30"/>
                    <a:pt x="73" y="27"/>
                  </a:cubicBezTo>
                  <a:cubicBezTo>
                    <a:pt x="73" y="27"/>
                    <a:pt x="73" y="27"/>
                    <a:pt x="73" y="27"/>
                  </a:cubicBezTo>
                  <a:close/>
                  <a:moveTo>
                    <a:pt x="21" y="31"/>
                  </a:moveTo>
                  <a:cubicBezTo>
                    <a:pt x="21" y="25"/>
                    <a:pt x="21" y="21"/>
                    <a:pt x="22" y="16"/>
                  </a:cubicBezTo>
                  <a:cubicBezTo>
                    <a:pt x="29" y="12"/>
                    <a:pt x="37" y="18"/>
                    <a:pt x="46" y="16"/>
                  </a:cubicBezTo>
                  <a:cubicBezTo>
                    <a:pt x="47" y="20"/>
                    <a:pt x="48" y="25"/>
                    <a:pt x="47" y="31"/>
                  </a:cubicBezTo>
                  <a:cubicBezTo>
                    <a:pt x="47" y="31"/>
                    <a:pt x="51" y="28"/>
                    <a:pt x="52" y="25"/>
                  </a:cubicBezTo>
                  <a:cubicBezTo>
                    <a:pt x="52" y="22"/>
                    <a:pt x="51" y="10"/>
                    <a:pt x="50" y="8"/>
                  </a:cubicBezTo>
                  <a:cubicBezTo>
                    <a:pt x="45" y="0"/>
                    <a:pt x="25" y="0"/>
                    <a:pt x="19" y="7"/>
                  </a:cubicBezTo>
                  <a:cubicBezTo>
                    <a:pt x="18" y="9"/>
                    <a:pt x="16" y="25"/>
                    <a:pt x="18" y="28"/>
                  </a:cubicBezTo>
                  <a:cubicBezTo>
                    <a:pt x="19" y="30"/>
                    <a:pt x="21" y="31"/>
                    <a:pt x="21" y="3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20FA0E6-54D5-41AB-943A-5E51977F8942}"/>
              </a:ext>
            </a:extLst>
          </p:cNvPr>
          <p:cNvGrpSpPr/>
          <p:nvPr/>
        </p:nvGrpSpPr>
        <p:grpSpPr>
          <a:xfrm>
            <a:off x="7256446" y="1840802"/>
            <a:ext cx="3098830" cy="2389334"/>
            <a:chOff x="7364128" y="1871975"/>
            <a:chExt cx="3098830" cy="2389334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93BD2119-243B-4538-B1F5-4947FDD017B8}"/>
                </a:ext>
              </a:extLst>
            </p:cNvPr>
            <p:cNvGrpSpPr/>
            <p:nvPr/>
          </p:nvGrpSpPr>
          <p:grpSpPr>
            <a:xfrm>
              <a:off x="7364128" y="2307493"/>
              <a:ext cx="3098830" cy="1953816"/>
              <a:chOff x="2054799" y="2388473"/>
              <a:chExt cx="3098830" cy="1953816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575158-28D9-455A-AA71-87704F08F7F3}"/>
                  </a:ext>
                </a:extLst>
              </p:cNvPr>
              <p:cNvSpPr txBox="1"/>
              <p:nvPr/>
            </p:nvSpPr>
            <p:spPr>
              <a:xfrm>
                <a:off x="2054799" y="2388473"/>
                <a:ext cx="20954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Business Service</a:t>
                </a:r>
                <a:endParaRPr lang="en-GB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C36EB1A4-B376-4C7A-9EB6-65CB227E1310}"/>
                  </a:ext>
                </a:extLst>
              </p:cNvPr>
              <p:cNvSpPr/>
              <p:nvPr/>
            </p:nvSpPr>
            <p:spPr>
              <a:xfrm>
                <a:off x="2054799" y="2741851"/>
                <a:ext cx="3098830" cy="1600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We provide our solutions as a business service. Thereby we provide an ideal entry into big data and analytics without the need for investment in software, maintenance and your own Data Science resources.</a:t>
                </a:r>
                <a:endParaRPr lang="en-GB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35" name="AutoShape 49">
              <a:extLst>
                <a:ext uri="{FF2B5EF4-FFF2-40B4-BE49-F238E27FC236}">
                  <a16:creationId xmlns:a16="http://schemas.microsoft.com/office/drawing/2014/main" id="{8716A79F-80E0-4BC2-8E8B-1ABF53DB9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1220" y="1871975"/>
              <a:ext cx="314557" cy="36544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3143" y="21047"/>
                  </a:moveTo>
                  <a:cubicBezTo>
                    <a:pt x="3143" y="21200"/>
                    <a:pt x="3101" y="21329"/>
                    <a:pt x="3025" y="21435"/>
                  </a:cubicBezTo>
                  <a:cubicBezTo>
                    <a:pt x="2947" y="21544"/>
                    <a:pt x="2841" y="21599"/>
                    <a:pt x="2707" y="21599"/>
                  </a:cubicBezTo>
                  <a:lnTo>
                    <a:pt x="457" y="21599"/>
                  </a:lnTo>
                  <a:cubicBezTo>
                    <a:pt x="154" y="21599"/>
                    <a:pt x="0" y="21414"/>
                    <a:pt x="0" y="21047"/>
                  </a:cubicBezTo>
                  <a:lnTo>
                    <a:pt x="0" y="17393"/>
                  </a:lnTo>
                  <a:cubicBezTo>
                    <a:pt x="0" y="17244"/>
                    <a:pt x="46" y="17114"/>
                    <a:pt x="134" y="17006"/>
                  </a:cubicBezTo>
                  <a:cubicBezTo>
                    <a:pt x="225" y="16900"/>
                    <a:pt x="332" y="16844"/>
                    <a:pt x="457" y="16844"/>
                  </a:cubicBezTo>
                  <a:lnTo>
                    <a:pt x="2707" y="16844"/>
                  </a:lnTo>
                  <a:cubicBezTo>
                    <a:pt x="2834" y="16844"/>
                    <a:pt x="2937" y="16900"/>
                    <a:pt x="3018" y="17006"/>
                  </a:cubicBezTo>
                  <a:cubicBezTo>
                    <a:pt x="3101" y="17114"/>
                    <a:pt x="3143" y="17244"/>
                    <a:pt x="3143" y="17393"/>
                  </a:cubicBezTo>
                  <a:lnTo>
                    <a:pt x="3143" y="21047"/>
                  </a:lnTo>
                  <a:close/>
                  <a:moveTo>
                    <a:pt x="7757" y="21047"/>
                  </a:moveTo>
                  <a:cubicBezTo>
                    <a:pt x="7757" y="21200"/>
                    <a:pt x="7715" y="21329"/>
                    <a:pt x="7634" y="21435"/>
                  </a:cubicBezTo>
                  <a:cubicBezTo>
                    <a:pt x="7551" y="21544"/>
                    <a:pt x="7448" y="21599"/>
                    <a:pt x="7324" y="21599"/>
                  </a:cubicBezTo>
                  <a:lnTo>
                    <a:pt x="5062" y="21599"/>
                  </a:lnTo>
                  <a:cubicBezTo>
                    <a:pt x="4934" y="21599"/>
                    <a:pt x="4829" y="21544"/>
                    <a:pt x="4739" y="21435"/>
                  </a:cubicBezTo>
                  <a:cubicBezTo>
                    <a:pt x="4648" y="21329"/>
                    <a:pt x="4604" y="21200"/>
                    <a:pt x="4604" y="21047"/>
                  </a:cubicBezTo>
                  <a:lnTo>
                    <a:pt x="4604" y="14947"/>
                  </a:lnTo>
                  <a:cubicBezTo>
                    <a:pt x="4604" y="14797"/>
                    <a:pt x="4648" y="14668"/>
                    <a:pt x="4739" y="14559"/>
                  </a:cubicBezTo>
                  <a:cubicBezTo>
                    <a:pt x="4829" y="14453"/>
                    <a:pt x="4934" y="14398"/>
                    <a:pt x="5062" y="14398"/>
                  </a:cubicBezTo>
                  <a:lnTo>
                    <a:pt x="7324" y="14398"/>
                  </a:lnTo>
                  <a:cubicBezTo>
                    <a:pt x="7448" y="14398"/>
                    <a:pt x="7551" y="14453"/>
                    <a:pt x="7634" y="14559"/>
                  </a:cubicBezTo>
                  <a:cubicBezTo>
                    <a:pt x="7715" y="14668"/>
                    <a:pt x="7757" y="14797"/>
                    <a:pt x="7757" y="14947"/>
                  </a:cubicBezTo>
                  <a:lnTo>
                    <a:pt x="7757" y="21047"/>
                  </a:lnTo>
                  <a:close/>
                  <a:moveTo>
                    <a:pt x="12388" y="21047"/>
                  </a:moveTo>
                  <a:cubicBezTo>
                    <a:pt x="12388" y="21200"/>
                    <a:pt x="12342" y="21329"/>
                    <a:pt x="12251" y="21435"/>
                  </a:cubicBezTo>
                  <a:cubicBezTo>
                    <a:pt x="12165" y="21544"/>
                    <a:pt x="12055" y="21599"/>
                    <a:pt x="11928" y="21599"/>
                  </a:cubicBezTo>
                  <a:lnTo>
                    <a:pt x="9666" y="21599"/>
                  </a:lnTo>
                  <a:cubicBezTo>
                    <a:pt x="9541" y="21599"/>
                    <a:pt x="9434" y="21544"/>
                    <a:pt x="9343" y="21435"/>
                  </a:cubicBezTo>
                  <a:cubicBezTo>
                    <a:pt x="9255" y="21329"/>
                    <a:pt x="9208" y="21200"/>
                    <a:pt x="9208" y="21047"/>
                  </a:cubicBezTo>
                  <a:lnTo>
                    <a:pt x="9208" y="11546"/>
                  </a:lnTo>
                  <a:cubicBezTo>
                    <a:pt x="9208" y="11393"/>
                    <a:pt x="9255" y="11264"/>
                    <a:pt x="9343" y="11158"/>
                  </a:cubicBezTo>
                  <a:cubicBezTo>
                    <a:pt x="9434" y="11049"/>
                    <a:pt x="9541" y="10996"/>
                    <a:pt x="9666" y="10996"/>
                  </a:cubicBezTo>
                  <a:lnTo>
                    <a:pt x="11928" y="10996"/>
                  </a:lnTo>
                  <a:cubicBezTo>
                    <a:pt x="12055" y="10996"/>
                    <a:pt x="12165" y="11049"/>
                    <a:pt x="12251" y="11158"/>
                  </a:cubicBezTo>
                  <a:cubicBezTo>
                    <a:pt x="12342" y="11264"/>
                    <a:pt x="12388" y="11393"/>
                    <a:pt x="12388" y="11546"/>
                  </a:cubicBezTo>
                  <a:lnTo>
                    <a:pt x="12388" y="21047"/>
                  </a:lnTo>
                  <a:close/>
                  <a:moveTo>
                    <a:pt x="16993" y="21047"/>
                  </a:moveTo>
                  <a:cubicBezTo>
                    <a:pt x="16993" y="21200"/>
                    <a:pt x="16946" y="21329"/>
                    <a:pt x="16856" y="21435"/>
                  </a:cubicBezTo>
                  <a:cubicBezTo>
                    <a:pt x="16767" y="21544"/>
                    <a:pt x="16660" y="21599"/>
                    <a:pt x="16535" y="21599"/>
                  </a:cubicBezTo>
                  <a:lnTo>
                    <a:pt x="14285" y="21599"/>
                  </a:lnTo>
                  <a:cubicBezTo>
                    <a:pt x="14158" y="21599"/>
                    <a:pt x="14055" y="21544"/>
                    <a:pt x="13974" y="21435"/>
                  </a:cubicBezTo>
                  <a:cubicBezTo>
                    <a:pt x="13894" y="21329"/>
                    <a:pt x="13850" y="21200"/>
                    <a:pt x="13850" y="21047"/>
                  </a:cubicBezTo>
                  <a:lnTo>
                    <a:pt x="13850" y="7058"/>
                  </a:lnTo>
                  <a:cubicBezTo>
                    <a:pt x="13850" y="6908"/>
                    <a:pt x="13891" y="6781"/>
                    <a:pt x="13967" y="6670"/>
                  </a:cubicBezTo>
                  <a:cubicBezTo>
                    <a:pt x="14045" y="6564"/>
                    <a:pt x="14151" y="6511"/>
                    <a:pt x="14285" y="6511"/>
                  </a:cubicBezTo>
                  <a:lnTo>
                    <a:pt x="16535" y="6511"/>
                  </a:lnTo>
                  <a:cubicBezTo>
                    <a:pt x="16660" y="6511"/>
                    <a:pt x="16767" y="6561"/>
                    <a:pt x="16855" y="6664"/>
                  </a:cubicBezTo>
                  <a:cubicBezTo>
                    <a:pt x="16946" y="6767"/>
                    <a:pt x="16993" y="6899"/>
                    <a:pt x="16993" y="7058"/>
                  </a:cubicBezTo>
                  <a:lnTo>
                    <a:pt x="16993" y="21047"/>
                  </a:lnTo>
                  <a:close/>
                  <a:moveTo>
                    <a:pt x="21599" y="21047"/>
                  </a:moveTo>
                  <a:cubicBezTo>
                    <a:pt x="21599" y="21414"/>
                    <a:pt x="21448" y="21599"/>
                    <a:pt x="21139" y="21599"/>
                  </a:cubicBezTo>
                  <a:lnTo>
                    <a:pt x="18914" y="21599"/>
                  </a:lnTo>
                  <a:cubicBezTo>
                    <a:pt x="18611" y="21599"/>
                    <a:pt x="18456" y="21414"/>
                    <a:pt x="18456" y="21047"/>
                  </a:cubicBezTo>
                  <a:lnTo>
                    <a:pt x="18456" y="549"/>
                  </a:lnTo>
                  <a:cubicBezTo>
                    <a:pt x="18456" y="182"/>
                    <a:pt x="18608" y="0"/>
                    <a:pt x="18914" y="0"/>
                  </a:cubicBezTo>
                  <a:lnTo>
                    <a:pt x="21139" y="0"/>
                  </a:lnTo>
                  <a:cubicBezTo>
                    <a:pt x="21445" y="0"/>
                    <a:pt x="21599" y="182"/>
                    <a:pt x="21599" y="549"/>
                  </a:cubicBezTo>
                  <a:lnTo>
                    <a:pt x="21599" y="2104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/>
          </p:spPr>
          <p:txBody>
            <a:bodyPr lIns="50789" tIns="50789" rIns="50789" bIns="50789" anchor="ctr"/>
            <a:lstStyle/>
            <a:p>
              <a:pPr defTabSz="457098">
                <a:defRPr/>
              </a:pPr>
              <a:endParaRPr lang="es-ES" sz="29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5724ACA-3312-487B-B557-346B88244417}"/>
              </a:ext>
            </a:extLst>
          </p:cNvPr>
          <p:cNvGrpSpPr/>
          <p:nvPr/>
        </p:nvGrpSpPr>
        <p:grpSpPr>
          <a:xfrm>
            <a:off x="1722556" y="1761203"/>
            <a:ext cx="3165865" cy="1704051"/>
            <a:chOff x="8705657" y="4762776"/>
            <a:chExt cx="3165865" cy="1704051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407816B5-04C3-4F1C-9DAA-0AB57329B90C}"/>
                </a:ext>
              </a:extLst>
            </p:cNvPr>
            <p:cNvGrpSpPr/>
            <p:nvPr/>
          </p:nvGrpSpPr>
          <p:grpSpPr>
            <a:xfrm>
              <a:off x="9262147" y="4762776"/>
              <a:ext cx="2609375" cy="1704051"/>
              <a:chOff x="2054799" y="2748858"/>
              <a:chExt cx="2609375" cy="1704051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000CB96-C8ED-485E-9130-068D16B3F257}"/>
                  </a:ext>
                </a:extLst>
              </p:cNvPr>
              <p:cNvSpPr txBox="1"/>
              <p:nvPr/>
            </p:nvSpPr>
            <p:spPr>
              <a:xfrm>
                <a:off x="2054799" y="2748858"/>
                <a:ext cx="2557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Software as a Service</a:t>
                </a:r>
                <a:endParaRPr lang="en-GB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BDAF8DB-8C54-4CDD-94D8-3ED985CD5FE5}"/>
                  </a:ext>
                </a:extLst>
              </p:cNvPr>
              <p:cNvSpPr/>
              <p:nvPr/>
            </p:nvSpPr>
            <p:spPr>
              <a:xfrm>
                <a:off x="2064153" y="2852471"/>
                <a:ext cx="2600021" cy="1600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b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We build tailor-made cloud solutions as a permanent self-service platform for you enabling direct interaction with our SaaS platform as a self-service.</a:t>
                </a:r>
                <a:endParaRPr lang="en-GB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36" name="AutoShape 149">
              <a:extLst>
                <a:ext uri="{FF2B5EF4-FFF2-40B4-BE49-F238E27FC236}">
                  <a16:creationId xmlns:a16="http://schemas.microsoft.com/office/drawing/2014/main" id="{10155BCA-14ED-4DAF-844C-A843B99D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5657" y="5123336"/>
              <a:ext cx="464344" cy="3341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537" y="19720"/>
                  </a:moveTo>
                  <a:lnTo>
                    <a:pt x="16537" y="19721"/>
                  </a:lnTo>
                  <a:lnTo>
                    <a:pt x="4387" y="19721"/>
                  </a:lnTo>
                  <a:cubicBezTo>
                    <a:pt x="2713" y="19720"/>
                    <a:pt x="1350" y="17824"/>
                    <a:pt x="1350" y="15494"/>
                  </a:cubicBezTo>
                  <a:cubicBezTo>
                    <a:pt x="1350" y="13992"/>
                    <a:pt x="1918" y="12635"/>
                    <a:pt x="2871" y="11862"/>
                  </a:cubicBezTo>
                  <a:cubicBezTo>
                    <a:pt x="3797" y="11123"/>
                    <a:pt x="3860" y="10975"/>
                    <a:pt x="3472" y="9647"/>
                  </a:cubicBezTo>
                  <a:cubicBezTo>
                    <a:pt x="3406" y="9374"/>
                    <a:pt x="3375" y="9136"/>
                    <a:pt x="3375" y="8921"/>
                  </a:cubicBezTo>
                  <a:cubicBezTo>
                    <a:pt x="3375" y="7626"/>
                    <a:pt x="4131" y="6573"/>
                    <a:pt x="5062" y="6573"/>
                  </a:cubicBezTo>
                  <a:cubicBezTo>
                    <a:pt x="5062" y="6573"/>
                    <a:pt x="5505" y="6529"/>
                    <a:pt x="5976" y="6789"/>
                  </a:cubicBezTo>
                  <a:cubicBezTo>
                    <a:pt x="6750" y="7219"/>
                    <a:pt x="6834" y="6808"/>
                    <a:pt x="7200" y="5701"/>
                  </a:cubicBezTo>
                  <a:cubicBezTo>
                    <a:pt x="7974" y="3380"/>
                    <a:pt x="9652" y="1878"/>
                    <a:pt x="11475" y="1878"/>
                  </a:cubicBezTo>
                  <a:cubicBezTo>
                    <a:pt x="13905" y="1878"/>
                    <a:pt x="15914" y="4435"/>
                    <a:pt x="16148" y="7826"/>
                  </a:cubicBezTo>
                  <a:cubicBezTo>
                    <a:pt x="16231" y="9171"/>
                    <a:pt x="16231" y="9171"/>
                    <a:pt x="17239" y="9491"/>
                  </a:cubicBezTo>
                  <a:cubicBezTo>
                    <a:pt x="18984" y="9955"/>
                    <a:pt x="20250" y="12085"/>
                    <a:pt x="20250" y="14555"/>
                  </a:cubicBezTo>
                  <a:cubicBezTo>
                    <a:pt x="20250" y="17404"/>
                    <a:pt x="18585" y="19720"/>
                    <a:pt x="16537" y="19720"/>
                  </a:cubicBezTo>
                  <a:moveTo>
                    <a:pt x="17492" y="7647"/>
                  </a:moveTo>
                  <a:cubicBezTo>
                    <a:pt x="17196" y="3362"/>
                    <a:pt x="14632" y="0"/>
                    <a:pt x="11475" y="0"/>
                  </a:cubicBezTo>
                  <a:cubicBezTo>
                    <a:pt x="9031" y="0"/>
                    <a:pt x="6939" y="2017"/>
                    <a:pt x="5976" y="4911"/>
                  </a:cubicBezTo>
                  <a:cubicBezTo>
                    <a:pt x="5685" y="4784"/>
                    <a:pt x="5383" y="4695"/>
                    <a:pt x="5062" y="4695"/>
                  </a:cubicBezTo>
                  <a:cubicBezTo>
                    <a:pt x="3385" y="4695"/>
                    <a:pt x="2025" y="6589"/>
                    <a:pt x="2025" y="8921"/>
                  </a:cubicBezTo>
                  <a:cubicBezTo>
                    <a:pt x="2025" y="9385"/>
                    <a:pt x="2092" y="9824"/>
                    <a:pt x="2191" y="10240"/>
                  </a:cubicBezTo>
                  <a:cubicBezTo>
                    <a:pt x="886" y="11298"/>
                    <a:pt x="0" y="13242"/>
                    <a:pt x="0" y="15494"/>
                  </a:cubicBezTo>
                  <a:cubicBezTo>
                    <a:pt x="0" y="18866"/>
                    <a:pt x="1964" y="21599"/>
                    <a:pt x="4387" y="21599"/>
                  </a:cubicBezTo>
                  <a:lnTo>
                    <a:pt x="4387" y="21600"/>
                  </a:lnTo>
                  <a:lnTo>
                    <a:pt x="16537" y="21600"/>
                  </a:lnTo>
                  <a:lnTo>
                    <a:pt x="16537" y="21599"/>
                  </a:lnTo>
                  <a:cubicBezTo>
                    <a:pt x="19334" y="21599"/>
                    <a:pt x="21599" y="18446"/>
                    <a:pt x="21599" y="14555"/>
                  </a:cubicBezTo>
                  <a:cubicBezTo>
                    <a:pt x="21599" y="11120"/>
                    <a:pt x="19831" y="8269"/>
                    <a:pt x="17492" y="7647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Agenda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1069-7CC0-4EE7-B50D-EED54ADC9FE6}" type="slidenum">
              <a:rPr lang="en-GB" smtClean="0"/>
              <a:pPr/>
              <a:t>3</a:t>
            </a:fld>
            <a:endParaRPr lang="en-GB"/>
          </a:p>
        </p:txBody>
      </p:sp>
      <p:grpSp>
        <p:nvGrpSpPr>
          <p:cNvPr id="52" name="Group 51"/>
          <p:cNvGrpSpPr/>
          <p:nvPr/>
        </p:nvGrpSpPr>
        <p:grpSpPr>
          <a:xfrm>
            <a:off x="4661340" y="1681453"/>
            <a:ext cx="2869319" cy="4942901"/>
            <a:chOff x="4661340" y="1681453"/>
            <a:chExt cx="2869319" cy="4942901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5474104" y="5374291"/>
              <a:ext cx="1277842" cy="1131777"/>
            </a:xfrm>
            <a:custGeom>
              <a:avLst/>
              <a:gdLst>
                <a:gd name="T0" fmla="*/ 293 w 602"/>
                <a:gd name="T1" fmla="*/ 534 h 534"/>
                <a:gd name="T2" fmla="*/ 143 w 602"/>
                <a:gd name="T3" fmla="*/ 515 h 534"/>
                <a:gd name="T4" fmla="*/ 87 w 602"/>
                <a:gd name="T5" fmla="*/ 468 h 534"/>
                <a:gd name="T6" fmla="*/ 38 w 602"/>
                <a:gd name="T7" fmla="*/ 403 h 534"/>
                <a:gd name="T8" fmla="*/ 31 w 602"/>
                <a:gd name="T9" fmla="*/ 367 h 534"/>
                <a:gd name="T10" fmla="*/ 32 w 602"/>
                <a:gd name="T11" fmla="*/ 346 h 534"/>
                <a:gd name="T12" fmla="*/ 38 w 602"/>
                <a:gd name="T13" fmla="*/ 313 h 534"/>
                <a:gd name="T14" fmla="*/ 32 w 602"/>
                <a:gd name="T15" fmla="*/ 292 h 534"/>
                <a:gd name="T16" fmla="*/ 29 w 602"/>
                <a:gd name="T17" fmla="*/ 270 h 534"/>
                <a:gd name="T18" fmla="*/ 37 w 602"/>
                <a:gd name="T19" fmla="*/ 240 h 534"/>
                <a:gd name="T20" fmla="*/ 31 w 602"/>
                <a:gd name="T21" fmla="*/ 213 h 534"/>
                <a:gd name="T22" fmla="*/ 35 w 602"/>
                <a:gd name="T23" fmla="*/ 191 h 534"/>
                <a:gd name="T24" fmla="*/ 41 w 602"/>
                <a:gd name="T25" fmla="*/ 168 h 534"/>
                <a:gd name="T26" fmla="*/ 44 w 602"/>
                <a:gd name="T27" fmla="*/ 144 h 534"/>
                <a:gd name="T28" fmla="*/ 17 w 602"/>
                <a:gd name="T29" fmla="*/ 125 h 534"/>
                <a:gd name="T30" fmla="*/ 0 w 602"/>
                <a:gd name="T31" fmla="*/ 0 h 534"/>
                <a:gd name="T32" fmla="*/ 602 w 602"/>
                <a:gd name="T33" fmla="*/ 0 h 534"/>
                <a:gd name="T34" fmla="*/ 590 w 602"/>
                <a:gd name="T35" fmla="*/ 94 h 534"/>
                <a:gd name="T36" fmla="*/ 563 w 602"/>
                <a:gd name="T37" fmla="*/ 113 h 534"/>
                <a:gd name="T38" fmla="*/ 566 w 602"/>
                <a:gd name="T39" fmla="*/ 137 h 534"/>
                <a:gd name="T40" fmla="*/ 572 w 602"/>
                <a:gd name="T41" fmla="*/ 159 h 534"/>
                <a:gd name="T42" fmla="*/ 577 w 602"/>
                <a:gd name="T43" fmla="*/ 182 h 534"/>
                <a:gd name="T44" fmla="*/ 571 w 602"/>
                <a:gd name="T45" fmla="*/ 209 h 534"/>
                <a:gd name="T46" fmla="*/ 578 w 602"/>
                <a:gd name="T47" fmla="*/ 238 h 534"/>
                <a:gd name="T48" fmla="*/ 575 w 602"/>
                <a:gd name="T49" fmla="*/ 261 h 534"/>
                <a:gd name="T50" fmla="*/ 569 w 602"/>
                <a:gd name="T51" fmla="*/ 282 h 534"/>
                <a:gd name="T52" fmla="*/ 575 w 602"/>
                <a:gd name="T53" fmla="*/ 315 h 534"/>
                <a:gd name="T54" fmla="*/ 577 w 602"/>
                <a:gd name="T55" fmla="*/ 335 h 534"/>
                <a:gd name="T56" fmla="*/ 569 w 602"/>
                <a:gd name="T57" fmla="*/ 371 h 534"/>
                <a:gd name="T58" fmla="*/ 580 w 602"/>
                <a:gd name="T59" fmla="*/ 391 h 534"/>
                <a:gd name="T60" fmla="*/ 524 w 602"/>
                <a:gd name="T61" fmla="*/ 468 h 534"/>
                <a:gd name="T62" fmla="*/ 469 w 602"/>
                <a:gd name="T63" fmla="*/ 515 h 534"/>
                <a:gd name="T64" fmla="*/ 293 w 602"/>
                <a:gd name="T65" fmla="*/ 534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2" h="534">
                  <a:moveTo>
                    <a:pt x="293" y="534"/>
                  </a:moveTo>
                  <a:cubicBezTo>
                    <a:pt x="246" y="534"/>
                    <a:pt x="146" y="530"/>
                    <a:pt x="143" y="515"/>
                  </a:cubicBezTo>
                  <a:cubicBezTo>
                    <a:pt x="140" y="500"/>
                    <a:pt x="125" y="491"/>
                    <a:pt x="87" y="468"/>
                  </a:cubicBezTo>
                  <a:cubicBezTo>
                    <a:pt x="50" y="446"/>
                    <a:pt x="38" y="419"/>
                    <a:pt x="38" y="403"/>
                  </a:cubicBezTo>
                  <a:cubicBezTo>
                    <a:pt x="38" y="386"/>
                    <a:pt x="50" y="374"/>
                    <a:pt x="31" y="367"/>
                  </a:cubicBezTo>
                  <a:cubicBezTo>
                    <a:pt x="11" y="359"/>
                    <a:pt x="16" y="352"/>
                    <a:pt x="32" y="346"/>
                  </a:cubicBezTo>
                  <a:cubicBezTo>
                    <a:pt x="48" y="340"/>
                    <a:pt x="38" y="329"/>
                    <a:pt x="38" y="313"/>
                  </a:cubicBezTo>
                  <a:cubicBezTo>
                    <a:pt x="38" y="297"/>
                    <a:pt x="56" y="294"/>
                    <a:pt x="32" y="292"/>
                  </a:cubicBezTo>
                  <a:cubicBezTo>
                    <a:pt x="8" y="291"/>
                    <a:pt x="11" y="276"/>
                    <a:pt x="29" y="270"/>
                  </a:cubicBezTo>
                  <a:cubicBezTo>
                    <a:pt x="47" y="264"/>
                    <a:pt x="37" y="253"/>
                    <a:pt x="37" y="240"/>
                  </a:cubicBezTo>
                  <a:cubicBezTo>
                    <a:pt x="37" y="226"/>
                    <a:pt x="47" y="217"/>
                    <a:pt x="31" y="213"/>
                  </a:cubicBezTo>
                  <a:cubicBezTo>
                    <a:pt x="14" y="209"/>
                    <a:pt x="16" y="195"/>
                    <a:pt x="35" y="191"/>
                  </a:cubicBezTo>
                  <a:cubicBezTo>
                    <a:pt x="54" y="186"/>
                    <a:pt x="43" y="179"/>
                    <a:pt x="41" y="168"/>
                  </a:cubicBezTo>
                  <a:cubicBezTo>
                    <a:pt x="40" y="158"/>
                    <a:pt x="54" y="144"/>
                    <a:pt x="44" y="144"/>
                  </a:cubicBezTo>
                  <a:cubicBezTo>
                    <a:pt x="34" y="144"/>
                    <a:pt x="19" y="137"/>
                    <a:pt x="17" y="1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02" y="0"/>
                    <a:pt x="602" y="0"/>
                    <a:pt x="602" y="0"/>
                  </a:cubicBezTo>
                  <a:cubicBezTo>
                    <a:pt x="590" y="94"/>
                    <a:pt x="590" y="94"/>
                    <a:pt x="590" y="94"/>
                  </a:cubicBezTo>
                  <a:cubicBezTo>
                    <a:pt x="589" y="105"/>
                    <a:pt x="574" y="113"/>
                    <a:pt x="563" y="113"/>
                  </a:cubicBezTo>
                  <a:cubicBezTo>
                    <a:pt x="553" y="113"/>
                    <a:pt x="568" y="126"/>
                    <a:pt x="566" y="137"/>
                  </a:cubicBezTo>
                  <a:cubicBezTo>
                    <a:pt x="565" y="147"/>
                    <a:pt x="553" y="155"/>
                    <a:pt x="572" y="159"/>
                  </a:cubicBezTo>
                  <a:cubicBezTo>
                    <a:pt x="592" y="164"/>
                    <a:pt x="593" y="177"/>
                    <a:pt x="577" y="182"/>
                  </a:cubicBezTo>
                  <a:cubicBezTo>
                    <a:pt x="560" y="186"/>
                    <a:pt x="571" y="195"/>
                    <a:pt x="571" y="209"/>
                  </a:cubicBezTo>
                  <a:cubicBezTo>
                    <a:pt x="571" y="222"/>
                    <a:pt x="560" y="232"/>
                    <a:pt x="578" y="238"/>
                  </a:cubicBezTo>
                  <a:cubicBezTo>
                    <a:pt x="596" y="244"/>
                    <a:pt x="599" y="259"/>
                    <a:pt x="575" y="261"/>
                  </a:cubicBezTo>
                  <a:cubicBezTo>
                    <a:pt x="551" y="262"/>
                    <a:pt x="569" y="265"/>
                    <a:pt x="569" y="282"/>
                  </a:cubicBezTo>
                  <a:cubicBezTo>
                    <a:pt x="569" y="298"/>
                    <a:pt x="559" y="309"/>
                    <a:pt x="575" y="315"/>
                  </a:cubicBezTo>
                  <a:cubicBezTo>
                    <a:pt x="592" y="321"/>
                    <a:pt x="596" y="328"/>
                    <a:pt x="577" y="335"/>
                  </a:cubicBezTo>
                  <a:cubicBezTo>
                    <a:pt x="557" y="343"/>
                    <a:pt x="569" y="355"/>
                    <a:pt x="569" y="371"/>
                  </a:cubicBezTo>
                  <a:cubicBezTo>
                    <a:pt x="569" y="376"/>
                    <a:pt x="582" y="381"/>
                    <a:pt x="580" y="391"/>
                  </a:cubicBezTo>
                  <a:cubicBezTo>
                    <a:pt x="576" y="416"/>
                    <a:pt x="553" y="445"/>
                    <a:pt x="524" y="468"/>
                  </a:cubicBezTo>
                  <a:cubicBezTo>
                    <a:pt x="496" y="492"/>
                    <a:pt x="472" y="500"/>
                    <a:pt x="469" y="515"/>
                  </a:cubicBezTo>
                  <a:cubicBezTo>
                    <a:pt x="466" y="530"/>
                    <a:pt x="341" y="534"/>
                    <a:pt x="293" y="534"/>
                  </a:cubicBezTo>
                  <a:close/>
                </a:path>
              </a:pathLst>
            </a:custGeom>
            <a:solidFill>
              <a:srgbClr val="939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748312" y="5374291"/>
              <a:ext cx="360233" cy="1131777"/>
            </a:xfrm>
            <a:custGeom>
              <a:avLst/>
              <a:gdLst>
                <a:gd name="T0" fmla="*/ 82 w 170"/>
                <a:gd name="T1" fmla="*/ 534 h 534"/>
                <a:gd name="T2" fmla="*/ 38 w 170"/>
                <a:gd name="T3" fmla="*/ 515 h 534"/>
                <a:gd name="T4" fmla="*/ 22 w 170"/>
                <a:gd name="T5" fmla="*/ 468 h 534"/>
                <a:gd name="T6" fmla="*/ 8 w 170"/>
                <a:gd name="T7" fmla="*/ 403 h 534"/>
                <a:gd name="T8" fmla="*/ 6 w 170"/>
                <a:gd name="T9" fmla="*/ 367 h 534"/>
                <a:gd name="T10" fmla="*/ 7 w 170"/>
                <a:gd name="T11" fmla="*/ 346 h 534"/>
                <a:gd name="T12" fmla="*/ 8 w 170"/>
                <a:gd name="T13" fmla="*/ 313 h 534"/>
                <a:gd name="T14" fmla="*/ 7 w 170"/>
                <a:gd name="T15" fmla="*/ 292 h 534"/>
                <a:gd name="T16" fmla="*/ 6 w 170"/>
                <a:gd name="T17" fmla="*/ 270 h 534"/>
                <a:gd name="T18" fmla="*/ 8 w 170"/>
                <a:gd name="T19" fmla="*/ 240 h 534"/>
                <a:gd name="T20" fmla="*/ 6 w 170"/>
                <a:gd name="T21" fmla="*/ 213 h 534"/>
                <a:gd name="T22" fmla="*/ 7 w 170"/>
                <a:gd name="T23" fmla="*/ 191 h 534"/>
                <a:gd name="T24" fmla="*/ 9 w 170"/>
                <a:gd name="T25" fmla="*/ 168 h 534"/>
                <a:gd name="T26" fmla="*/ 10 w 170"/>
                <a:gd name="T27" fmla="*/ 144 h 534"/>
                <a:gd name="T28" fmla="*/ 2 w 170"/>
                <a:gd name="T29" fmla="*/ 125 h 534"/>
                <a:gd name="T30" fmla="*/ 5 w 170"/>
                <a:gd name="T31" fmla="*/ 89 h 534"/>
                <a:gd name="T32" fmla="*/ 4 w 170"/>
                <a:gd name="T33" fmla="*/ 43 h 534"/>
                <a:gd name="T34" fmla="*/ 0 w 170"/>
                <a:gd name="T35" fmla="*/ 0 h 534"/>
                <a:gd name="T36" fmla="*/ 170 w 170"/>
                <a:gd name="T37" fmla="*/ 0 h 534"/>
                <a:gd name="T38" fmla="*/ 168 w 170"/>
                <a:gd name="T39" fmla="*/ 22 h 534"/>
                <a:gd name="T40" fmla="*/ 164 w 170"/>
                <a:gd name="T41" fmla="*/ 58 h 534"/>
                <a:gd name="T42" fmla="*/ 167 w 170"/>
                <a:gd name="T43" fmla="*/ 94 h 534"/>
                <a:gd name="T44" fmla="*/ 159 w 170"/>
                <a:gd name="T45" fmla="*/ 113 h 534"/>
                <a:gd name="T46" fmla="*/ 160 w 170"/>
                <a:gd name="T47" fmla="*/ 137 h 534"/>
                <a:gd name="T48" fmla="*/ 162 w 170"/>
                <a:gd name="T49" fmla="*/ 159 h 534"/>
                <a:gd name="T50" fmla="*/ 163 w 170"/>
                <a:gd name="T51" fmla="*/ 182 h 534"/>
                <a:gd name="T52" fmla="*/ 161 w 170"/>
                <a:gd name="T53" fmla="*/ 209 h 534"/>
                <a:gd name="T54" fmla="*/ 163 w 170"/>
                <a:gd name="T55" fmla="*/ 238 h 534"/>
                <a:gd name="T56" fmla="*/ 163 w 170"/>
                <a:gd name="T57" fmla="*/ 261 h 534"/>
                <a:gd name="T58" fmla="*/ 161 w 170"/>
                <a:gd name="T59" fmla="*/ 282 h 534"/>
                <a:gd name="T60" fmla="*/ 163 w 170"/>
                <a:gd name="T61" fmla="*/ 315 h 534"/>
                <a:gd name="T62" fmla="*/ 163 w 170"/>
                <a:gd name="T63" fmla="*/ 335 h 534"/>
                <a:gd name="T64" fmla="*/ 161 w 170"/>
                <a:gd name="T65" fmla="*/ 371 h 534"/>
                <a:gd name="T66" fmla="*/ 164 w 170"/>
                <a:gd name="T67" fmla="*/ 391 h 534"/>
                <a:gd name="T68" fmla="*/ 148 w 170"/>
                <a:gd name="T69" fmla="*/ 468 h 534"/>
                <a:gd name="T70" fmla="*/ 132 w 170"/>
                <a:gd name="T71" fmla="*/ 515 h 534"/>
                <a:gd name="T72" fmla="*/ 82 w 170"/>
                <a:gd name="T73" fmla="*/ 534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0" h="534">
                  <a:moveTo>
                    <a:pt x="82" y="534"/>
                  </a:moveTo>
                  <a:cubicBezTo>
                    <a:pt x="68" y="534"/>
                    <a:pt x="39" y="530"/>
                    <a:pt x="38" y="515"/>
                  </a:cubicBezTo>
                  <a:cubicBezTo>
                    <a:pt x="37" y="500"/>
                    <a:pt x="33" y="491"/>
                    <a:pt x="22" y="468"/>
                  </a:cubicBezTo>
                  <a:cubicBezTo>
                    <a:pt x="12" y="446"/>
                    <a:pt x="8" y="419"/>
                    <a:pt x="8" y="403"/>
                  </a:cubicBezTo>
                  <a:cubicBezTo>
                    <a:pt x="8" y="386"/>
                    <a:pt x="12" y="374"/>
                    <a:pt x="6" y="367"/>
                  </a:cubicBezTo>
                  <a:cubicBezTo>
                    <a:pt x="1" y="359"/>
                    <a:pt x="2" y="352"/>
                    <a:pt x="7" y="346"/>
                  </a:cubicBezTo>
                  <a:cubicBezTo>
                    <a:pt x="11" y="340"/>
                    <a:pt x="8" y="329"/>
                    <a:pt x="8" y="313"/>
                  </a:cubicBezTo>
                  <a:cubicBezTo>
                    <a:pt x="8" y="297"/>
                    <a:pt x="13" y="294"/>
                    <a:pt x="7" y="292"/>
                  </a:cubicBezTo>
                  <a:cubicBezTo>
                    <a:pt x="0" y="291"/>
                    <a:pt x="1" y="276"/>
                    <a:pt x="6" y="270"/>
                  </a:cubicBezTo>
                  <a:cubicBezTo>
                    <a:pt x="11" y="264"/>
                    <a:pt x="8" y="253"/>
                    <a:pt x="8" y="240"/>
                  </a:cubicBezTo>
                  <a:cubicBezTo>
                    <a:pt x="8" y="226"/>
                    <a:pt x="11" y="217"/>
                    <a:pt x="6" y="213"/>
                  </a:cubicBezTo>
                  <a:cubicBezTo>
                    <a:pt x="1" y="209"/>
                    <a:pt x="2" y="195"/>
                    <a:pt x="7" y="191"/>
                  </a:cubicBezTo>
                  <a:cubicBezTo>
                    <a:pt x="13" y="186"/>
                    <a:pt x="10" y="179"/>
                    <a:pt x="9" y="168"/>
                  </a:cubicBezTo>
                  <a:cubicBezTo>
                    <a:pt x="9" y="158"/>
                    <a:pt x="13" y="144"/>
                    <a:pt x="10" y="144"/>
                  </a:cubicBezTo>
                  <a:cubicBezTo>
                    <a:pt x="7" y="144"/>
                    <a:pt x="2" y="137"/>
                    <a:pt x="2" y="125"/>
                  </a:cubicBezTo>
                  <a:cubicBezTo>
                    <a:pt x="2" y="113"/>
                    <a:pt x="5" y="105"/>
                    <a:pt x="5" y="89"/>
                  </a:cubicBezTo>
                  <a:cubicBezTo>
                    <a:pt x="5" y="73"/>
                    <a:pt x="6" y="55"/>
                    <a:pt x="4" y="43"/>
                  </a:cubicBezTo>
                  <a:cubicBezTo>
                    <a:pt x="3" y="32"/>
                    <a:pt x="1" y="12"/>
                    <a:pt x="0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0" y="9"/>
                    <a:pt x="170" y="17"/>
                    <a:pt x="168" y="22"/>
                  </a:cubicBezTo>
                  <a:cubicBezTo>
                    <a:pt x="164" y="34"/>
                    <a:pt x="164" y="41"/>
                    <a:pt x="164" y="58"/>
                  </a:cubicBezTo>
                  <a:cubicBezTo>
                    <a:pt x="164" y="74"/>
                    <a:pt x="167" y="82"/>
                    <a:pt x="167" y="94"/>
                  </a:cubicBezTo>
                  <a:cubicBezTo>
                    <a:pt x="167" y="105"/>
                    <a:pt x="162" y="113"/>
                    <a:pt x="159" y="113"/>
                  </a:cubicBezTo>
                  <a:cubicBezTo>
                    <a:pt x="156" y="113"/>
                    <a:pt x="160" y="126"/>
                    <a:pt x="160" y="137"/>
                  </a:cubicBezTo>
                  <a:cubicBezTo>
                    <a:pt x="160" y="147"/>
                    <a:pt x="156" y="155"/>
                    <a:pt x="162" y="159"/>
                  </a:cubicBezTo>
                  <a:cubicBezTo>
                    <a:pt x="167" y="164"/>
                    <a:pt x="168" y="177"/>
                    <a:pt x="163" y="182"/>
                  </a:cubicBezTo>
                  <a:cubicBezTo>
                    <a:pt x="158" y="186"/>
                    <a:pt x="161" y="195"/>
                    <a:pt x="161" y="209"/>
                  </a:cubicBezTo>
                  <a:cubicBezTo>
                    <a:pt x="161" y="222"/>
                    <a:pt x="158" y="232"/>
                    <a:pt x="163" y="238"/>
                  </a:cubicBezTo>
                  <a:cubicBezTo>
                    <a:pt x="169" y="244"/>
                    <a:pt x="169" y="259"/>
                    <a:pt x="163" y="261"/>
                  </a:cubicBezTo>
                  <a:cubicBezTo>
                    <a:pt x="156" y="262"/>
                    <a:pt x="161" y="265"/>
                    <a:pt x="161" y="282"/>
                  </a:cubicBezTo>
                  <a:cubicBezTo>
                    <a:pt x="161" y="298"/>
                    <a:pt x="158" y="309"/>
                    <a:pt x="163" y="315"/>
                  </a:cubicBezTo>
                  <a:cubicBezTo>
                    <a:pt x="167" y="321"/>
                    <a:pt x="169" y="328"/>
                    <a:pt x="163" y="335"/>
                  </a:cubicBezTo>
                  <a:cubicBezTo>
                    <a:pt x="157" y="343"/>
                    <a:pt x="161" y="355"/>
                    <a:pt x="161" y="371"/>
                  </a:cubicBezTo>
                  <a:cubicBezTo>
                    <a:pt x="161" y="376"/>
                    <a:pt x="165" y="381"/>
                    <a:pt x="164" y="391"/>
                  </a:cubicBezTo>
                  <a:cubicBezTo>
                    <a:pt x="163" y="416"/>
                    <a:pt x="156" y="445"/>
                    <a:pt x="148" y="468"/>
                  </a:cubicBezTo>
                  <a:cubicBezTo>
                    <a:pt x="140" y="492"/>
                    <a:pt x="133" y="500"/>
                    <a:pt x="132" y="515"/>
                  </a:cubicBezTo>
                  <a:cubicBezTo>
                    <a:pt x="131" y="530"/>
                    <a:pt x="95" y="534"/>
                    <a:pt x="82" y="534"/>
                  </a:cubicBezTo>
                  <a:close/>
                </a:path>
              </a:pathLst>
            </a:custGeom>
            <a:solidFill>
              <a:srgbClr val="B1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5976818" y="6498004"/>
              <a:ext cx="291233" cy="126350"/>
            </a:xfrm>
            <a:prstGeom prst="ellipse">
              <a:avLst/>
            </a:pr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868390" y="6437965"/>
              <a:ext cx="507194" cy="139792"/>
            </a:xfrm>
            <a:prstGeom prst="ellipse">
              <a:avLst/>
            </a:prstGeom>
            <a:solidFill>
              <a:srgbClr val="575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5801182" y="6480977"/>
              <a:ext cx="642505" cy="50182"/>
            </a:xfrm>
            <a:custGeom>
              <a:avLst/>
              <a:gdLst>
                <a:gd name="T0" fmla="*/ 140 w 303"/>
                <a:gd name="T1" fmla="*/ 24 h 24"/>
                <a:gd name="T2" fmla="*/ 2 w 303"/>
                <a:gd name="T3" fmla="*/ 6 h 24"/>
                <a:gd name="T4" fmla="*/ 0 w 303"/>
                <a:gd name="T5" fmla="*/ 0 h 24"/>
                <a:gd name="T6" fmla="*/ 139 w 303"/>
                <a:gd name="T7" fmla="*/ 12 h 24"/>
                <a:gd name="T8" fmla="*/ 303 w 303"/>
                <a:gd name="T9" fmla="*/ 0 h 24"/>
                <a:gd name="T10" fmla="*/ 301 w 303"/>
                <a:gd name="T11" fmla="*/ 6 h 24"/>
                <a:gd name="T12" fmla="*/ 140 w 303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24">
                  <a:moveTo>
                    <a:pt x="140" y="24"/>
                  </a:moveTo>
                  <a:cubicBezTo>
                    <a:pt x="96" y="24"/>
                    <a:pt x="4" y="20"/>
                    <a:pt x="2" y="6"/>
                  </a:cubicBezTo>
                  <a:cubicBezTo>
                    <a:pt x="1" y="5"/>
                    <a:pt x="1" y="3"/>
                    <a:pt x="0" y="0"/>
                  </a:cubicBezTo>
                  <a:cubicBezTo>
                    <a:pt x="28" y="9"/>
                    <a:pt x="101" y="12"/>
                    <a:pt x="139" y="12"/>
                  </a:cubicBezTo>
                  <a:cubicBezTo>
                    <a:pt x="179" y="12"/>
                    <a:pt x="271" y="9"/>
                    <a:pt x="303" y="0"/>
                  </a:cubicBezTo>
                  <a:cubicBezTo>
                    <a:pt x="302" y="2"/>
                    <a:pt x="302" y="4"/>
                    <a:pt x="301" y="6"/>
                  </a:cubicBezTo>
                  <a:cubicBezTo>
                    <a:pt x="299" y="20"/>
                    <a:pt x="184" y="24"/>
                    <a:pt x="140" y="24"/>
                  </a:cubicBezTo>
                  <a:close/>
                </a:path>
              </a:pathLst>
            </a:custGeom>
            <a:solidFill>
              <a:srgbClr val="4B4B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537728" y="5694199"/>
              <a:ext cx="1180167" cy="86922"/>
            </a:xfrm>
            <a:custGeom>
              <a:avLst/>
              <a:gdLst>
                <a:gd name="T0" fmla="*/ 13 w 556"/>
                <a:gd name="T1" fmla="*/ 24 h 41"/>
                <a:gd name="T2" fmla="*/ 531 w 556"/>
                <a:gd name="T3" fmla="*/ 0 h 41"/>
                <a:gd name="T4" fmla="*/ 542 w 556"/>
                <a:gd name="T5" fmla="*/ 8 h 41"/>
                <a:gd name="T6" fmla="*/ 556 w 556"/>
                <a:gd name="T7" fmla="*/ 15 h 41"/>
                <a:gd name="T8" fmla="*/ 0 w 556"/>
                <a:gd name="T9" fmla="*/ 41 h 41"/>
                <a:gd name="T10" fmla="*/ 5 w 556"/>
                <a:gd name="T11" fmla="*/ 40 h 41"/>
                <a:gd name="T12" fmla="*/ 13 w 556"/>
                <a:gd name="T1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6" h="41">
                  <a:moveTo>
                    <a:pt x="13" y="24"/>
                  </a:moveTo>
                  <a:cubicBezTo>
                    <a:pt x="531" y="0"/>
                    <a:pt x="531" y="0"/>
                    <a:pt x="531" y="0"/>
                  </a:cubicBezTo>
                  <a:cubicBezTo>
                    <a:pt x="531" y="3"/>
                    <a:pt x="533" y="6"/>
                    <a:pt x="542" y="8"/>
                  </a:cubicBezTo>
                  <a:cubicBezTo>
                    <a:pt x="549" y="10"/>
                    <a:pt x="553" y="12"/>
                    <a:pt x="556" y="1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" y="41"/>
                    <a:pt x="3" y="40"/>
                    <a:pt x="5" y="40"/>
                  </a:cubicBezTo>
                  <a:cubicBezTo>
                    <a:pt x="20" y="36"/>
                    <a:pt x="16" y="31"/>
                    <a:pt x="13" y="24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5514429" y="5596524"/>
              <a:ext cx="1198985" cy="89610"/>
            </a:xfrm>
            <a:custGeom>
              <a:avLst/>
              <a:gdLst>
                <a:gd name="T0" fmla="*/ 0 w 565"/>
                <a:gd name="T1" fmla="*/ 27 h 42"/>
                <a:gd name="T2" fmla="*/ 565 w 565"/>
                <a:gd name="T3" fmla="*/ 0 h 42"/>
                <a:gd name="T4" fmla="*/ 544 w 565"/>
                <a:gd name="T5" fmla="*/ 8 h 42"/>
                <a:gd name="T6" fmla="*/ 543 w 565"/>
                <a:gd name="T7" fmla="*/ 18 h 42"/>
                <a:gd name="T8" fmla="*/ 29 w 565"/>
                <a:gd name="T9" fmla="*/ 42 h 42"/>
                <a:gd name="T10" fmla="*/ 25 w 565"/>
                <a:gd name="T11" fmla="*/ 39 h 42"/>
                <a:gd name="T12" fmla="*/ 0 w 565"/>
                <a:gd name="T13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42">
                  <a:moveTo>
                    <a:pt x="0" y="27"/>
                  </a:moveTo>
                  <a:cubicBezTo>
                    <a:pt x="565" y="0"/>
                    <a:pt x="565" y="0"/>
                    <a:pt x="565" y="0"/>
                  </a:cubicBezTo>
                  <a:cubicBezTo>
                    <a:pt x="559" y="5"/>
                    <a:pt x="551" y="8"/>
                    <a:pt x="544" y="8"/>
                  </a:cubicBezTo>
                  <a:cubicBezTo>
                    <a:pt x="538" y="8"/>
                    <a:pt x="540" y="12"/>
                    <a:pt x="543" y="18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8" y="39"/>
                    <a:pt x="25" y="39"/>
                  </a:cubicBezTo>
                  <a:cubicBezTo>
                    <a:pt x="17" y="39"/>
                    <a:pt x="5" y="35"/>
                    <a:pt x="0" y="27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5542209" y="5773056"/>
              <a:ext cx="1141634" cy="86922"/>
            </a:xfrm>
            <a:custGeom>
              <a:avLst/>
              <a:gdLst>
                <a:gd name="T0" fmla="*/ 0 w 538"/>
                <a:gd name="T1" fmla="*/ 25 h 41"/>
                <a:gd name="T2" fmla="*/ 536 w 538"/>
                <a:gd name="T3" fmla="*/ 0 h 41"/>
                <a:gd name="T4" fmla="*/ 538 w 538"/>
                <a:gd name="T5" fmla="*/ 16 h 41"/>
                <a:gd name="T6" fmla="*/ 6 w 538"/>
                <a:gd name="T7" fmla="*/ 41 h 41"/>
                <a:gd name="T8" fmla="*/ 0 w 538"/>
                <a:gd name="T9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41">
                  <a:moveTo>
                    <a:pt x="0" y="25"/>
                  </a:moveTo>
                  <a:cubicBezTo>
                    <a:pt x="536" y="0"/>
                    <a:pt x="536" y="0"/>
                    <a:pt x="536" y="0"/>
                  </a:cubicBezTo>
                  <a:cubicBezTo>
                    <a:pt x="535" y="4"/>
                    <a:pt x="537" y="10"/>
                    <a:pt x="538" y="16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8" y="34"/>
                    <a:pt x="10" y="29"/>
                    <a:pt x="0" y="25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5550273" y="5851018"/>
              <a:ext cx="1161349" cy="86922"/>
            </a:xfrm>
            <a:custGeom>
              <a:avLst/>
              <a:gdLst>
                <a:gd name="T0" fmla="*/ 2 w 547"/>
                <a:gd name="T1" fmla="*/ 25 h 41"/>
                <a:gd name="T2" fmla="*/ 532 w 547"/>
                <a:gd name="T3" fmla="*/ 0 h 41"/>
                <a:gd name="T4" fmla="*/ 542 w 547"/>
                <a:gd name="T5" fmla="*/ 13 h 41"/>
                <a:gd name="T6" fmla="*/ 547 w 547"/>
                <a:gd name="T7" fmla="*/ 15 h 41"/>
                <a:gd name="T8" fmla="*/ 0 w 547"/>
                <a:gd name="T9" fmla="*/ 41 h 41"/>
                <a:gd name="T10" fmla="*/ 2 w 547"/>
                <a:gd name="T11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7" h="41">
                  <a:moveTo>
                    <a:pt x="2" y="25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531" y="6"/>
                    <a:pt x="532" y="10"/>
                    <a:pt x="542" y="13"/>
                  </a:cubicBezTo>
                  <a:cubicBezTo>
                    <a:pt x="544" y="14"/>
                    <a:pt x="545" y="15"/>
                    <a:pt x="547" y="1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5" y="37"/>
                    <a:pt x="4" y="31"/>
                    <a:pt x="2" y="25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5542209" y="5939732"/>
              <a:ext cx="1138946" cy="86922"/>
            </a:xfrm>
            <a:custGeom>
              <a:avLst/>
              <a:gdLst>
                <a:gd name="T0" fmla="*/ 0 w 537"/>
                <a:gd name="T1" fmla="*/ 25 h 41"/>
                <a:gd name="T2" fmla="*/ 532 w 537"/>
                <a:gd name="T3" fmla="*/ 0 h 41"/>
                <a:gd name="T4" fmla="*/ 537 w 537"/>
                <a:gd name="T5" fmla="*/ 15 h 41"/>
                <a:gd name="T6" fmla="*/ 537 w 537"/>
                <a:gd name="T7" fmla="*/ 16 h 41"/>
                <a:gd name="T8" fmla="*/ 7 w 537"/>
                <a:gd name="T9" fmla="*/ 41 h 41"/>
                <a:gd name="T10" fmla="*/ 0 w 537"/>
                <a:gd name="T11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7" h="41">
                  <a:moveTo>
                    <a:pt x="0" y="25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534" y="3"/>
                    <a:pt x="537" y="8"/>
                    <a:pt x="537" y="15"/>
                  </a:cubicBezTo>
                  <a:cubicBezTo>
                    <a:pt x="537" y="15"/>
                    <a:pt x="537" y="16"/>
                    <a:pt x="537" y="16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9" y="29"/>
                    <a:pt x="21" y="27"/>
                    <a:pt x="0" y="25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5537728" y="6020380"/>
              <a:ext cx="1181959" cy="89610"/>
            </a:xfrm>
            <a:custGeom>
              <a:avLst/>
              <a:gdLst>
                <a:gd name="T0" fmla="*/ 11 w 557"/>
                <a:gd name="T1" fmla="*/ 25 h 42"/>
                <a:gd name="T2" fmla="*/ 536 w 557"/>
                <a:gd name="T3" fmla="*/ 0 h 42"/>
                <a:gd name="T4" fmla="*/ 545 w 557"/>
                <a:gd name="T5" fmla="*/ 10 h 42"/>
                <a:gd name="T6" fmla="*/ 557 w 557"/>
                <a:gd name="T7" fmla="*/ 15 h 42"/>
                <a:gd name="T8" fmla="*/ 0 w 557"/>
                <a:gd name="T9" fmla="*/ 42 h 42"/>
                <a:gd name="T10" fmla="*/ 2 w 557"/>
                <a:gd name="T11" fmla="*/ 41 h 42"/>
                <a:gd name="T12" fmla="*/ 11 w 557"/>
                <a:gd name="T13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7" h="42">
                  <a:moveTo>
                    <a:pt x="11" y="25"/>
                  </a:moveTo>
                  <a:cubicBezTo>
                    <a:pt x="536" y="0"/>
                    <a:pt x="536" y="0"/>
                    <a:pt x="536" y="0"/>
                  </a:cubicBezTo>
                  <a:cubicBezTo>
                    <a:pt x="536" y="4"/>
                    <a:pt x="539" y="7"/>
                    <a:pt x="545" y="10"/>
                  </a:cubicBezTo>
                  <a:cubicBezTo>
                    <a:pt x="550" y="11"/>
                    <a:pt x="554" y="13"/>
                    <a:pt x="557" y="1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" y="41"/>
                    <a:pt x="1" y="41"/>
                    <a:pt x="2" y="41"/>
                  </a:cubicBezTo>
                  <a:cubicBezTo>
                    <a:pt x="12" y="37"/>
                    <a:pt x="12" y="32"/>
                    <a:pt x="11" y="25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5550273" y="6105510"/>
              <a:ext cx="1129088" cy="86922"/>
            </a:xfrm>
            <a:custGeom>
              <a:avLst/>
              <a:gdLst>
                <a:gd name="T0" fmla="*/ 0 w 532"/>
                <a:gd name="T1" fmla="*/ 25 h 41"/>
                <a:gd name="T2" fmla="*/ 530 w 532"/>
                <a:gd name="T3" fmla="*/ 0 h 41"/>
                <a:gd name="T4" fmla="*/ 532 w 532"/>
                <a:gd name="T5" fmla="*/ 16 h 41"/>
                <a:gd name="T6" fmla="*/ 5 w 532"/>
                <a:gd name="T7" fmla="*/ 41 h 41"/>
                <a:gd name="T8" fmla="*/ 0 w 532"/>
                <a:gd name="T9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2" h="41">
                  <a:moveTo>
                    <a:pt x="0" y="25"/>
                  </a:moveTo>
                  <a:cubicBezTo>
                    <a:pt x="530" y="0"/>
                    <a:pt x="530" y="0"/>
                    <a:pt x="530" y="0"/>
                  </a:cubicBezTo>
                  <a:cubicBezTo>
                    <a:pt x="529" y="4"/>
                    <a:pt x="530" y="10"/>
                    <a:pt x="532" y="16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34"/>
                    <a:pt x="6" y="29"/>
                    <a:pt x="0" y="25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5569988" y="6223796"/>
              <a:ext cx="1128193" cy="282272"/>
            </a:xfrm>
            <a:custGeom>
              <a:avLst/>
              <a:gdLst>
                <a:gd name="T0" fmla="*/ 248 w 532"/>
                <a:gd name="T1" fmla="*/ 133 h 133"/>
                <a:gd name="T2" fmla="*/ 98 w 532"/>
                <a:gd name="T3" fmla="*/ 114 h 133"/>
                <a:gd name="T4" fmla="*/ 42 w 532"/>
                <a:gd name="T5" fmla="*/ 67 h 133"/>
                <a:gd name="T6" fmla="*/ 0 w 532"/>
                <a:gd name="T7" fmla="*/ 25 h 133"/>
                <a:gd name="T8" fmla="*/ 532 w 532"/>
                <a:gd name="T9" fmla="*/ 0 h 133"/>
                <a:gd name="T10" fmla="*/ 479 w 532"/>
                <a:gd name="T11" fmla="*/ 67 h 133"/>
                <a:gd name="T12" fmla="*/ 424 w 532"/>
                <a:gd name="T13" fmla="*/ 114 h 133"/>
                <a:gd name="T14" fmla="*/ 248 w 532"/>
                <a:gd name="T1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2" h="133">
                  <a:moveTo>
                    <a:pt x="248" y="133"/>
                  </a:moveTo>
                  <a:cubicBezTo>
                    <a:pt x="201" y="133"/>
                    <a:pt x="101" y="129"/>
                    <a:pt x="98" y="114"/>
                  </a:cubicBezTo>
                  <a:cubicBezTo>
                    <a:pt x="95" y="99"/>
                    <a:pt x="80" y="90"/>
                    <a:pt x="42" y="67"/>
                  </a:cubicBezTo>
                  <a:cubicBezTo>
                    <a:pt x="20" y="54"/>
                    <a:pt x="7" y="39"/>
                    <a:pt x="0" y="25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25" y="22"/>
                    <a:pt x="504" y="47"/>
                    <a:pt x="479" y="67"/>
                  </a:cubicBezTo>
                  <a:cubicBezTo>
                    <a:pt x="451" y="91"/>
                    <a:pt x="427" y="99"/>
                    <a:pt x="424" y="114"/>
                  </a:cubicBezTo>
                  <a:cubicBezTo>
                    <a:pt x="421" y="129"/>
                    <a:pt x="296" y="133"/>
                    <a:pt x="248" y="133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5768923" y="6254263"/>
              <a:ext cx="327078" cy="251805"/>
            </a:xfrm>
            <a:custGeom>
              <a:avLst/>
              <a:gdLst>
                <a:gd name="T0" fmla="*/ 55 w 154"/>
                <a:gd name="T1" fmla="*/ 114 h 119"/>
                <a:gd name="T2" fmla="*/ 24 w 154"/>
                <a:gd name="T3" fmla="*/ 54 h 119"/>
                <a:gd name="T4" fmla="*/ 0 w 154"/>
                <a:gd name="T5" fmla="*/ 7 h 119"/>
                <a:gd name="T6" fmla="*/ 152 w 154"/>
                <a:gd name="T7" fmla="*/ 0 h 119"/>
                <a:gd name="T8" fmla="*/ 154 w 154"/>
                <a:gd name="T9" fmla="*/ 54 h 119"/>
                <a:gd name="T10" fmla="*/ 153 w 154"/>
                <a:gd name="T11" fmla="*/ 116 h 119"/>
                <a:gd name="T12" fmla="*/ 153 w 154"/>
                <a:gd name="T13" fmla="*/ 119 h 119"/>
                <a:gd name="T14" fmla="*/ 55 w 154"/>
                <a:gd name="T15" fmla="*/ 11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119">
                  <a:moveTo>
                    <a:pt x="55" y="114"/>
                  </a:moveTo>
                  <a:cubicBezTo>
                    <a:pt x="49" y="95"/>
                    <a:pt x="41" y="83"/>
                    <a:pt x="24" y="54"/>
                  </a:cubicBezTo>
                  <a:cubicBezTo>
                    <a:pt x="14" y="39"/>
                    <a:pt x="6" y="23"/>
                    <a:pt x="0" y="7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4" y="19"/>
                    <a:pt x="154" y="37"/>
                    <a:pt x="154" y="54"/>
                  </a:cubicBezTo>
                  <a:cubicBezTo>
                    <a:pt x="153" y="86"/>
                    <a:pt x="149" y="96"/>
                    <a:pt x="153" y="116"/>
                  </a:cubicBezTo>
                  <a:cubicBezTo>
                    <a:pt x="153" y="117"/>
                    <a:pt x="153" y="118"/>
                    <a:pt x="153" y="119"/>
                  </a:cubicBezTo>
                  <a:cubicBezTo>
                    <a:pt x="127" y="119"/>
                    <a:pt x="87" y="118"/>
                    <a:pt x="55" y="114"/>
                  </a:cubicBezTo>
                  <a:close/>
                </a:path>
              </a:pathLst>
            </a:custGeom>
            <a:solidFill>
              <a:srgbClr val="939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5872871" y="2825775"/>
              <a:ext cx="950764" cy="949869"/>
            </a:xfrm>
            <a:custGeom>
              <a:avLst/>
              <a:gdLst>
                <a:gd name="T0" fmla="*/ 224 w 448"/>
                <a:gd name="T1" fmla="*/ 448 h 448"/>
                <a:gd name="T2" fmla="*/ 259 w 448"/>
                <a:gd name="T3" fmla="*/ 448 h 448"/>
                <a:gd name="T4" fmla="*/ 259 w 448"/>
                <a:gd name="T5" fmla="*/ 414 h 448"/>
                <a:gd name="T6" fmla="*/ 333 w 448"/>
                <a:gd name="T7" fmla="*/ 384 h 448"/>
                <a:gd name="T8" fmla="*/ 357 w 448"/>
                <a:gd name="T9" fmla="*/ 407 h 448"/>
                <a:gd name="T10" fmla="*/ 407 w 448"/>
                <a:gd name="T11" fmla="*/ 357 h 448"/>
                <a:gd name="T12" fmla="*/ 383 w 448"/>
                <a:gd name="T13" fmla="*/ 334 h 448"/>
                <a:gd name="T14" fmla="*/ 414 w 448"/>
                <a:gd name="T15" fmla="*/ 259 h 448"/>
                <a:gd name="T16" fmla="*/ 448 w 448"/>
                <a:gd name="T17" fmla="*/ 259 h 448"/>
                <a:gd name="T18" fmla="*/ 448 w 448"/>
                <a:gd name="T19" fmla="*/ 188 h 448"/>
                <a:gd name="T20" fmla="*/ 414 w 448"/>
                <a:gd name="T21" fmla="*/ 188 h 448"/>
                <a:gd name="T22" fmla="*/ 383 w 448"/>
                <a:gd name="T23" fmla="*/ 114 h 448"/>
                <a:gd name="T24" fmla="*/ 407 w 448"/>
                <a:gd name="T25" fmla="*/ 90 h 448"/>
                <a:gd name="T26" fmla="*/ 357 w 448"/>
                <a:gd name="T27" fmla="*/ 40 h 448"/>
                <a:gd name="T28" fmla="*/ 333 w 448"/>
                <a:gd name="T29" fmla="*/ 64 h 448"/>
                <a:gd name="T30" fmla="*/ 259 w 448"/>
                <a:gd name="T31" fmla="*/ 33 h 448"/>
                <a:gd name="T32" fmla="*/ 259 w 448"/>
                <a:gd name="T33" fmla="*/ 0 h 448"/>
                <a:gd name="T34" fmla="*/ 224 w 448"/>
                <a:gd name="T35" fmla="*/ 0 h 448"/>
                <a:gd name="T36" fmla="*/ 224 w 448"/>
                <a:gd name="T37" fmla="*/ 81 h 448"/>
                <a:gd name="T38" fmla="*/ 367 w 448"/>
                <a:gd name="T39" fmla="*/ 224 h 448"/>
                <a:gd name="T40" fmla="*/ 224 w 448"/>
                <a:gd name="T41" fmla="*/ 367 h 448"/>
                <a:gd name="T42" fmla="*/ 224 w 448"/>
                <a:gd name="T43" fmla="*/ 448 h 448"/>
                <a:gd name="T44" fmla="*/ 64 w 448"/>
                <a:gd name="T45" fmla="*/ 334 h 448"/>
                <a:gd name="T46" fmla="*/ 40 w 448"/>
                <a:gd name="T47" fmla="*/ 357 h 448"/>
                <a:gd name="T48" fmla="*/ 90 w 448"/>
                <a:gd name="T49" fmla="*/ 407 h 448"/>
                <a:gd name="T50" fmla="*/ 114 w 448"/>
                <a:gd name="T51" fmla="*/ 384 h 448"/>
                <a:gd name="T52" fmla="*/ 188 w 448"/>
                <a:gd name="T53" fmla="*/ 414 h 448"/>
                <a:gd name="T54" fmla="*/ 188 w 448"/>
                <a:gd name="T55" fmla="*/ 448 h 448"/>
                <a:gd name="T56" fmla="*/ 224 w 448"/>
                <a:gd name="T57" fmla="*/ 448 h 448"/>
                <a:gd name="T58" fmla="*/ 224 w 448"/>
                <a:gd name="T59" fmla="*/ 367 h 448"/>
                <a:gd name="T60" fmla="*/ 224 w 448"/>
                <a:gd name="T61" fmla="*/ 367 h 448"/>
                <a:gd name="T62" fmla="*/ 81 w 448"/>
                <a:gd name="T63" fmla="*/ 224 h 448"/>
                <a:gd name="T64" fmla="*/ 224 w 448"/>
                <a:gd name="T65" fmla="*/ 81 h 448"/>
                <a:gd name="T66" fmla="*/ 224 w 448"/>
                <a:gd name="T67" fmla="*/ 81 h 448"/>
                <a:gd name="T68" fmla="*/ 224 w 448"/>
                <a:gd name="T69" fmla="*/ 81 h 448"/>
                <a:gd name="T70" fmla="*/ 224 w 448"/>
                <a:gd name="T71" fmla="*/ 0 h 448"/>
                <a:gd name="T72" fmla="*/ 188 w 448"/>
                <a:gd name="T73" fmla="*/ 0 h 448"/>
                <a:gd name="T74" fmla="*/ 188 w 448"/>
                <a:gd name="T75" fmla="*/ 33 h 448"/>
                <a:gd name="T76" fmla="*/ 114 w 448"/>
                <a:gd name="T77" fmla="*/ 64 h 448"/>
                <a:gd name="T78" fmla="*/ 90 w 448"/>
                <a:gd name="T79" fmla="*/ 40 h 448"/>
                <a:gd name="T80" fmla="*/ 40 w 448"/>
                <a:gd name="T81" fmla="*/ 90 h 448"/>
                <a:gd name="T82" fmla="*/ 64 w 448"/>
                <a:gd name="T83" fmla="*/ 114 h 448"/>
                <a:gd name="T84" fmla="*/ 33 w 448"/>
                <a:gd name="T85" fmla="*/ 188 h 448"/>
                <a:gd name="T86" fmla="*/ 0 w 448"/>
                <a:gd name="T87" fmla="*/ 188 h 448"/>
                <a:gd name="T88" fmla="*/ 0 w 448"/>
                <a:gd name="T89" fmla="*/ 259 h 448"/>
                <a:gd name="T90" fmla="*/ 33 w 448"/>
                <a:gd name="T91" fmla="*/ 259 h 448"/>
                <a:gd name="T92" fmla="*/ 64 w 448"/>
                <a:gd name="T93" fmla="*/ 33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48" h="448">
                  <a:moveTo>
                    <a:pt x="224" y="448"/>
                  </a:moveTo>
                  <a:cubicBezTo>
                    <a:pt x="259" y="448"/>
                    <a:pt x="259" y="448"/>
                    <a:pt x="259" y="448"/>
                  </a:cubicBezTo>
                  <a:cubicBezTo>
                    <a:pt x="259" y="414"/>
                    <a:pt x="259" y="414"/>
                    <a:pt x="259" y="414"/>
                  </a:cubicBezTo>
                  <a:cubicBezTo>
                    <a:pt x="286" y="409"/>
                    <a:pt x="311" y="399"/>
                    <a:pt x="333" y="384"/>
                  </a:cubicBezTo>
                  <a:cubicBezTo>
                    <a:pt x="357" y="407"/>
                    <a:pt x="357" y="407"/>
                    <a:pt x="357" y="407"/>
                  </a:cubicBezTo>
                  <a:cubicBezTo>
                    <a:pt x="407" y="357"/>
                    <a:pt x="407" y="357"/>
                    <a:pt x="407" y="357"/>
                  </a:cubicBezTo>
                  <a:cubicBezTo>
                    <a:pt x="383" y="334"/>
                    <a:pt x="383" y="334"/>
                    <a:pt x="383" y="334"/>
                  </a:cubicBezTo>
                  <a:cubicBezTo>
                    <a:pt x="398" y="312"/>
                    <a:pt x="409" y="286"/>
                    <a:pt x="414" y="259"/>
                  </a:cubicBezTo>
                  <a:cubicBezTo>
                    <a:pt x="448" y="259"/>
                    <a:pt x="448" y="259"/>
                    <a:pt x="448" y="259"/>
                  </a:cubicBezTo>
                  <a:cubicBezTo>
                    <a:pt x="448" y="188"/>
                    <a:pt x="448" y="188"/>
                    <a:pt x="448" y="188"/>
                  </a:cubicBezTo>
                  <a:cubicBezTo>
                    <a:pt x="414" y="188"/>
                    <a:pt x="414" y="188"/>
                    <a:pt x="414" y="188"/>
                  </a:cubicBezTo>
                  <a:cubicBezTo>
                    <a:pt x="409" y="161"/>
                    <a:pt x="398" y="136"/>
                    <a:pt x="383" y="114"/>
                  </a:cubicBezTo>
                  <a:cubicBezTo>
                    <a:pt x="407" y="90"/>
                    <a:pt x="407" y="90"/>
                    <a:pt x="407" y="90"/>
                  </a:cubicBezTo>
                  <a:cubicBezTo>
                    <a:pt x="357" y="40"/>
                    <a:pt x="357" y="40"/>
                    <a:pt x="357" y="40"/>
                  </a:cubicBezTo>
                  <a:cubicBezTo>
                    <a:pt x="333" y="64"/>
                    <a:pt x="333" y="64"/>
                    <a:pt x="333" y="64"/>
                  </a:cubicBezTo>
                  <a:cubicBezTo>
                    <a:pt x="311" y="49"/>
                    <a:pt x="286" y="38"/>
                    <a:pt x="259" y="33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81"/>
                    <a:pt x="224" y="81"/>
                    <a:pt x="224" y="81"/>
                  </a:cubicBezTo>
                  <a:cubicBezTo>
                    <a:pt x="303" y="81"/>
                    <a:pt x="367" y="145"/>
                    <a:pt x="367" y="224"/>
                  </a:cubicBezTo>
                  <a:cubicBezTo>
                    <a:pt x="367" y="303"/>
                    <a:pt x="303" y="367"/>
                    <a:pt x="224" y="367"/>
                  </a:cubicBezTo>
                  <a:lnTo>
                    <a:pt x="224" y="448"/>
                  </a:lnTo>
                  <a:close/>
                  <a:moveTo>
                    <a:pt x="64" y="334"/>
                  </a:moveTo>
                  <a:cubicBezTo>
                    <a:pt x="40" y="357"/>
                    <a:pt x="40" y="357"/>
                    <a:pt x="40" y="357"/>
                  </a:cubicBezTo>
                  <a:cubicBezTo>
                    <a:pt x="90" y="407"/>
                    <a:pt x="90" y="407"/>
                    <a:pt x="90" y="407"/>
                  </a:cubicBezTo>
                  <a:cubicBezTo>
                    <a:pt x="114" y="384"/>
                    <a:pt x="114" y="384"/>
                    <a:pt x="114" y="384"/>
                  </a:cubicBezTo>
                  <a:cubicBezTo>
                    <a:pt x="136" y="399"/>
                    <a:pt x="161" y="409"/>
                    <a:pt x="188" y="414"/>
                  </a:cubicBezTo>
                  <a:cubicBezTo>
                    <a:pt x="188" y="448"/>
                    <a:pt x="188" y="448"/>
                    <a:pt x="188" y="448"/>
                  </a:cubicBezTo>
                  <a:cubicBezTo>
                    <a:pt x="224" y="448"/>
                    <a:pt x="224" y="448"/>
                    <a:pt x="224" y="448"/>
                  </a:cubicBezTo>
                  <a:cubicBezTo>
                    <a:pt x="224" y="367"/>
                    <a:pt x="224" y="367"/>
                    <a:pt x="224" y="367"/>
                  </a:cubicBezTo>
                  <a:cubicBezTo>
                    <a:pt x="224" y="367"/>
                    <a:pt x="224" y="367"/>
                    <a:pt x="224" y="367"/>
                  </a:cubicBezTo>
                  <a:cubicBezTo>
                    <a:pt x="145" y="367"/>
                    <a:pt x="81" y="303"/>
                    <a:pt x="81" y="224"/>
                  </a:cubicBezTo>
                  <a:cubicBezTo>
                    <a:pt x="81" y="145"/>
                    <a:pt x="145" y="81"/>
                    <a:pt x="224" y="81"/>
                  </a:cubicBezTo>
                  <a:cubicBezTo>
                    <a:pt x="224" y="81"/>
                    <a:pt x="224" y="81"/>
                    <a:pt x="224" y="81"/>
                  </a:cubicBezTo>
                  <a:cubicBezTo>
                    <a:pt x="224" y="81"/>
                    <a:pt x="224" y="81"/>
                    <a:pt x="224" y="81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33"/>
                    <a:pt x="188" y="33"/>
                    <a:pt x="188" y="33"/>
                  </a:cubicBezTo>
                  <a:cubicBezTo>
                    <a:pt x="161" y="38"/>
                    <a:pt x="136" y="49"/>
                    <a:pt x="114" y="64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49" y="136"/>
                    <a:pt x="38" y="161"/>
                    <a:pt x="33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33" y="259"/>
                    <a:pt x="33" y="259"/>
                    <a:pt x="33" y="259"/>
                  </a:cubicBezTo>
                  <a:cubicBezTo>
                    <a:pt x="38" y="286"/>
                    <a:pt x="49" y="312"/>
                    <a:pt x="64" y="3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5221404" y="4292695"/>
              <a:ext cx="628168" cy="628168"/>
            </a:xfrm>
            <a:custGeom>
              <a:avLst/>
              <a:gdLst>
                <a:gd name="T0" fmla="*/ 213 w 296"/>
                <a:gd name="T1" fmla="*/ 185 h 296"/>
                <a:gd name="T2" fmla="*/ 181 w 296"/>
                <a:gd name="T3" fmla="*/ 198 h 296"/>
                <a:gd name="T4" fmla="*/ 181 w 296"/>
                <a:gd name="T5" fmla="*/ 229 h 296"/>
                <a:gd name="T6" fmla="*/ 220 w 296"/>
                <a:gd name="T7" fmla="*/ 254 h 296"/>
                <a:gd name="T8" fmla="*/ 269 w 296"/>
                <a:gd name="T9" fmla="*/ 236 h 296"/>
                <a:gd name="T10" fmla="*/ 273 w 296"/>
                <a:gd name="T11" fmla="*/ 172 h 296"/>
                <a:gd name="T12" fmla="*/ 296 w 296"/>
                <a:gd name="T13" fmla="*/ 125 h 296"/>
                <a:gd name="T14" fmla="*/ 253 w 296"/>
                <a:gd name="T15" fmla="*/ 76 h 296"/>
                <a:gd name="T16" fmla="*/ 236 w 296"/>
                <a:gd name="T17" fmla="*/ 27 h 296"/>
                <a:gd name="T18" fmla="*/ 181 w 296"/>
                <a:gd name="T19" fmla="*/ 25 h 296"/>
                <a:gd name="T20" fmla="*/ 184 w 296"/>
                <a:gd name="T21" fmla="*/ 83 h 296"/>
                <a:gd name="T22" fmla="*/ 181 w 296"/>
                <a:gd name="T23" fmla="*/ 133 h 296"/>
                <a:gd name="T24" fmla="*/ 249 w 296"/>
                <a:gd name="T25" fmla="*/ 148 h 296"/>
                <a:gd name="T26" fmla="*/ 177 w 296"/>
                <a:gd name="T27" fmla="*/ 148 h 296"/>
                <a:gd name="T28" fmla="*/ 181 w 296"/>
                <a:gd name="T29" fmla="*/ 98 h 296"/>
                <a:gd name="T30" fmla="*/ 115 w 296"/>
                <a:gd name="T31" fmla="*/ 98 h 296"/>
                <a:gd name="T32" fmla="*/ 119 w 296"/>
                <a:gd name="T33" fmla="*/ 148 h 296"/>
                <a:gd name="T34" fmla="*/ 115 w 296"/>
                <a:gd name="T35" fmla="*/ 198 h 296"/>
                <a:gd name="T36" fmla="*/ 181 w 296"/>
                <a:gd name="T37" fmla="*/ 198 h 296"/>
                <a:gd name="T38" fmla="*/ 181 w 296"/>
                <a:gd name="T39" fmla="*/ 25 h 296"/>
                <a:gd name="T40" fmla="*/ 148 w 296"/>
                <a:gd name="T41" fmla="*/ 47 h 296"/>
                <a:gd name="T42" fmla="*/ 115 w 296"/>
                <a:gd name="T43" fmla="*/ 25 h 296"/>
                <a:gd name="T44" fmla="*/ 124 w 296"/>
                <a:gd name="T45" fmla="*/ 0 h 296"/>
                <a:gd name="T46" fmla="*/ 171 w 296"/>
                <a:gd name="T47" fmla="*/ 23 h 296"/>
                <a:gd name="T48" fmla="*/ 181 w 296"/>
                <a:gd name="T49" fmla="*/ 229 h 296"/>
                <a:gd name="T50" fmla="*/ 171 w 296"/>
                <a:gd name="T51" fmla="*/ 274 h 296"/>
                <a:gd name="T52" fmla="*/ 124 w 296"/>
                <a:gd name="T53" fmla="*/ 296 h 296"/>
                <a:gd name="T54" fmla="*/ 115 w 296"/>
                <a:gd name="T55" fmla="*/ 272 h 296"/>
                <a:gd name="T56" fmla="*/ 148 w 296"/>
                <a:gd name="T57" fmla="*/ 250 h 296"/>
                <a:gd name="T58" fmla="*/ 115 w 296"/>
                <a:gd name="T59" fmla="*/ 25 h 296"/>
                <a:gd name="T60" fmla="*/ 112 w 296"/>
                <a:gd name="T61" fmla="*/ 83 h 296"/>
                <a:gd name="T62" fmla="*/ 115 w 296"/>
                <a:gd name="T63" fmla="*/ 133 h 296"/>
                <a:gd name="T64" fmla="*/ 46 w 296"/>
                <a:gd name="T65" fmla="*/ 148 h 296"/>
                <a:gd name="T66" fmla="*/ 115 w 296"/>
                <a:gd name="T67" fmla="*/ 164 h 296"/>
                <a:gd name="T68" fmla="*/ 112 w 296"/>
                <a:gd name="T69" fmla="*/ 214 h 296"/>
                <a:gd name="T70" fmla="*/ 115 w 296"/>
                <a:gd name="T71" fmla="*/ 272 h 296"/>
                <a:gd name="T72" fmla="*/ 60 w 296"/>
                <a:gd name="T73" fmla="*/ 269 h 296"/>
                <a:gd name="T74" fmla="*/ 42 w 296"/>
                <a:gd name="T75" fmla="*/ 221 h 296"/>
                <a:gd name="T76" fmla="*/ 0 w 296"/>
                <a:gd name="T77" fmla="*/ 172 h 296"/>
                <a:gd name="T78" fmla="*/ 22 w 296"/>
                <a:gd name="T79" fmla="*/ 125 h 296"/>
                <a:gd name="T80" fmla="*/ 27 w 296"/>
                <a:gd name="T81" fmla="*/ 60 h 296"/>
                <a:gd name="T82" fmla="*/ 75 w 296"/>
                <a:gd name="T83" fmla="*/ 4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6" h="296">
                  <a:moveTo>
                    <a:pt x="249" y="148"/>
                  </a:moveTo>
                  <a:cubicBezTo>
                    <a:pt x="249" y="168"/>
                    <a:pt x="233" y="185"/>
                    <a:pt x="213" y="185"/>
                  </a:cubicBezTo>
                  <a:cubicBezTo>
                    <a:pt x="199" y="185"/>
                    <a:pt x="186" y="176"/>
                    <a:pt x="181" y="164"/>
                  </a:cubicBezTo>
                  <a:cubicBezTo>
                    <a:pt x="181" y="198"/>
                    <a:pt x="181" y="198"/>
                    <a:pt x="181" y="198"/>
                  </a:cubicBezTo>
                  <a:cubicBezTo>
                    <a:pt x="183" y="203"/>
                    <a:pt x="184" y="208"/>
                    <a:pt x="184" y="214"/>
                  </a:cubicBezTo>
                  <a:cubicBezTo>
                    <a:pt x="184" y="219"/>
                    <a:pt x="183" y="225"/>
                    <a:pt x="181" y="229"/>
                  </a:cubicBezTo>
                  <a:cubicBezTo>
                    <a:pt x="181" y="272"/>
                    <a:pt x="181" y="272"/>
                    <a:pt x="181" y="272"/>
                  </a:cubicBezTo>
                  <a:cubicBezTo>
                    <a:pt x="195" y="268"/>
                    <a:pt x="208" y="262"/>
                    <a:pt x="220" y="254"/>
                  </a:cubicBezTo>
                  <a:cubicBezTo>
                    <a:pt x="236" y="269"/>
                    <a:pt x="236" y="269"/>
                    <a:pt x="236" y="269"/>
                  </a:cubicBezTo>
                  <a:cubicBezTo>
                    <a:pt x="269" y="236"/>
                    <a:pt x="269" y="236"/>
                    <a:pt x="269" y="236"/>
                  </a:cubicBezTo>
                  <a:cubicBezTo>
                    <a:pt x="253" y="221"/>
                    <a:pt x="253" y="221"/>
                    <a:pt x="253" y="221"/>
                  </a:cubicBezTo>
                  <a:cubicBezTo>
                    <a:pt x="263" y="206"/>
                    <a:pt x="270" y="190"/>
                    <a:pt x="273" y="172"/>
                  </a:cubicBezTo>
                  <a:cubicBezTo>
                    <a:pt x="296" y="172"/>
                    <a:pt x="296" y="172"/>
                    <a:pt x="296" y="172"/>
                  </a:cubicBezTo>
                  <a:cubicBezTo>
                    <a:pt x="296" y="125"/>
                    <a:pt x="296" y="125"/>
                    <a:pt x="296" y="125"/>
                  </a:cubicBezTo>
                  <a:cubicBezTo>
                    <a:pt x="273" y="125"/>
                    <a:pt x="273" y="125"/>
                    <a:pt x="273" y="125"/>
                  </a:cubicBezTo>
                  <a:cubicBezTo>
                    <a:pt x="270" y="107"/>
                    <a:pt x="263" y="90"/>
                    <a:pt x="253" y="76"/>
                  </a:cubicBezTo>
                  <a:cubicBezTo>
                    <a:pt x="269" y="60"/>
                    <a:pt x="269" y="60"/>
                    <a:pt x="269" y="60"/>
                  </a:cubicBezTo>
                  <a:cubicBezTo>
                    <a:pt x="236" y="27"/>
                    <a:pt x="236" y="27"/>
                    <a:pt x="236" y="27"/>
                  </a:cubicBezTo>
                  <a:cubicBezTo>
                    <a:pt x="220" y="43"/>
                    <a:pt x="220" y="43"/>
                    <a:pt x="220" y="43"/>
                  </a:cubicBezTo>
                  <a:cubicBezTo>
                    <a:pt x="208" y="35"/>
                    <a:pt x="195" y="28"/>
                    <a:pt x="181" y="25"/>
                  </a:cubicBezTo>
                  <a:cubicBezTo>
                    <a:pt x="181" y="67"/>
                    <a:pt x="181" y="67"/>
                    <a:pt x="181" y="67"/>
                  </a:cubicBezTo>
                  <a:cubicBezTo>
                    <a:pt x="183" y="72"/>
                    <a:pt x="184" y="77"/>
                    <a:pt x="184" y="83"/>
                  </a:cubicBezTo>
                  <a:cubicBezTo>
                    <a:pt x="184" y="88"/>
                    <a:pt x="183" y="94"/>
                    <a:pt x="181" y="98"/>
                  </a:cubicBezTo>
                  <a:cubicBezTo>
                    <a:pt x="181" y="133"/>
                    <a:pt x="181" y="133"/>
                    <a:pt x="181" y="133"/>
                  </a:cubicBezTo>
                  <a:cubicBezTo>
                    <a:pt x="186" y="120"/>
                    <a:pt x="199" y="112"/>
                    <a:pt x="213" y="112"/>
                  </a:cubicBezTo>
                  <a:cubicBezTo>
                    <a:pt x="233" y="112"/>
                    <a:pt x="249" y="128"/>
                    <a:pt x="249" y="148"/>
                  </a:cubicBezTo>
                  <a:close/>
                  <a:moveTo>
                    <a:pt x="181" y="164"/>
                  </a:moveTo>
                  <a:cubicBezTo>
                    <a:pt x="178" y="159"/>
                    <a:pt x="177" y="154"/>
                    <a:pt x="177" y="148"/>
                  </a:cubicBezTo>
                  <a:cubicBezTo>
                    <a:pt x="177" y="143"/>
                    <a:pt x="178" y="137"/>
                    <a:pt x="181" y="133"/>
                  </a:cubicBezTo>
                  <a:cubicBezTo>
                    <a:pt x="181" y="98"/>
                    <a:pt x="181" y="98"/>
                    <a:pt x="181" y="98"/>
                  </a:cubicBezTo>
                  <a:cubicBezTo>
                    <a:pt x="175" y="111"/>
                    <a:pt x="162" y="119"/>
                    <a:pt x="148" y="119"/>
                  </a:cubicBezTo>
                  <a:cubicBezTo>
                    <a:pt x="133" y="119"/>
                    <a:pt x="121" y="111"/>
                    <a:pt x="115" y="98"/>
                  </a:cubicBezTo>
                  <a:cubicBezTo>
                    <a:pt x="115" y="133"/>
                    <a:pt x="115" y="133"/>
                    <a:pt x="115" y="133"/>
                  </a:cubicBezTo>
                  <a:cubicBezTo>
                    <a:pt x="117" y="137"/>
                    <a:pt x="119" y="143"/>
                    <a:pt x="119" y="148"/>
                  </a:cubicBezTo>
                  <a:cubicBezTo>
                    <a:pt x="119" y="154"/>
                    <a:pt x="117" y="159"/>
                    <a:pt x="115" y="164"/>
                  </a:cubicBezTo>
                  <a:cubicBezTo>
                    <a:pt x="115" y="198"/>
                    <a:pt x="115" y="198"/>
                    <a:pt x="115" y="198"/>
                  </a:cubicBezTo>
                  <a:cubicBezTo>
                    <a:pt x="121" y="186"/>
                    <a:pt x="133" y="177"/>
                    <a:pt x="148" y="177"/>
                  </a:cubicBezTo>
                  <a:cubicBezTo>
                    <a:pt x="162" y="177"/>
                    <a:pt x="175" y="186"/>
                    <a:pt x="181" y="198"/>
                  </a:cubicBezTo>
                  <a:cubicBezTo>
                    <a:pt x="181" y="164"/>
                    <a:pt x="181" y="164"/>
                    <a:pt x="181" y="164"/>
                  </a:cubicBezTo>
                  <a:close/>
                  <a:moveTo>
                    <a:pt x="181" y="25"/>
                  </a:moveTo>
                  <a:cubicBezTo>
                    <a:pt x="181" y="67"/>
                    <a:pt x="181" y="67"/>
                    <a:pt x="181" y="67"/>
                  </a:cubicBezTo>
                  <a:cubicBezTo>
                    <a:pt x="175" y="55"/>
                    <a:pt x="162" y="47"/>
                    <a:pt x="148" y="47"/>
                  </a:cubicBezTo>
                  <a:cubicBezTo>
                    <a:pt x="133" y="47"/>
                    <a:pt x="121" y="55"/>
                    <a:pt x="115" y="67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8" y="24"/>
                    <a:pt x="121" y="23"/>
                    <a:pt x="124" y="23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71" y="23"/>
                    <a:pt x="171" y="23"/>
                    <a:pt x="171" y="23"/>
                  </a:cubicBezTo>
                  <a:cubicBezTo>
                    <a:pt x="174" y="23"/>
                    <a:pt x="177" y="24"/>
                    <a:pt x="181" y="25"/>
                  </a:cubicBezTo>
                  <a:close/>
                  <a:moveTo>
                    <a:pt x="181" y="229"/>
                  </a:moveTo>
                  <a:cubicBezTo>
                    <a:pt x="181" y="272"/>
                    <a:pt x="181" y="272"/>
                    <a:pt x="181" y="272"/>
                  </a:cubicBezTo>
                  <a:cubicBezTo>
                    <a:pt x="177" y="273"/>
                    <a:pt x="174" y="273"/>
                    <a:pt x="171" y="274"/>
                  </a:cubicBezTo>
                  <a:cubicBezTo>
                    <a:pt x="171" y="296"/>
                    <a:pt x="171" y="296"/>
                    <a:pt x="171" y="296"/>
                  </a:cubicBezTo>
                  <a:cubicBezTo>
                    <a:pt x="124" y="296"/>
                    <a:pt x="124" y="296"/>
                    <a:pt x="124" y="296"/>
                  </a:cubicBezTo>
                  <a:cubicBezTo>
                    <a:pt x="124" y="274"/>
                    <a:pt x="124" y="274"/>
                    <a:pt x="124" y="274"/>
                  </a:cubicBezTo>
                  <a:cubicBezTo>
                    <a:pt x="121" y="273"/>
                    <a:pt x="118" y="273"/>
                    <a:pt x="115" y="272"/>
                  </a:cubicBezTo>
                  <a:cubicBezTo>
                    <a:pt x="115" y="229"/>
                    <a:pt x="115" y="229"/>
                    <a:pt x="115" y="229"/>
                  </a:cubicBezTo>
                  <a:cubicBezTo>
                    <a:pt x="121" y="242"/>
                    <a:pt x="133" y="250"/>
                    <a:pt x="148" y="250"/>
                  </a:cubicBezTo>
                  <a:cubicBezTo>
                    <a:pt x="162" y="250"/>
                    <a:pt x="175" y="242"/>
                    <a:pt x="181" y="229"/>
                  </a:cubicBezTo>
                  <a:close/>
                  <a:moveTo>
                    <a:pt x="115" y="25"/>
                  </a:moveTo>
                  <a:cubicBezTo>
                    <a:pt x="115" y="67"/>
                    <a:pt x="115" y="67"/>
                    <a:pt x="115" y="67"/>
                  </a:cubicBezTo>
                  <a:cubicBezTo>
                    <a:pt x="113" y="72"/>
                    <a:pt x="112" y="77"/>
                    <a:pt x="112" y="83"/>
                  </a:cubicBezTo>
                  <a:cubicBezTo>
                    <a:pt x="112" y="88"/>
                    <a:pt x="113" y="94"/>
                    <a:pt x="115" y="98"/>
                  </a:cubicBezTo>
                  <a:cubicBezTo>
                    <a:pt x="115" y="133"/>
                    <a:pt x="115" y="133"/>
                    <a:pt x="115" y="133"/>
                  </a:cubicBezTo>
                  <a:cubicBezTo>
                    <a:pt x="109" y="120"/>
                    <a:pt x="97" y="112"/>
                    <a:pt x="82" y="112"/>
                  </a:cubicBezTo>
                  <a:cubicBezTo>
                    <a:pt x="62" y="112"/>
                    <a:pt x="46" y="128"/>
                    <a:pt x="46" y="148"/>
                  </a:cubicBezTo>
                  <a:cubicBezTo>
                    <a:pt x="46" y="168"/>
                    <a:pt x="62" y="185"/>
                    <a:pt x="82" y="185"/>
                  </a:cubicBezTo>
                  <a:cubicBezTo>
                    <a:pt x="97" y="185"/>
                    <a:pt x="109" y="176"/>
                    <a:pt x="115" y="164"/>
                  </a:cubicBezTo>
                  <a:cubicBezTo>
                    <a:pt x="115" y="198"/>
                    <a:pt x="115" y="198"/>
                    <a:pt x="115" y="198"/>
                  </a:cubicBezTo>
                  <a:cubicBezTo>
                    <a:pt x="113" y="203"/>
                    <a:pt x="112" y="208"/>
                    <a:pt x="112" y="214"/>
                  </a:cubicBezTo>
                  <a:cubicBezTo>
                    <a:pt x="112" y="219"/>
                    <a:pt x="113" y="225"/>
                    <a:pt x="115" y="229"/>
                  </a:cubicBezTo>
                  <a:cubicBezTo>
                    <a:pt x="115" y="272"/>
                    <a:pt x="115" y="272"/>
                    <a:pt x="115" y="272"/>
                  </a:cubicBezTo>
                  <a:cubicBezTo>
                    <a:pt x="101" y="268"/>
                    <a:pt x="87" y="262"/>
                    <a:pt x="75" y="254"/>
                  </a:cubicBezTo>
                  <a:cubicBezTo>
                    <a:pt x="60" y="269"/>
                    <a:pt x="60" y="269"/>
                    <a:pt x="60" y="269"/>
                  </a:cubicBezTo>
                  <a:cubicBezTo>
                    <a:pt x="27" y="236"/>
                    <a:pt x="27" y="236"/>
                    <a:pt x="27" y="236"/>
                  </a:cubicBezTo>
                  <a:cubicBezTo>
                    <a:pt x="42" y="221"/>
                    <a:pt x="42" y="221"/>
                    <a:pt x="42" y="221"/>
                  </a:cubicBezTo>
                  <a:cubicBezTo>
                    <a:pt x="32" y="206"/>
                    <a:pt x="25" y="190"/>
                    <a:pt x="22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22" y="125"/>
                    <a:pt x="22" y="125"/>
                    <a:pt x="22" y="125"/>
                  </a:cubicBezTo>
                  <a:cubicBezTo>
                    <a:pt x="25" y="107"/>
                    <a:pt x="32" y="90"/>
                    <a:pt x="42" y="76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87" y="35"/>
                    <a:pt x="101" y="28"/>
                    <a:pt x="115" y="25"/>
                  </a:cubicBezTo>
                  <a:close/>
                </a:path>
              </a:pathLst>
            </a:custGeom>
            <a:solidFill>
              <a:srgbClr val="7179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5457079" y="2141154"/>
              <a:ext cx="693583" cy="691791"/>
            </a:xfrm>
            <a:custGeom>
              <a:avLst/>
              <a:gdLst>
                <a:gd name="T0" fmla="*/ 163 w 327"/>
                <a:gd name="T1" fmla="*/ 326 h 326"/>
                <a:gd name="T2" fmla="*/ 189 w 327"/>
                <a:gd name="T3" fmla="*/ 326 h 326"/>
                <a:gd name="T4" fmla="*/ 189 w 327"/>
                <a:gd name="T5" fmla="*/ 302 h 326"/>
                <a:gd name="T6" fmla="*/ 243 w 327"/>
                <a:gd name="T7" fmla="*/ 279 h 326"/>
                <a:gd name="T8" fmla="*/ 261 w 327"/>
                <a:gd name="T9" fmla="*/ 296 h 326"/>
                <a:gd name="T10" fmla="*/ 297 w 327"/>
                <a:gd name="T11" fmla="*/ 260 h 326"/>
                <a:gd name="T12" fmla="*/ 280 w 327"/>
                <a:gd name="T13" fmla="*/ 243 h 326"/>
                <a:gd name="T14" fmla="*/ 302 w 327"/>
                <a:gd name="T15" fmla="*/ 189 h 326"/>
                <a:gd name="T16" fmla="*/ 327 w 327"/>
                <a:gd name="T17" fmla="*/ 189 h 326"/>
                <a:gd name="T18" fmla="*/ 327 w 327"/>
                <a:gd name="T19" fmla="*/ 137 h 326"/>
                <a:gd name="T20" fmla="*/ 302 w 327"/>
                <a:gd name="T21" fmla="*/ 137 h 326"/>
                <a:gd name="T22" fmla="*/ 280 w 327"/>
                <a:gd name="T23" fmla="*/ 83 h 326"/>
                <a:gd name="T24" fmla="*/ 297 w 327"/>
                <a:gd name="T25" fmla="*/ 66 h 326"/>
                <a:gd name="T26" fmla="*/ 261 w 327"/>
                <a:gd name="T27" fmla="*/ 29 h 326"/>
                <a:gd name="T28" fmla="*/ 243 w 327"/>
                <a:gd name="T29" fmla="*/ 46 h 326"/>
                <a:gd name="T30" fmla="*/ 189 w 327"/>
                <a:gd name="T31" fmla="*/ 24 h 326"/>
                <a:gd name="T32" fmla="*/ 189 w 327"/>
                <a:gd name="T33" fmla="*/ 0 h 326"/>
                <a:gd name="T34" fmla="*/ 163 w 327"/>
                <a:gd name="T35" fmla="*/ 0 h 326"/>
                <a:gd name="T36" fmla="*/ 163 w 327"/>
                <a:gd name="T37" fmla="*/ 33 h 326"/>
                <a:gd name="T38" fmla="*/ 293 w 327"/>
                <a:gd name="T39" fmla="*/ 163 h 326"/>
                <a:gd name="T40" fmla="*/ 163 w 327"/>
                <a:gd name="T41" fmla="*/ 293 h 326"/>
                <a:gd name="T42" fmla="*/ 163 w 327"/>
                <a:gd name="T43" fmla="*/ 326 h 326"/>
                <a:gd name="T44" fmla="*/ 47 w 327"/>
                <a:gd name="T45" fmla="*/ 243 h 326"/>
                <a:gd name="T46" fmla="*/ 30 w 327"/>
                <a:gd name="T47" fmla="*/ 260 h 326"/>
                <a:gd name="T48" fmla="*/ 66 w 327"/>
                <a:gd name="T49" fmla="*/ 296 h 326"/>
                <a:gd name="T50" fmla="*/ 84 w 327"/>
                <a:gd name="T51" fmla="*/ 279 h 326"/>
                <a:gd name="T52" fmla="*/ 138 w 327"/>
                <a:gd name="T53" fmla="*/ 302 h 326"/>
                <a:gd name="T54" fmla="*/ 138 w 327"/>
                <a:gd name="T55" fmla="*/ 326 h 326"/>
                <a:gd name="T56" fmla="*/ 163 w 327"/>
                <a:gd name="T57" fmla="*/ 326 h 326"/>
                <a:gd name="T58" fmla="*/ 163 w 327"/>
                <a:gd name="T59" fmla="*/ 293 h 326"/>
                <a:gd name="T60" fmla="*/ 163 w 327"/>
                <a:gd name="T61" fmla="*/ 293 h 326"/>
                <a:gd name="T62" fmla="*/ 34 w 327"/>
                <a:gd name="T63" fmla="*/ 163 h 326"/>
                <a:gd name="T64" fmla="*/ 163 w 327"/>
                <a:gd name="T65" fmla="*/ 33 h 326"/>
                <a:gd name="T66" fmla="*/ 163 w 327"/>
                <a:gd name="T67" fmla="*/ 33 h 326"/>
                <a:gd name="T68" fmla="*/ 163 w 327"/>
                <a:gd name="T69" fmla="*/ 33 h 326"/>
                <a:gd name="T70" fmla="*/ 163 w 327"/>
                <a:gd name="T71" fmla="*/ 0 h 326"/>
                <a:gd name="T72" fmla="*/ 138 w 327"/>
                <a:gd name="T73" fmla="*/ 0 h 326"/>
                <a:gd name="T74" fmla="*/ 138 w 327"/>
                <a:gd name="T75" fmla="*/ 24 h 326"/>
                <a:gd name="T76" fmla="*/ 84 w 327"/>
                <a:gd name="T77" fmla="*/ 46 h 326"/>
                <a:gd name="T78" fmla="*/ 66 w 327"/>
                <a:gd name="T79" fmla="*/ 29 h 326"/>
                <a:gd name="T80" fmla="*/ 30 w 327"/>
                <a:gd name="T81" fmla="*/ 66 h 326"/>
                <a:gd name="T82" fmla="*/ 47 w 327"/>
                <a:gd name="T83" fmla="*/ 83 h 326"/>
                <a:gd name="T84" fmla="*/ 25 w 327"/>
                <a:gd name="T85" fmla="*/ 137 h 326"/>
                <a:gd name="T86" fmla="*/ 0 w 327"/>
                <a:gd name="T87" fmla="*/ 137 h 326"/>
                <a:gd name="T88" fmla="*/ 0 w 327"/>
                <a:gd name="T89" fmla="*/ 189 h 326"/>
                <a:gd name="T90" fmla="*/ 25 w 327"/>
                <a:gd name="T91" fmla="*/ 189 h 326"/>
                <a:gd name="T92" fmla="*/ 47 w 327"/>
                <a:gd name="T93" fmla="*/ 24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27" h="326">
                  <a:moveTo>
                    <a:pt x="163" y="326"/>
                  </a:moveTo>
                  <a:cubicBezTo>
                    <a:pt x="189" y="326"/>
                    <a:pt x="189" y="326"/>
                    <a:pt x="189" y="326"/>
                  </a:cubicBezTo>
                  <a:cubicBezTo>
                    <a:pt x="189" y="302"/>
                    <a:pt x="189" y="302"/>
                    <a:pt x="189" y="302"/>
                  </a:cubicBezTo>
                  <a:cubicBezTo>
                    <a:pt x="209" y="298"/>
                    <a:pt x="227" y="290"/>
                    <a:pt x="243" y="279"/>
                  </a:cubicBezTo>
                  <a:cubicBezTo>
                    <a:pt x="261" y="296"/>
                    <a:pt x="261" y="296"/>
                    <a:pt x="261" y="296"/>
                  </a:cubicBezTo>
                  <a:cubicBezTo>
                    <a:pt x="297" y="260"/>
                    <a:pt x="297" y="260"/>
                    <a:pt x="297" y="260"/>
                  </a:cubicBezTo>
                  <a:cubicBezTo>
                    <a:pt x="280" y="243"/>
                    <a:pt x="280" y="243"/>
                    <a:pt x="280" y="243"/>
                  </a:cubicBezTo>
                  <a:cubicBezTo>
                    <a:pt x="291" y="227"/>
                    <a:pt x="299" y="208"/>
                    <a:pt x="302" y="189"/>
                  </a:cubicBezTo>
                  <a:cubicBezTo>
                    <a:pt x="327" y="189"/>
                    <a:pt x="327" y="189"/>
                    <a:pt x="327" y="189"/>
                  </a:cubicBezTo>
                  <a:cubicBezTo>
                    <a:pt x="327" y="137"/>
                    <a:pt x="327" y="137"/>
                    <a:pt x="327" y="137"/>
                  </a:cubicBezTo>
                  <a:cubicBezTo>
                    <a:pt x="302" y="137"/>
                    <a:pt x="302" y="137"/>
                    <a:pt x="302" y="137"/>
                  </a:cubicBezTo>
                  <a:cubicBezTo>
                    <a:pt x="299" y="117"/>
                    <a:pt x="291" y="99"/>
                    <a:pt x="280" y="83"/>
                  </a:cubicBezTo>
                  <a:cubicBezTo>
                    <a:pt x="297" y="66"/>
                    <a:pt x="297" y="66"/>
                    <a:pt x="297" y="66"/>
                  </a:cubicBezTo>
                  <a:cubicBezTo>
                    <a:pt x="261" y="29"/>
                    <a:pt x="261" y="29"/>
                    <a:pt x="261" y="29"/>
                  </a:cubicBezTo>
                  <a:cubicBezTo>
                    <a:pt x="243" y="46"/>
                    <a:pt x="243" y="46"/>
                    <a:pt x="243" y="46"/>
                  </a:cubicBezTo>
                  <a:cubicBezTo>
                    <a:pt x="227" y="35"/>
                    <a:pt x="209" y="28"/>
                    <a:pt x="189" y="24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33"/>
                    <a:pt x="163" y="33"/>
                    <a:pt x="163" y="33"/>
                  </a:cubicBezTo>
                  <a:cubicBezTo>
                    <a:pt x="235" y="33"/>
                    <a:pt x="293" y="91"/>
                    <a:pt x="293" y="163"/>
                  </a:cubicBezTo>
                  <a:cubicBezTo>
                    <a:pt x="293" y="235"/>
                    <a:pt x="235" y="293"/>
                    <a:pt x="163" y="293"/>
                  </a:cubicBezTo>
                  <a:lnTo>
                    <a:pt x="163" y="326"/>
                  </a:lnTo>
                  <a:close/>
                  <a:moveTo>
                    <a:pt x="47" y="243"/>
                  </a:moveTo>
                  <a:cubicBezTo>
                    <a:pt x="30" y="260"/>
                    <a:pt x="30" y="260"/>
                    <a:pt x="30" y="260"/>
                  </a:cubicBezTo>
                  <a:cubicBezTo>
                    <a:pt x="66" y="296"/>
                    <a:pt x="66" y="296"/>
                    <a:pt x="66" y="296"/>
                  </a:cubicBezTo>
                  <a:cubicBezTo>
                    <a:pt x="84" y="279"/>
                    <a:pt x="84" y="279"/>
                    <a:pt x="84" y="279"/>
                  </a:cubicBezTo>
                  <a:cubicBezTo>
                    <a:pt x="100" y="290"/>
                    <a:pt x="118" y="298"/>
                    <a:pt x="138" y="302"/>
                  </a:cubicBezTo>
                  <a:cubicBezTo>
                    <a:pt x="138" y="326"/>
                    <a:pt x="138" y="326"/>
                    <a:pt x="138" y="326"/>
                  </a:cubicBezTo>
                  <a:cubicBezTo>
                    <a:pt x="163" y="326"/>
                    <a:pt x="163" y="326"/>
                    <a:pt x="163" y="326"/>
                  </a:cubicBezTo>
                  <a:cubicBezTo>
                    <a:pt x="163" y="293"/>
                    <a:pt x="163" y="293"/>
                    <a:pt x="163" y="293"/>
                  </a:cubicBezTo>
                  <a:cubicBezTo>
                    <a:pt x="163" y="293"/>
                    <a:pt x="163" y="293"/>
                    <a:pt x="163" y="293"/>
                  </a:cubicBezTo>
                  <a:cubicBezTo>
                    <a:pt x="92" y="293"/>
                    <a:pt x="34" y="235"/>
                    <a:pt x="34" y="163"/>
                  </a:cubicBezTo>
                  <a:cubicBezTo>
                    <a:pt x="34" y="91"/>
                    <a:pt x="92" y="33"/>
                    <a:pt x="163" y="33"/>
                  </a:cubicBezTo>
                  <a:cubicBezTo>
                    <a:pt x="163" y="33"/>
                    <a:pt x="163" y="33"/>
                    <a:pt x="163" y="33"/>
                  </a:cubicBezTo>
                  <a:cubicBezTo>
                    <a:pt x="163" y="33"/>
                    <a:pt x="163" y="33"/>
                    <a:pt x="163" y="33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18" y="28"/>
                    <a:pt x="100" y="35"/>
                    <a:pt x="84" y="46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36" y="99"/>
                    <a:pt x="28" y="117"/>
                    <a:pt x="25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25" y="189"/>
                    <a:pt x="25" y="189"/>
                    <a:pt x="25" y="189"/>
                  </a:cubicBezTo>
                  <a:cubicBezTo>
                    <a:pt x="28" y="208"/>
                    <a:pt x="36" y="227"/>
                    <a:pt x="47" y="243"/>
                  </a:cubicBezTo>
                  <a:close/>
                </a:path>
              </a:pathLst>
            </a:custGeom>
            <a:solidFill>
              <a:srgbClr val="C9C8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5128209" y="2798893"/>
              <a:ext cx="611141" cy="612038"/>
            </a:xfrm>
            <a:custGeom>
              <a:avLst/>
              <a:gdLst>
                <a:gd name="T0" fmla="*/ 144 w 288"/>
                <a:gd name="T1" fmla="*/ 23 h 289"/>
                <a:gd name="T2" fmla="*/ 144 w 288"/>
                <a:gd name="T3" fmla="*/ 0 h 289"/>
                <a:gd name="T4" fmla="*/ 199 w 288"/>
                <a:gd name="T5" fmla="*/ 11 h 289"/>
                <a:gd name="T6" fmla="*/ 190 w 288"/>
                <a:gd name="T7" fmla="*/ 32 h 289"/>
                <a:gd name="T8" fmla="*/ 230 w 288"/>
                <a:gd name="T9" fmla="*/ 59 h 289"/>
                <a:gd name="T10" fmla="*/ 246 w 288"/>
                <a:gd name="T11" fmla="*/ 42 h 289"/>
                <a:gd name="T12" fmla="*/ 277 w 288"/>
                <a:gd name="T13" fmla="*/ 89 h 289"/>
                <a:gd name="T14" fmla="*/ 256 w 288"/>
                <a:gd name="T15" fmla="*/ 98 h 289"/>
                <a:gd name="T16" fmla="*/ 265 w 288"/>
                <a:gd name="T17" fmla="*/ 144 h 289"/>
                <a:gd name="T18" fmla="*/ 288 w 288"/>
                <a:gd name="T19" fmla="*/ 144 h 289"/>
                <a:gd name="T20" fmla="*/ 277 w 288"/>
                <a:gd name="T21" fmla="*/ 200 h 289"/>
                <a:gd name="T22" fmla="*/ 256 w 288"/>
                <a:gd name="T23" fmla="*/ 191 h 289"/>
                <a:gd name="T24" fmla="*/ 230 w 288"/>
                <a:gd name="T25" fmla="*/ 230 h 289"/>
                <a:gd name="T26" fmla="*/ 246 w 288"/>
                <a:gd name="T27" fmla="*/ 247 h 289"/>
                <a:gd name="T28" fmla="*/ 199 w 288"/>
                <a:gd name="T29" fmla="*/ 278 h 289"/>
                <a:gd name="T30" fmla="*/ 190 w 288"/>
                <a:gd name="T31" fmla="*/ 257 h 289"/>
                <a:gd name="T32" fmla="*/ 144 w 288"/>
                <a:gd name="T33" fmla="*/ 266 h 289"/>
                <a:gd name="T34" fmla="*/ 144 w 288"/>
                <a:gd name="T35" fmla="*/ 239 h 289"/>
                <a:gd name="T36" fmla="*/ 239 w 288"/>
                <a:gd name="T37" fmla="*/ 144 h 289"/>
                <a:gd name="T38" fmla="*/ 144 w 288"/>
                <a:gd name="T39" fmla="*/ 50 h 289"/>
                <a:gd name="T40" fmla="*/ 144 w 288"/>
                <a:gd name="T41" fmla="*/ 23 h 289"/>
                <a:gd name="T42" fmla="*/ 58 w 288"/>
                <a:gd name="T43" fmla="*/ 230 h 289"/>
                <a:gd name="T44" fmla="*/ 42 w 288"/>
                <a:gd name="T45" fmla="*/ 247 h 289"/>
                <a:gd name="T46" fmla="*/ 10 w 288"/>
                <a:gd name="T47" fmla="*/ 200 h 289"/>
                <a:gd name="T48" fmla="*/ 32 w 288"/>
                <a:gd name="T49" fmla="*/ 191 h 289"/>
                <a:gd name="T50" fmla="*/ 22 w 288"/>
                <a:gd name="T51" fmla="*/ 144 h 289"/>
                <a:gd name="T52" fmla="*/ 0 w 288"/>
                <a:gd name="T53" fmla="*/ 144 h 289"/>
                <a:gd name="T54" fmla="*/ 10 w 288"/>
                <a:gd name="T55" fmla="*/ 89 h 289"/>
                <a:gd name="T56" fmla="*/ 32 w 288"/>
                <a:gd name="T57" fmla="*/ 98 h 289"/>
                <a:gd name="T58" fmla="*/ 58 w 288"/>
                <a:gd name="T59" fmla="*/ 59 h 289"/>
                <a:gd name="T60" fmla="*/ 42 w 288"/>
                <a:gd name="T61" fmla="*/ 42 h 289"/>
                <a:gd name="T62" fmla="*/ 89 w 288"/>
                <a:gd name="T63" fmla="*/ 11 h 289"/>
                <a:gd name="T64" fmla="*/ 97 w 288"/>
                <a:gd name="T65" fmla="*/ 32 h 289"/>
                <a:gd name="T66" fmla="*/ 144 w 288"/>
                <a:gd name="T67" fmla="*/ 23 h 289"/>
                <a:gd name="T68" fmla="*/ 144 w 288"/>
                <a:gd name="T69" fmla="*/ 50 h 289"/>
                <a:gd name="T70" fmla="*/ 49 w 288"/>
                <a:gd name="T71" fmla="*/ 144 h 289"/>
                <a:gd name="T72" fmla="*/ 144 w 288"/>
                <a:gd name="T73" fmla="*/ 239 h 289"/>
                <a:gd name="T74" fmla="*/ 144 w 288"/>
                <a:gd name="T75" fmla="*/ 266 h 289"/>
                <a:gd name="T76" fmla="*/ 144 w 288"/>
                <a:gd name="T77" fmla="*/ 289 h 289"/>
                <a:gd name="T78" fmla="*/ 89 w 288"/>
                <a:gd name="T79" fmla="*/ 278 h 289"/>
                <a:gd name="T80" fmla="*/ 97 w 288"/>
                <a:gd name="T81" fmla="*/ 257 h 289"/>
                <a:gd name="T82" fmla="*/ 58 w 288"/>
                <a:gd name="T83" fmla="*/ 23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8" h="289">
                  <a:moveTo>
                    <a:pt x="144" y="23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164" y="0"/>
                    <a:pt x="182" y="4"/>
                    <a:pt x="199" y="11"/>
                  </a:cubicBezTo>
                  <a:cubicBezTo>
                    <a:pt x="190" y="32"/>
                    <a:pt x="190" y="32"/>
                    <a:pt x="190" y="32"/>
                  </a:cubicBezTo>
                  <a:cubicBezTo>
                    <a:pt x="205" y="38"/>
                    <a:pt x="219" y="47"/>
                    <a:pt x="230" y="59"/>
                  </a:cubicBezTo>
                  <a:cubicBezTo>
                    <a:pt x="246" y="42"/>
                    <a:pt x="246" y="42"/>
                    <a:pt x="246" y="42"/>
                  </a:cubicBezTo>
                  <a:cubicBezTo>
                    <a:pt x="259" y="56"/>
                    <a:pt x="270" y="71"/>
                    <a:pt x="277" y="89"/>
                  </a:cubicBezTo>
                  <a:cubicBezTo>
                    <a:pt x="256" y="98"/>
                    <a:pt x="256" y="98"/>
                    <a:pt x="256" y="98"/>
                  </a:cubicBezTo>
                  <a:cubicBezTo>
                    <a:pt x="262" y="112"/>
                    <a:pt x="265" y="128"/>
                    <a:pt x="265" y="144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164"/>
                    <a:pt x="284" y="183"/>
                    <a:pt x="277" y="200"/>
                  </a:cubicBezTo>
                  <a:cubicBezTo>
                    <a:pt x="256" y="191"/>
                    <a:pt x="256" y="191"/>
                    <a:pt x="256" y="191"/>
                  </a:cubicBezTo>
                  <a:cubicBezTo>
                    <a:pt x="250" y="206"/>
                    <a:pt x="241" y="219"/>
                    <a:pt x="230" y="230"/>
                  </a:cubicBezTo>
                  <a:cubicBezTo>
                    <a:pt x="246" y="247"/>
                    <a:pt x="246" y="247"/>
                    <a:pt x="246" y="247"/>
                  </a:cubicBezTo>
                  <a:cubicBezTo>
                    <a:pt x="233" y="260"/>
                    <a:pt x="217" y="271"/>
                    <a:pt x="199" y="278"/>
                  </a:cubicBezTo>
                  <a:cubicBezTo>
                    <a:pt x="190" y="257"/>
                    <a:pt x="190" y="257"/>
                    <a:pt x="190" y="257"/>
                  </a:cubicBezTo>
                  <a:cubicBezTo>
                    <a:pt x="176" y="263"/>
                    <a:pt x="160" y="266"/>
                    <a:pt x="144" y="266"/>
                  </a:cubicBezTo>
                  <a:cubicBezTo>
                    <a:pt x="144" y="239"/>
                    <a:pt x="144" y="239"/>
                    <a:pt x="144" y="239"/>
                  </a:cubicBezTo>
                  <a:cubicBezTo>
                    <a:pt x="196" y="239"/>
                    <a:pt x="239" y="197"/>
                    <a:pt x="239" y="144"/>
                  </a:cubicBezTo>
                  <a:cubicBezTo>
                    <a:pt x="239" y="92"/>
                    <a:pt x="196" y="50"/>
                    <a:pt x="144" y="50"/>
                  </a:cubicBezTo>
                  <a:lnTo>
                    <a:pt x="144" y="23"/>
                  </a:lnTo>
                  <a:close/>
                  <a:moveTo>
                    <a:pt x="58" y="230"/>
                  </a:moveTo>
                  <a:cubicBezTo>
                    <a:pt x="42" y="247"/>
                    <a:pt x="42" y="247"/>
                    <a:pt x="42" y="247"/>
                  </a:cubicBezTo>
                  <a:cubicBezTo>
                    <a:pt x="29" y="233"/>
                    <a:pt x="18" y="217"/>
                    <a:pt x="10" y="200"/>
                  </a:cubicBezTo>
                  <a:cubicBezTo>
                    <a:pt x="32" y="191"/>
                    <a:pt x="32" y="191"/>
                    <a:pt x="32" y="191"/>
                  </a:cubicBezTo>
                  <a:cubicBezTo>
                    <a:pt x="26" y="177"/>
                    <a:pt x="22" y="161"/>
                    <a:pt x="22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25"/>
                    <a:pt x="3" y="106"/>
                    <a:pt x="10" y="89"/>
                  </a:cubicBezTo>
                  <a:cubicBezTo>
                    <a:pt x="32" y="98"/>
                    <a:pt x="32" y="98"/>
                    <a:pt x="32" y="98"/>
                  </a:cubicBezTo>
                  <a:cubicBezTo>
                    <a:pt x="38" y="83"/>
                    <a:pt x="47" y="70"/>
                    <a:pt x="58" y="59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55" y="29"/>
                    <a:pt x="71" y="18"/>
                    <a:pt x="89" y="11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112" y="26"/>
                    <a:pt x="127" y="23"/>
                    <a:pt x="144" y="23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92" y="50"/>
                    <a:pt x="49" y="92"/>
                    <a:pt x="49" y="144"/>
                  </a:cubicBezTo>
                  <a:cubicBezTo>
                    <a:pt x="49" y="197"/>
                    <a:pt x="92" y="239"/>
                    <a:pt x="144" y="239"/>
                  </a:cubicBezTo>
                  <a:cubicBezTo>
                    <a:pt x="144" y="266"/>
                    <a:pt x="144" y="266"/>
                    <a:pt x="144" y="266"/>
                  </a:cubicBezTo>
                  <a:cubicBezTo>
                    <a:pt x="144" y="289"/>
                    <a:pt x="144" y="289"/>
                    <a:pt x="144" y="289"/>
                  </a:cubicBezTo>
                  <a:cubicBezTo>
                    <a:pt x="124" y="289"/>
                    <a:pt x="106" y="285"/>
                    <a:pt x="89" y="278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83" y="250"/>
                    <a:pt x="69" y="241"/>
                    <a:pt x="58" y="230"/>
                  </a:cubicBezTo>
                  <a:close/>
                </a:path>
              </a:pathLst>
            </a:custGeom>
            <a:solidFill>
              <a:srgbClr val="C9C8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" name="Freeform 23"/>
            <p:cNvSpPr>
              <a:spLocks noEditPoints="1"/>
            </p:cNvSpPr>
            <p:nvPr/>
          </p:nvSpPr>
          <p:spPr bwMode="auto">
            <a:xfrm>
              <a:off x="5798494" y="4753292"/>
              <a:ext cx="579779" cy="578882"/>
            </a:xfrm>
            <a:custGeom>
              <a:avLst/>
              <a:gdLst>
                <a:gd name="T0" fmla="*/ 137 w 273"/>
                <a:gd name="T1" fmla="*/ 21 h 273"/>
                <a:gd name="T2" fmla="*/ 137 w 273"/>
                <a:gd name="T3" fmla="*/ 0 h 273"/>
                <a:gd name="T4" fmla="*/ 189 w 273"/>
                <a:gd name="T5" fmla="*/ 10 h 273"/>
                <a:gd name="T6" fmla="*/ 181 w 273"/>
                <a:gd name="T7" fmla="*/ 30 h 273"/>
                <a:gd name="T8" fmla="*/ 218 w 273"/>
                <a:gd name="T9" fmla="*/ 55 h 273"/>
                <a:gd name="T10" fmla="*/ 233 w 273"/>
                <a:gd name="T11" fmla="*/ 40 h 273"/>
                <a:gd name="T12" fmla="*/ 263 w 273"/>
                <a:gd name="T13" fmla="*/ 84 h 273"/>
                <a:gd name="T14" fmla="*/ 243 w 273"/>
                <a:gd name="T15" fmla="*/ 92 h 273"/>
                <a:gd name="T16" fmla="*/ 252 w 273"/>
                <a:gd name="T17" fmla="*/ 136 h 273"/>
                <a:gd name="T18" fmla="*/ 273 w 273"/>
                <a:gd name="T19" fmla="*/ 136 h 273"/>
                <a:gd name="T20" fmla="*/ 263 w 273"/>
                <a:gd name="T21" fmla="*/ 189 h 273"/>
                <a:gd name="T22" fmla="*/ 243 w 273"/>
                <a:gd name="T23" fmla="*/ 181 h 273"/>
                <a:gd name="T24" fmla="*/ 218 w 273"/>
                <a:gd name="T25" fmla="*/ 218 h 273"/>
                <a:gd name="T26" fmla="*/ 233 w 273"/>
                <a:gd name="T27" fmla="*/ 233 h 273"/>
                <a:gd name="T28" fmla="*/ 189 w 273"/>
                <a:gd name="T29" fmla="*/ 263 h 273"/>
                <a:gd name="T30" fmla="*/ 181 w 273"/>
                <a:gd name="T31" fmla="*/ 243 h 273"/>
                <a:gd name="T32" fmla="*/ 137 w 273"/>
                <a:gd name="T33" fmla="*/ 252 h 273"/>
                <a:gd name="T34" fmla="*/ 137 w 273"/>
                <a:gd name="T35" fmla="*/ 239 h 273"/>
                <a:gd name="T36" fmla="*/ 239 w 273"/>
                <a:gd name="T37" fmla="*/ 136 h 273"/>
                <a:gd name="T38" fmla="*/ 137 w 273"/>
                <a:gd name="T39" fmla="*/ 34 h 273"/>
                <a:gd name="T40" fmla="*/ 137 w 273"/>
                <a:gd name="T41" fmla="*/ 21 h 273"/>
                <a:gd name="T42" fmla="*/ 55 w 273"/>
                <a:gd name="T43" fmla="*/ 218 h 273"/>
                <a:gd name="T44" fmla="*/ 40 w 273"/>
                <a:gd name="T45" fmla="*/ 233 h 273"/>
                <a:gd name="T46" fmla="*/ 10 w 273"/>
                <a:gd name="T47" fmla="*/ 189 h 273"/>
                <a:gd name="T48" fmla="*/ 30 w 273"/>
                <a:gd name="T49" fmla="*/ 181 h 273"/>
                <a:gd name="T50" fmla="*/ 22 w 273"/>
                <a:gd name="T51" fmla="*/ 136 h 273"/>
                <a:gd name="T52" fmla="*/ 0 w 273"/>
                <a:gd name="T53" fmla="*/ 136 h 273"/>
                <a:gd name="T54" fmla="*/ 10 w 273"/>
                <a:gd name="T55" fmla="*/ 84 h 273"/>
                <a:gd name="T56" fmla="*/ 30 w 273"/>
                <a:gd name="T57" fmla="*/ 92 h 273"/>
                <a:gd name="T58" fmla="*/ 55 w 273"/>
                <a:gd name="T59" fmla="*/ 55 h 273"/>
                <a:gd name="T60" fmla="*/ 40 w 273"/>
                <a:gd name="T61" fmla="*/ 40 h 273"/>
                <a:gd name="T62" fmla="*/ 84 w 273"/>
                <a:gd name="T63" fmla="*/ 10 h 273"/>
                <a:gd name="T64" fmla="*/ 93 w 273"/>
                <a:gd name="T65" fmla="*/ 30 h 273"/>
                <a:gd name="T66" fmla="*/ 137 w 273"/>
                <a:gd name="T67" fmla="*/ 21 h 273"/>
                <a:gd name="T68" fmla="*/ 137 w 273"/>
                <a:gd name="T69" fmla="*/ 34 h 273"/>
                <a:gd name="T70" fmla="*/ 34 w 273"/>
                <a:gd name="T71" fmla="*/ 136 h 273"/>
                <a:gd name="T72" fmla="*/ 137 w 273"/>
                <a:gd name="T73" fmla="*/ 239 h 273"/>
                <a:gd name="T74" fmla="*/ 137 w 273"/>
                <a:gd name="T75" fmla="*/ 252 h 273"/>
                <a:gd name="T76" fmla="*/ 137 w 273"/>
                <a:gd name="T77" fmla="*/ 273 h 273"/>
                <a:gd name="T78" fmla="*/ 84 w 273"/>
                <a:gd name="T79" fmla="*/ 263 h 273"/>
                <a:gd name="T80" fmla="*/ 93 w 273"/>
                <a:gd name="T81" fmla="*/ 243 h 273"/>
                <a:gd name="T82" fmla="*/ 55 w 273"/>
                <a:gd name="T83" fmla="*/ 21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3" h="273">
                  <a:moveTo>
                    <a:pt x="137" y="21"/>
                  </a:moveTo>
                  <a:cubicBezTo>
                    <a:pt x="137" y="0"/>
                    <a:pt x="137" y="0"/>
                    <a:pt x="137" y="0"/>
                  </a:cubicBezTo>
                  <a:cubicBezTo>
                    <a:pt x="155" y="0"/>
                    <a:pt x="173" y="3"/>
                    <a:pt x="189" y="10"/>
                  </a:cubicBezTo>
                  <a:cubicBezTo>
                    <a:pt x="181" y="30"/>
                    <a:pt x="181" y="30"/>
                    <a:pt x="181" y="30"/>
                  </a:cubicBezTo>
                  <a:cubicBezTo>
                    <a:pt x="195" y="36"/>
                    <a:pt x="207" y="45"/>
                    <a:pt x="218" y="55"/>
                  </a:cubicBezTo>
                  <a:cubicBezTo>
                    <a:pt x="233" y="40"/>
                    <a:pt x="233" y="40"/>
                    <a:pt x="233" y="40"/>
                  </a:cubicBezTo>
                  <a:cubicBezTo>
                    <a:pt x="246" y="52"/>
                    <a:pt x="256" y="67"/>
                    <a:pt x="263" y="84"/>
                  </a:cubicBezTo>
                  <a:cubicBezTo>
                    <a:pt x="243" y="92"/>
                    <a:pt x="243" y="92"/>
                    <a:pt x="243" y="92"/>
                  </a:cubicBezTo>
                  <a:cubicBezTo>
                    <a:pt x="249" y="106"/>
                    <a:pt x="252" y="121"/>
                    <a:pt x="252" y="136"/>
                  </a:cubicBezTo>
                  <a:cubicBezTo>
                    <a:pt x="273" y="136"/>
                    <a:pt x="273" y="136"/>
                    <a:pt x="273" y="136"/>
                  </a:cubicBezTo>
                  <a:cubicBezTo>
                    <a:pt x="273" y="155"/>
                    <a:pt x="270" y="173"/>
                    <a:pt x="263" y="189"/>
                  </a:cubicBezTo>
                  <a:cubicBezTo>
                    <a:pt x="243" y="181"/>
                    <a:pt x="243" y="181"/>
                    <a:pt x="243" y="181"/>
                  </a:cubicBezTo>
                  <a:cubicBezTo>
                    <a:pt x="237" y="195"/>
                    <a:pt x="229" y="207"/>
                    <a:pt x="218" y="218"/>
                  </a:cubicBezTo>
                  <a:cubicBezTo>
                    <a:pt x="233" y="233"/>
                    <a:pt x="233" y="233"/>
                    <a:pt x="233" y="233"/>
                  </a:cubicBezTo>
                  <a:cubicBezTo>
                    <a:pt x="221" y="246"/>
                    <a:pt x="206" y="256"/>
                    <a:pt x="189" y="263"/>
                  </a:cubicBezTo>
                  <a:cubicBezTo>
                    <a:pt x="181" y="243"/>
                    <a:pt x="181" y="243"/>
                    <a:pt x="181" y="243"/>
                  </a:cubicBezTo>
                  <a:cubicBezTo>
                    <a:pt x="167" y="248"/>
                    <a:pt x="152" y="252"/>
                    <a:pt x="137" y="252"/>
                  </a:cubicBezTo>
                  <a:cubicBezTo>
                    <a:pt x="137" y="239"/>
                    <a:pt x="137" y="239"/>
                    <a:pt x="137" y="239"/>
                  </a:cubicBezTo>
                  <a:cubicBezTo>
                    <a:pt x="193" y="239"/>
                    <a:pt x="239" y="193"/>
                    <a:pt x="239" y="136"/>
                  </a:cubicBezTo>
                  <a:cubicBezTo>
                    <a:pt x="239" y="80"/>
                    <a:pt x="193" y="34"/>
                    <a:pt x="137" y="34"/>
                  </a:cubicBezTo>
                  <a:lnTo>
                    <a:pt x="137" y="21"/>
                  </a:lnTo>
                  <a:close/>
                  <a:moveTo>
                    <a:pt x="55" y="218"/>
                  </a:moveTo>
                  <a:cubicBezTo>
                    <a:pt x="40" y="233"/>
                    <a:pt x="40" y="233"/>
                    <a:pt x="40" y="233"/>
                  </a:cubicBezTo>
                  <a:cubicBezTo>
                    <a:pt x="27" y="221"/>
                    <a:pt x="17" y="206"/>
                    <a:pt x="10" y="189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5" y="167"/>
                    <a:pt x="22" y="152"/>
                    <a:pt x="22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18"/>
                    <a:pt x="4" y="100"/>
                    <a:pt x="10" y="84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6" y="78"/>
                    <a:pt x="45" y="66"/>
                    <a:pt x="55" y="55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53" y="27"/>
                    <a:pt x="68" y="17"/>
                    <a:pt x="84" y="10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106" y="25"/>
                    <a:pt x="121" y="21"/>
                    <a:pt x="137" y="21"/>
                  </a:cubicBezTo>
                  <a:cubicBezTo>
                    <a:pt x="137" y="34"/>
                    <a:pt x="137" y="34"/>
                    <a:pt x="137" y="34"/>
                  </a:cubicBezTo>
                  <a:cubicBezTo>
                    <a:pt x="80" y="34"/>
                    <a:pt x="34" y="80"/>
                    <a:pt x="34" y="136"/>
                  </a:cubicBezTo>
                  <a:cubicBezTo>
                    <a:pt x="34" y="193"/>
                    <a:pt x="80" y="239"/>
                    <a:pt x="137" y="239"/>
                  </a:cubicBezTo>
                  <a:cubicBezTo>
                    <a:pt x="137" y="252"/>
                    <a:pt x="137" y="252"/>
                    <a:pt x="137" y="252"/>
                  </a:cubicBezTo>
                  <a:cubicBezTo>
                    <a:pt x="137" y="273"/>
                    <a:pt x="137" y="273"/>
                    <a:pt x="137" y="273"/>
                  </a:cubicBezTo>
                  <a:cubicBezTo>
                    <a:pt x="118" y="273"/>
                    <a:pt x="100" y="270"/>
                    <a:pt x="84" y="263"/>
                  </a:cubicBezTo>
                  <a:cubicBezTo>
                    <a:pt x="93" y="243"/>
                    <a:pt x="93" y="243"/>
                    <a:pt x="93" y="243"/>
                  </a:cubicBezTo>
                  <a:cubicBezTo>
                    <a:pt x="79" y="237"/>
                    <a:pt x="66" y="228"/>
                    <a:pt x="55" y="218"/>
                  </a:cubicBezTo>
                  <a:close/>
                </a:path>
              </a:pathLst>
            </a:custGeom>
            <a:solidFill>
              <a:srgbClr val="B8BCE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6225038" y="2297971"/>
              <a:ext cx="426545" cy="426545"/>
            </a:xfrm>
            <a:custGeom>
              <a:avLst/>
              <a:gdLst>
                <a:gd name="T0" fmla="*/ 100 w 201"/>
                <a:gd name="T1" fmla="*/ 16 h 201"/>
                <a:gd name="T2" fmla="*/ 100 w 201"/>
                <a:gd name="T3" fmla="*/ 16 h 201"/>
                <a:gd name="T4" fmla="*/ 100 w 201"/>
                <a:gd name="T5" fmla="*/ 0 h 201"/>
                <a:gd name="T6" fmla="*/ 139 w 201"/>
                <a:gd name="T7" fmla="*/ 7 h 201"/>
                <a:gd name="T8" fmla="*/ 133 w 201"/>
                <a:gd name="T9" fmla="*/ 22 h 201"/>
                <a:gd name="T10" fmla="*/ 160 w 201"/>
                <a:gd name="T11" fmla="*/ 40 h 201"/>
                <a:gd name="T12" fmla="*/ 172 w 201"/>
                <a:gd name="T13" fmla="*/ 29 h 201"/>
                <a:gd name="T14" fmla="*/ 193 w 201"/>
                <a:gd name="T15" fmla="*/ 62 h 201"/>
                <a:gd name="T16" fmla="*/ 179 w 201"/>
                <a:gd name="T17" fmla="*/ 68 h 201"/>
                <a:gd name="T18" fmla="*/ 185 w 201"/>
                <a:gd name="T19" fmla="*/ 100 h 201"/>
                <a:gd name="T20" fmla="*/ 201 w 201"/>
                <a:gd name="T21" fmla="*/ 100 h 201"/>
                <a:gd name="T22" fmla="*/ 193 w 201"/>
                <a:gd name="T23" fmla="*/ 139 h 201"/>
                <a:gd name="T24" fmla="*/ 179 w 201"/>
                <a:gd name="T25" fmla="*/ 133 h 201"/>
                <a:gd name="T26" fmla="*/ 160 w 201"/>
                <a:gd name="T27" fmla="*/ 160 h 201"/>
                <a:gd name="T28" fmla="*/ 172 w 201"/>
                <a:gd name="T29" fmla="*/ 172 h 201"/>
                <a:gd name="T30" fmla="*/ 139 w 201"/>
                <a:gd name="T31" fmla="*/ 193 h 201"/>
                <a:gd name="T32" fmla="*/ 133 w 201"/>
                <a:gd name="T33" fmla="*/ 179 h 201"/>
                <a:gd name="T34" fmla="*/ 100 w 201"/>
                <a:gd name="T35" fmla="*/ 185 h 201"/>
                <a:gd name="T36" fmla="*/ 100 w 201"/>
                <a:gd name="T37" fmla="*/ 201 h 201"/>
                <a:gd name="T38" fmla="*/ 100 w 201"/>
                <a:gd name="T39" fmla="*/ 201 h 201"/>
                <a:gd name="T40" fmla="*/ 100 w 201"/>
                <a:gd name="T41" fmla="*/ 166 h 201"/>
                <a:gd name="T42" fmla="*/ 100 w 201"/>
                <a:gd name="T43" fmla="*/ 166 h 201"/>
                <a:gd name="T44" fmla="*/ 166 w 201"/>
                <a:gd name="T45" fmla="*/ 100 h 201"/>
                <a:gd name="T46" fmla="*/ 100 w 201"/>
                <a:gd name="T47" fmla="*/ 34 h 201"/>
                <a:gd name="T48" fmla="*/ 100 w 201"/>
                <a:gd name="T49" fmla="*/ 34 h 201"/>
                <a:gd name="T50" fmla="*/ 100 w 201"/>
                <a:gd name="T51" fmla="*/ 16 h 201"/>
                <a:gd name="T52" fmla="*/ 41 w 201"/>
                <a:gd name="T53" fmla="*/ 160 h 201"/>
                <a:gd name="T54" fmla="*/ 29 w 201"/>
                <a:gd name="T55" fmla="*/ 172 h 201"/>
                <a:gd name="T56" fmla="*/ 7 w 201"/>
                <a:gd name="T57" fmla="*/ 139 h 201"/>
                <a:gd name="T58" fmla="*/ 22 w 201"/>
                <a:gd name="T59" fmla="*/ 133 h 201"/>
                <a:gd name="T60" fmla="*/ 16 w 201"/>
                <a:gd name="T61" fmla="*/ 100 h 201"/>
                <a:gd name="T62" fmla="*/ 0 w 201"/>
                <a:gd name="T63" fmla="*/ 100 h 201"/>
                <a:gd name="T64" fmla="*/ 7 w 201"/>
                <a:gd name="T65" fmla="*/ 62 h 201"/>
                <a:gd name="T66" fmla="*/ 22 w 201"/>
                <a:gd name="T67" fmla="*/ 68 h 201"/>
                <a:gd name="T68" fmla="*/ 41 w 201"/>
                <a:gd name="T69" fmla="*/ 40 h 201"/>
                <a:gd name="T70" fmla="*/ 29 w 201"/>
                <a:gd name="T71" fmla="*/ 29 h 201"/>
                <a:gd name="T72" fmla="*/ 62 w 201"/>
                <a:gd name="T73" fmla="*/ 7 h 201"/>
                <a:gd name="T74" fmla="*/ 68 w 201"/>
                <a:gd name="T75" fmla="*/ 22 h 201"/>
                <a:gd name="T76" fmla="*/ 100 w 201"/>
                <a:gd name="T77" fmla="*/ 16 h 201"/>
                <a:gd name="T78" fmla="*/ 100 w 201"/>
                <a:gd name="T79" fmla="*/ 34 h 201"/>
                <a:gd name="T80" fmla="*/ 34 w 201"/>
                <a:gd name="T81" fmla="*/ 100 h 201"/>
                <a:gd name="T82" fmla="*/ 100 w 201"/>
                <a:gd name="T83" fmla="*/ 166 h 201"/>
                <a:gd name="T84" fmla="*/ 100 w 201"/>
                <a:gd name="T85" fmla="*/ 201 h 201"/>
                <a:gd name="T86" fmla="*/ 62 w 201"/>
                <a:gd name="T87" fmla="*/ 193 h 201"/>
                <a:gd name="T88" fmla="*/ 68 w 201"/>
                <a:gd name="T89" fmla="*/ 179 h 201"/>
                <a:gd name="T90" fmla="*/ 41 w 201"/>
                <a:gd name="T91" fmla="*/ 16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1" h="201">
                  <a:moveTo>
                    <a:pt x="100" y="16"/>
                  </a:moveTo>
                  <a:cubicBezTo>
                    <a:pt x="100" y="16"/>
                    <a:pt x="100" y="16"/>
                    <a:pt x="100" y="16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14" y="0"/>
                    <a:pt x="127" y="2"/>
                    <a:pt x="139" y="7"/>
                  </a:cubicBezTo>
                  <a:cubicBezTo>
                    <a:pt x="133" y="22"/>
                    <a:pt x="133" y="22"/>
                    <a:pt x="133" y="22"/>
                  </a:cubicBezTo>
                  <a:cubicBezTo>
                    <a:pt x="143" y="26"/>
                    <a:pt x="152" y="33"/>
                    <a:pt x="160" y="40"/>
                  </a:cubicBezTo>
                  <a:cubicBezTo>
                    <a:pt x="172" y="29"/>
                    <a:pt x="172" y="29"/>
                    <a:pt x="172" y="29"/>
                  </a:cubicBezTo>
                  <a:cubicBezTo>
                    <a:pt x="181" y="38"/>
                    <a:pt x="188" y="50"/>
                    <a:pt x="193" y="62"/>
                  </a:cubicBezTo>
                  <a:cubicBezTo>
                    <a:pt x="179" y="68"/>
                    <a:pt x="179" y="68"/>
                    <a:pt x="179" y="68"/>
                  </a:cubicBezTo>
                  <a:cubicBezTo>
                    <a:pt x="183" y="78"/>
                    <a:pt x="185" y="89"/>
                    <a:pt x="185" y="100"/>
                  </a:cubicBezTo>
                  <a:cubicBezTo>
                    <a:pt x="201" y="100"/>
                    <a:pt x="201" y="100"/>
                    <a:pt x="201" y="100"/>
                  </a:cubicBezTo>
                  <a:cubicBezTo>
                    <a:pt x="201" y="114"/>
                    <a:pt x="198" y="127"/>
                    <a:pt x="193" y="139"/>
                  </a:cubicBezTo>
                  <a:cubicBezTo>
                    <a:pt x="179" y="133"/>
                    <a:pt x="179" y="133"/>
                    <a:pt x="179" y="133"/>
                  </a:cubicBezTo>
                  <a:cubicBezTo>
                    <a:pt x="174" y="143"/>
                    <a:pt x="168" y="152"/>
                    <a:pt x="160" y="160"/>
                  </a:cubicBezTo>
                  <a:cubicBezTo>
                    <a:pt x="172" y="172"/>
                    <a:pt x="172" y="172"/>
                    <a:pt x="172" y="172"/>
                  </a:cubicBezTo>
                  <a:cubicBezTo>
                    <a:pt x="162" y="181"/>
                    <a:pt x="151" y="188"/>
                    <a:pt x="139" y="193"/>
                  </a:cubicBezTo>
                  <a:cubicBezTo>
                    <a:pt x="133" y="179"/>
                    <a:pt x="133" y="179"/>
                    <a:pt x="133" y="179"/>
                  </a:cubicBezTo>
                  <a:cubicBezTo>
                    <a:pt x="123" y="183"/>
                    <a:pt x="112" y="185"/>
                    <a:pt x="100" y="185"/>
                  </a:cubicBezTo>
                  <a:cubicBezTo>
                    <a:pt x="100" y="201"/>
                    <a:pt x="100" y="201"/>
                    <a:pt x="100" y="201"/>
                  </a:cubicBezTo>
                  <a:cubicBezTo>
                    <a:pt x="100" y="201"/>
                    <a:pt x="100" y="201"/>
                    <a:pt x="100" y="201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7" y="166"/>
                    <a:pt x="166" y="137"/>
                    <a:pt x="166" y="100"/>
                  </a:cubicBezTo>
                  <a:cubicBezTo>
                    <a:pt x="166" y="64"/>
                    <a:pt x="137" y="34"/>
                    <a:pt x="100" y="34"/>
                  </a:cubicBezTo>
                  <a:cubicBezTo>
                    <a:pt x="100" y="34"/>
                    <a:pt x="100" y="34"/>
                    <a:pt x="100" y="34"/>
                  </a:cubicBezTo>
                  <a:lnTo>
                    <a:pt x="100" y="16"/>
                  </a:lnTo>
                  <a:close/>
                  <a:moveTo>
                    <a:pt x="41" y="160"/>
                  </a:moveTo>
                  <a:cubicBezTo>
                    <a:pt x="29" y="172"/>
                    <a:pt x="29" y="172"/>
                    <a:pt x="29" y="172"/>
                  </a:cubicBezTo>
                  <a:cubicBezTo>
                    <a:pt x="20" y="162"/>
                    <a:pt x="12" y="151"/>
                    <a:pt x="7" y="139"/>
                  </a:cubicBezTo>
                  <a:cubicBezTo>
                    <a:pt x="22" y="133"/>
                    <a:pt x="22" y="133"/>
                    <a:pt x="22" y="133"/>
                  </a:cubicBezTo>
                  <a:cubicBezTo>
                    <a:pt x="18" y="123"/>
                    <a:pt x="16" y="112"/>
                    <a:pt x="16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87"/>
                    <a:pt x="2" y="74"/>
                    <a:pt x="7" y="62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6" y="58"/>
                    <a:pt x="33" y="48"/>
                    <a:pt x="41" y="4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8" y="20"/>
                    <a:pt x="50" y="12"/>
                    <a:pt x="62" y="7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78" y="18"/>
                    <a:pt x="89" y="16"/>
                    <a:pt x="100" y="16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64" y="34"/>
                    <a:pt x="34" y="64"/>
                    <a:pt x="34" y="100"/>
                  </a:cubicBezTo>
                  <a:cubicBezTo>
                    <a:pt x="34" y="137"/>
                    <a:pt x="64" y="166"/>
                    <a:pt x="100" y="166"/>
                  </a:cubicBezTo>
                  <a:cubicBezTo>
                    <a:pt x="100" y="201"/>
                    <a:pt x="100" y="201"/>
                    <a:pt x="100" y="201"/>
                  </a:cubicBezTo>
                  <a:cubicBezTo>
                    <a:pt x="87" y="201"/>
                    <a:pt x="74" y="198"/>
                    <a:pt x="62" y="193"/>
                  </a:cubicBezTo>
                  <a:cubicBezTo>
                    <a:pt x="68" y="179"/>
                    <a:pt x="68" y="179"/>
                    <a:pt x="68" y="179"/>
                  </a:cubicBezTo>
                  <a:cubicBezTo>
                    <a:pt x="58" y="174"/>
                    <a:pt x="48" y="168"/>
                    <a:pt x="41" y="160"/>
                  </a:cubicBezTo>
                  <a:close/>
                </a:path>
              </a:pathLst>
            </a:custGeom>
            <a:solidFill>
              <a:srgbClr val="9392C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6269843" y="2342776"/>
              <a:ext cx="337831" cy="336935"/>
            </a:xfrm>
            <a:custGeom>
              <a:avLst/>
              <a:gdLst>
                <a:gd name="T0" fmla="*/ 201 w 377"/>
                <a:gd name="T1" fmla="*/ 175 h 376"/>
                <a:gd name="T2" fmla="*/ 346 w 377"/>
                <a:gd name="T3" fmla="*/ 81 h 376"/>
                <a:gd name="T4" fmla="*/ 348 w 377"/>
                <a:gd name="T5" fmla="*/ 88 h 376"/>
                <a:gd name="T6" fmla="*/ 206 w 377"/>
                <a:gd name="T7" fmla="*/ 180 h 376"/>
                <a:gd name="T8" fmla="*/ 374 w 377"/>
                <a:gd name="T9" fmla="*/ 149 h 376"/>
                <a:gd name="T10" fmla="*/ 377 w 377"/>
                <a:gd name="T11" fmla="*/ 156 h 376"/>
                <a:gd name="T12" fmla="*/ 208 w 377"/>
                <a:gd name="T13" fmla="*/ 187 h 376"/>
                <a:gd name="T14" fmla="*/ 374 w 377"/>
                <a:gd name="T15" fmla="*/ 222 h 376"/>
                <a:gd name="T16" fmla="*/ 374 w 377"/>
                <a:gd name="T17" fmla="*/ 230 h 376"/>
                <a:gd name="T18" fmla="*/ 206 w 377"/>
                <a:gd name="T19" fmla="*/ 196 h 376"/>
                <a:gd name="T20" fmla="*/ 348 w 377"/>
                <a:gd name="T21" fmla="*/ 291 h 376"/>
                <a:gd name="T22" fmla="*/ 343 w 377"/>
                <a:gd name="T23" fmla="*/ 298 h 376"/>
                <a:gd name="T24" fmla="*/ 201 w 377"/>
                <a:gd name="T25" fmla="*/ 201 h 376"/>
                <a:gd name="T26" fmla="*/ 296 w 377"/>
                <a:gd name="T27" fmla="*/ 345 h 376"/>
                <a:gd name="T28" fmla="*/ 289 w 377"/>
                <a:gd name="T29" fmla="*/ 348 h 376"/>
                <a:gd name="T30" fmla="*/ 197 w 377"/>
                <a:gd name="T31" fmla="*/ 206 h 376"/>
                <a:gd name="T32" fmla="*/ 227 w 377"/>
                <a:gd name="T33" fmla="*/ 374 h 376"/>
                <a:gd name="T34" fmla="*/ 220 w 377"/>
                <a:gd name="T35" fmla="*/ 376 h 376"/>
                <a:gd name="T36" fmla="*/ 187 w 377"/>
                <a:gd name="T37" fmla="*/ 208 h 376"/>
                <a:gd name="T38" fmla="*/ 154 w 377"/>
                <a:gd name="T39" fmla="*/ 374 h 376"/>
                <a:gd name="T40" fmla="*/ 145 w 377"/>
                <a:gd name="T41" fmla="*/ 374 h 376"/>
                <a:gd name="T42" fmla="*/ 180 w 377"/>
                <a:gd name="T43" fmla="*/ 206 h 376"/>
                <a:gd name="T44" fmla="*/ 85 w 377"/>
                <a:gd name="T45" fmla="*/ 348 h 376"/>
                <a:gd name="T46" fmla="*/ 78 w 377"/>
                <a:gd name="T47" fmla="*/ 343 h 376"/>
                <a:gd name="T48" fmla="*/ 173 w 377"/>
                <a:gd name="T49" fmla="*/ 201 h 376"/>
                <a:gd name="T50" fmla="*/ 31 w 377"/>
                <a:gd name="T51" fmla="*/ 296 h 376"/>
                <a:gd name="T52" fmla="*/ 26 w 377"/>
                <a:gd name="T53" fmla="*/ 289 h 376"/>
                <a:gd name="T54" fmla="*/ 171 w 377"/>
                <a:gd name="T55" fmla="*/ 194 h 376"/>
                <a:gd name="T56" fmla="*/ 2 w 377"/>
                <a:gd name="T57" fmla="*/ 227 h 376"/>
                <a:gd name="T58" fmla="*/ 0 w 377"/>
                <a:gd name="T59" fmla="*/ 220 h 376"/>
                <a:gd name="T60" fmla="*/ 168 w 377"/>
                <a:gd name="T61" fmla="*/ 187 h 376"/>
                <a:gd name="T62" fmla="*/ 0 w 377"/>
                <a:gd name="T63" fmla="*/ 154 h 376"/>
                <a:gd name="T64" fmla="*/ 2 w 377"/>
                <a:gd name="T65" fmla="*/ 144 h 376"/>
                <a:gd name="T66" fmla="*/ 171 w 377"/>
                <a:gd name="T67" fmla="*/ 180 h 376"/>
                <a:gd name="T68" fmla="*/ 28 w 377"/>
                <a:gd name="T69" fmla="*/ 85 h 376"/>
                <a:gd name="T70" fmla="*/ 33 w 377"/>
                <a:gd name="T71" fmla="*/ 78 h 376"/>
                <a:gd name="T72" fmla="*/ 175 w 377"/>
                <a:gd name="T73" fmla="*/ 173 h 376"/>
                <a:gd name="T74" fmla="*/ 81 w 377"/>
                <a:gd name="T75" fmla="*/ 31 h 376"/>
                <a:gd name="T76" fmla="*/ 88 w 377"/>
                <a:gd name="T77" fmla="*/ 26 h 376"/>
                <a:gd name="T78" fmla="*/ 180 w 377"/>
                <a:gd name="T79" fmla="*/ 170 h 376"/>
                <a:gd name="T80" fmla="*/ 149 w 377"/>
                <a:gd name="T81" fmla="*/ 2 h 376"/>
                <a:gd name="T82" fmla="*/ 156 w 377"/>
                <a:gd name="T83" fmla="*/ 0 h 376"/>
                <a:gd name="T84" fmla="*/ 187 w 377"/>
                <a:gd name="T85" fmla="*/ 168 h 376"/>
                <a:gd name="T86" fmla="*/ 223 w 377"/>
                <a:gd name="T87" fmla="*/ 0 h 376"/>
                <a:gd name="T88" fmla="*/ 230 w 377"/>
                <a:gd name="T89" fmla="*/ 2 h 376"/>
                <a:gd name="T90" fmla="*/ 197 w 377"/>
                <a:gd name="T91" fmla="*/ 170 h 376"/>
                <a:gd name="T92" fmla="*/ 291 w 377"/>
                <a:gd name="T93" fmla="*/ 28 h 376"/>
                <a:gd name="T94" fmla="*/ 298 w 377"/>
                <a:gd name="T95" fmla="*/ 33 h 376"/>
                <a:gd name="T96" fmla="*/ 201 w 377"/>
                <a:gd name="T97" fmla="*/ 175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7" h="376">
                  <a:moveTo>
                    <a:pt x="201" y="175"/>
                  </a:moveTo>
                  <a:lnTo>
                    <a:pt x="346" y="81"/>
                  </a:lnTo>
                  <a:lnTo>
                    <a:pt x="348" y="88"/>
                  </a:lnTo>
                  <a:lnTo>
                    <a:pt x="206" y="180"/>
                  </a:lnTo>
                  <a:lnTo>
                    <a:pt x="374" y="149"/>
                  </a:lnTo>
                  <a:lnTo>
                    <a:pt x="377" y="156"/>
                  </a:lnTo>
                  <a:lnTo>
                    <a:pt x="208" y="187"/>
                  </a:lnTo>
                  <a:lnTo>
                    <a:pt x="374" y="222"/>
                  </a:lnTo>
                  <a:lnTo>
                    <a:pt x="374" y="230"/>
                  </a:lnTo>
                  <a:lnTo>
                    <a:pt x="206" y="196"/>
                  </a:lnTo>
                  <a:lnTo>
                    <a:pt x="348" y="291"/>
                  </a:lnTo>
                  <a:lnTo>
                    <a:pt x="343" y="298"/>
                  </a:lnTo>
                  <a:lnTo>
                    <a:pt x="201" y="201"/>
                  </a:lnTo>
                  <a:lnTo>
                    <a:pt x="296" y="345"/>
                  </a:lnTo>
                  <a:lnTo>
                    <a:pt x="289" y="348"/>
                  </a:lnTo>
                  <a:lnTo>
                    <a:pt x="197" y="206"/>
                  </a:lnTo>
                  <a:lnTo>
                    <a:pt x="227" y="374"/>
                  </a:lnTo>
                  <a:lnTo>
                    <a:pt x="220" y="376"/>
                  </a:lnTo>
                  <a:lnTo>
                    <a:pt x="187" y="208"/>
                  </a:lnTo>
                  <a:lnTo>
                    <a:pt x="154" y="374"/>
                  </a:lnTo>
                  <a:lnTo>
                    <a:pt x="145" y="374"/>
                  </a:lnTo>
                  <a:lnTo>
                    <a:pt x="180" y="206"/>
                  </a:lnTo>
                  <a:lnTo>
                    <a:pt x="85" y="348"/>
                  </a:lnTo>
                  <a:lnTo>
                    <a:pt x="78" y="343"/>
                  </a:lnTo>
                  <a:lnTo>
                    <a:pt x="173" y="201"/>
                  </a:lnTo>
                  <a:lnTo>
                    <a:pt x="31" y="296"/>
                  </a:lnTo>
                  <a:lnTo>
                    <a:pt x="26" y="289"/>
                  </a:lnTo>
                  <a:lnTo>
                    <a:pt x="171" y="194"/>
                  </a:lnTo>
                  <a:lnTo>
                    <a:pt x="2" y="227"/>
                  </a:lnTo>
                  <a:lnTo>
                    <a:pt x="0" y="220"/>
                  </a:lnTo>
                  <a:lnTo>
                    <a:pt x="168" y="187"/>
                  </a:lnTo>
                  <a:lnTo>
                    <a:pt x="0" y="154"/>
                  </a:lnTo>
                  <a:lnTo>
                    <a:pt x="2" y="144"/>
                  </a:lnTo>
                  <a:lnTo>
                    <a:pt x="171" y="180"/>
                  </a:lnTo>
                  <a:lnTo>
                    <a:pt x="28" y="85"/>
                  </a:lnTo>
                  <a:lnTo>
                    <a:pt x="33" y="78"/>
                  </a:lnTo>
                  <a:lnTo>
                    <a:pt x="175" y="173"/>
                  </a:lnTo>
                  <a:lnTo>
                    <a:pt x="81" y="31"/>
                  </a:lnTo>
                  <a:lnTo>
                    <a:pt x="88" y="26"/>
                  </a:lnTo>
                  <a:lnTo>
                    <a:pt x="180" y="170"/>
                  </a:lnTo>
                  <a:lnTo>
                    <a:pt x="149" y="2"/>
                  </a:lnTo>
                  <a:lnTo>
                    <a:pt x="156" y="0"/>
                  </a:lnTo>
                  <a:lnTo>
                    <a:pt x="187" y="168"/>
                  </a:lnTo>
                  <a:lnTo>
                    <a:pt x="223" y="0"/>
                  </a:lnTo>
                  <a:lnTo>
                    <a:pt x="230" y="2"/>
                  </a:lnTo>
                  <a:lnTo>
                    <a:pt x="197" y="170"/>
                  </a:lnTo>
                  <a:lnTo>
                    <a:pt x="291" y="28"/>
                  </a:lnTo>
                  <a:lnTo>
                    <a:pt x="298" y="33"/>
                  </a:lnTo>
                  <a:lnTo>
                    <a:pt x="201" y="175"/>
                  </a:lnTo>
                  <a:close/>
                </a:path>
              </a:pathLst>
            </a:custGeom>
            <a:solidFill>
              <a:srgbClr val="9392C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27"/>
            <p:cNvSpPr>
              <a:spLocks noEditPoints="1"/>
            </p:cNvSpPr>
            <p:nvPr/>
          </p:nvSpPr>
          <p:spPr bwMode="auto">
            <a:xfrm>
              <a:off x="5898857" y="3851813"/>
              <a:ext cx="767960" cy="778713"/>
            </a:xfrm>
            <a:custGeom>
              <a:avLst/>
              <a:gdLst>
                <a:gd name="T0" fmla="*/ 235 w 362"/>
                <a:gd name="T1" fmla="*/ 68 h 367"/>
                <a:gd name="T2" fmla="*/ 258 w 362"/>
                <a:gd name="T3" fmla="*/ 18 h 367"/>
                <a:gd name="T4" fmla="*/ 322 w 362"/>
                <a:gd name="T5" fmla="*/ 69 h 367"/>
                <a:gd name="T6" fmla="*/ 279 w 362"/>
                <a:gd name="T7" fmla="*/ 103 h 367"/>
                <a:gd name="T8" fmla="*/ 304 w 362"/>
                <a:gd name="T9" fmla="*/ 155 h 367"/>
                <a:gd name="T10" fmla="*/ 358 w 362"/>
                <a:gd name="T11" fmla="*/ 143 h 367"/>
                <a:gd name="T12" fmla="*/ 362 w 362"/>
                <a:gd name="T13" fmla="*/ 184 h 367"/>
                <a:gd name="T14" fmla="*/ 358 w 362"/>
                <a:gd name="T15" fmla="*/ 224 h 367"/>
                <a:gd name="T16" fmla="*/ 304 w 362"/>
                <a:gd name="T17" fmla="*/ 212 h 367"/>
                <a:gd name="T18" fmla="*/ 279 w 362"/>
                <a:gd name="T19" fmla="*/ 264 h 367"/>
                <a:gd name="T20" fmla="*/ 322 w 362"/>
                <a:gd name="T21" fmla="*/ 298 h 367"/>
                <a:gd name="T22" fmla="*/ 258 w 362"/>
                <a:gd name="T23" fmla="*/ 349 h 367"/>
                <a:gd name="T24" fmla="*/ 235 w 362"/>
                <a:gd name="T25" fmla="*/ 299 h 367"/>
                <a:gd name="T26" fmla="*/ 179 w 362"/>
                <a:gd name="T27" fmla="*/ 312 h 367"/>
                <a:gd name="T28" fmla="*/ 179 w 362"/>
                <a:gd name="T29" fmla="*/ 290 h 367"/>
                <a:gd name="T30" fmla="*/ 286 w 362"/>
                <a:gd name="T31" fmla="*/ 184 h 367"/>
                <a:gd name="T32" fmla="*/ 179 w 362"/>
                <a:gd name="T33" fmla="*/ 77 h 367"/>
                <a:gd name="T34" fmla="*/ 179 w 362"/>
                <a:gd name="T35" fmla="*/ 55 h 367"/>
                <a:gd name="T36" fmla="*/ 235 w 362"/>
                <a:gd name="T37" fmla="*/ 68 h 367"/>
                <a:gd name="T38" fmla="*/ 179 w 362"/>
                <a:gd name="T39" fmla="*/ 312 h 367"/>
                <a:gd name="T40" fmla="*/ 179 w 362"/>
                <a:gd name="T41" fmla="*/ 312 h 367"/>
                <a:gd name="T42" fmla="*/ 179 w 362"/>
                <a:gd name="T43" fmla="*/ 367 h 367"/>
                <a:gd name="T44" fmla="*/ 99 w 362"/>
                <a:gd name="T45" fmla="*/ 349 h 367"/>
                <a:gd name="T46" fmla="*/ 123 w 362"/>
                <a:gd name="T47" fmla="*/ 299 h 367"/>
                <a:gd name="T48" fmla="*/ 79 w 362"/>
                <a:gd name="T49" fmla="*/ 264 h 367"/>
                <a:gd name="T50" fmla="*/ 36 w 362"/>
                <a:gd name="T51" fmla="*/ 298 h 367"/>
                <a:gd name="T52" fmla="*/ 0 w 362"/>
                <a:gd name="T53" fmla="*/ 224 h 367"/>
                <a:gd name="T54" fmla="*/ 54 w 362"/>
                <a:gd name="T55" fmla="*/ 212 h 367"/>
                <a:gd name="T56" fmla="*/ 50 w 362"/>
                <a:gd name="T57" fmla="*/ 184 h 367"/>
                <a:gd name="T58" fmla="*/ 54 w 362"/>
                <a:gd name="T59" fmla="*/ 155 h 367"/>
                <a:gd name="T60" fmla="*/ 0 w 362"/>
                <a:gd name="T61" fmla="*/ 143 h 367"/>
                <a:gd name="T62" fmla="*/ 36 w 362"/>
                <a:gd name="T63" fmla="*/ 69 h 367"/>
                <a:gd name="T64" fmla="*/ 79 w 362"/>
                <a:gd name="T65" fmla="*/ 103 h 367"/>
                <a:gd name="T66" fmla="*/ 123 w 362"/>
                <a:gd name="T67" fmla="*/ 68 h 367"/>
                <a:gd name="T68" fmla="*/ 99 w 362"/>
                <a:gd name="T69" fmla="*/ 18 h 367"/>
                <a:gd name="T70" fmla="*/ 179 w 362"/>
                <a:gd name="T71" fmla="*/ 0 h 367"/>
                <a:gd name="T72" fmla="*/ 179 w 362"/>
                <a:gd name="T73" fmla="*/ 55 h 367"/>
                <a:gd name="T74" fmla="*/ 179 w 362"/>
                <a:gd name="T75" fmla="*/ 77 h 367"/>
                <a:gd name="T76" fmla="*/ 72 w 362"/>
                <a:gd name="T77" fmla="*/ 184 h 367"/>
                <a:gd name="T78" fmla="*/ 179 w 362"/>
                <a:gd name="T79" fmla="*/ 290 h 367"/>
                <a:gd name="T80" fmla="*/ 179 w 362"/>
                <a:gd name="T81" fmla="*/ 312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62" h="367">
                  <a:moveTo>
                    <a:pt x="235" y="68"/>
                  </a:moveTo>
                  <a:cubicBezTo>
                    <a:pt x="258" y="18"/>
                    <a:pt x="258" y="18"/>
                    <a:pt x="258" y="18"/>
                  </a:cubicBezTo>
                  <a:cubicBezTo>
                    <a:pt x="283" y="30"/>
                    <a:pt x="305" y="48"/>
                    <a:pt x="322" y="69"/>
                  </a:cubicBezTo>
                  <a:cubicBezTo>
                    <a:pt x="279" y="103"/>
                    <a:pt x="279" y="103"/>
                    <a:pt x="279" y="103"/>
                  </a:cubicBezTo>
                  <a:cubicBezTo>
                    <a:pt x="291" y="118"/>
                    <a:pt x="300" y="136"/>
                    <a:pt x="304" y="155"/>
                  </a:cubicBezTo>
                  <a:cubicBezTo>
                    <a:pt x="358" y="143"/>
                    <a:pt x="358" y="143"/>
                    <a:pt x="358" y="143"/>
                  </a:cubicBezTo>
                  <a:cubicBezTo>
                    <a:pt x="361" y="156"/>
                    <a:pt x="362" y="170"/>
                    <a:pt x="362" y="184"/>
                  </a:cubicBezTo>
                  <a:cubicBezTo>
                    <a:pt x="362" y="198"/>
                    <a:pt x="361" y="211"/>
                    <a:pt x="358" y="224"/>
                  </a:cubicBezTo>
                  <a:cubicBezTo>
                    <a:pt x="304" y="212"/>
                    <a:pt x="304" y="212"/>
                    <a:pt x="304" y="212"/>
                  </a:cubicBezTo>
                  <a:cubicBezTo>
                    <a:pt x="300" y="231"/>
                    <a:pt x="291" y="249"/>
                    <a:pt x="279" y="264"/>
                  </a:cubicBezTo>
                  <a:cubicBezTo>
                    <a:pt x="322" y="298"/>
                    <a:pt x="322" y="298"/>
                    <a:pt x="322" y="298"/>
                  </a:cubicBezTo>
                  <a:cubicBezTo>
                    <a:pt x="305" y="319"/>
                    <a:pt x="283" y="337"/>
                    <a:pt x="258" y="349"/>
                  </a:cubicBezTo>
                  <a:cubicBezTo>
                    <a:pt x="235" y="299"/>
                    <a:pt x="235" y="299"/>
                    <a:pt x="235" y="299"/>
                  </a:cubicBezTo>
                  <a:cubicBezTo>
                    <a:pt x="218" y="307"/>
                    <a:pt x="199" y="312"/>
                    <a:pt x="179" y="312"/>
                  </a:cubicBezTo>
                  <a:cubicBezTo>
                    <a:pt x="179" y="290"/>
                    <a:pt x="179" y="290"/>
                    <a:pt x="179" y="290"/>
                  </a:cubicBezTo>
                  <a:cubicBezTo>
                    <a:pt x="238" y="290"/>
                    <a:pt x="286" y="243"/>
                    <a:pt x="286" y="184"/>
                  </a:cubicBezTo>
                  <a:cubicBezTo>
                    <a:pt x="286" y="125"/>
                    <a:pt x="238" y="77"/>
                    <a:pt x="179" y="77"/>
                  </a:cubicBezTo>
                  <a:cubicBezTo>
                    <a:pt x="179" y="55"/>
                    <a:pt x="179" y="55"/>
                    <a:pt x="179" y="55"/>
                  </a:cubicBezTo>
                  <a:cubicBezTo>
                    <a:pt x="199" y="55"/>
                    <a:pt x="218" y="60"/>
                    <a:pt x="235" y="68"/>
                  </a:cubicBezTo>
                  <a:close/>
                  <a:moveTo>
                    <a:pt x="179" y="312"/>
                  </a:moveTo>
                  <a:cubicBezTo>
                    <a:pt x="179" y="312"/>
                    <a:pt x="179" y="312"/>
                    <a:pt x="179" y="312"/>
                  </a:cubicBezTo>
                  <a:cubicBezTo>
                    <a:pt x="179" y="367"/>
                    <a:pt x="179" y="367"/>
                    <a:pt x="179" y="367"/>
                  </a:cubicBezTo>
                  <a:cubicBezTo>
                    <a:pt x="150" y="367"/>
                    <a:pt x="123" y="360"/>
                    <a:pt x="99" y="349"/>
                  </a:cubicBezTo>
                  <a:cubicBezTo>
                    <a:pt x="123" y="299"/>
                    <a:pt x="123" y="299"/>
                    <a:pt x="123" y="299"/>
                  </a:cubicBezTo>
                  <a:cubicBezTo>
                    <a:pt x="106" y="291"/>
                    <a:pt x="90" y="279"/>
                    <a:pt x="79" y="264"/>
                  </a:cubicBezTo>
                  <a:cubicBezTo>
                    <a:pt x="36" y="298"/>
                    <a:pt x="36" y="298"/>
                    <a:pt x="36" y="298"/>
                  </a:cubicBezTo>
                  <a:cubicBezTo>
                    <a:pt x="19" y="277"/>
                    <a:pt x="6" y="252"/>
                    <a:pt x="0" y="224"/>
                  </a:cubicBezTo>
                  <a:cubicBezTo>
                    <a:pt x="54" y="212"/>
                    <a:pt x="54" y="212"/>
                    <a:pt x="54" y="212"/>
                  </a:cubicBezTo>
                  <a:cubicBezTo>
                    <a:pt x="52" y="203"/>
                    <a:pt x="50" y="193"/>
                    <a:pt x="50" y="184"/>
                  </a:cubicBezTo>
                  <a:cubicBezTo>
                    <a:pt x="50" y="174"/>
                    <a:pt x="52" y="164"/>
                    <a:pt x="54" y="155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6" y="115"/>
                    <a:pt x="19" y="90"/>
                    <a:pt x="36" y="69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90" y="88"/>
                    <a:pt x="106" y="76"/>
                    <a:pt x="123" y="6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123" y="7"/>
                    <a:pt x="150" y="0"/>
                    <a:pt x="179" y="0"/>
                  </a:cubicBezTo>
                  <a:cubicBezTo>
                    <a:pt x="179" y="55"/>
                    <a:pt x="179" y="55"/>
                    <a:pt x="179" y="55"/>
                  </a:cubicBezTo>
                  <a:cubicBezTo>
                    <a:pt x="179" y="77"/>
                    <a:pt x="179" y="77"/>
                    <a:pt x="179" y="77"/>
                  </a:cubicBezTo>
                  <a:cubicBezTo>
                    <a:pt x="120" y="77"/>
                    <a:pt x="72" y="125"/>
                    <a:pt x="72" y="184"/>
                  </a:cubicBezTo>
                  <a:cubicBezTo>
                    <a:pt x="72" y="243"/>
                    <a:pt x="120" y="290"/>
                    <a:pt x="179" y="290"/>
                  </a:cubicBezTo>
                  <a:lnTo>
                    <a:pt x="179" y="312"/>
                  </a:lnTo>
                  <a:close/>
                </a:path>
              </a:pathLst>
            </a:custGeom>
            <a:solidFill>
              <a:srgbClr val="F482FA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28"/>
            <p:cNvSpPr>
              <a:spLocks noEditPoints="1"/>
            </p:cNvSpPr>
            <p:nvPr/>
          </p:nvSpPr>
          <p:spPr bwMode="auto">
            <a:xfrm>
              <a:off x="6615739" y="3699475"/>
              <a:ext cx="345896" cy="345896"/>
            </a:xfrm>
            <a:custGeom>
              <a:avLst/>
              <a:gdLst>
                <a:gd name="T0" fmla="*/ 82 w 163"/>
                <a:gd name="T1" fmla="*/ 163 h 163"/>
                <a:gd name="T2" fmla="*/ 95 w 163"/>
                <a:gd name="T3" fmla="*/ 163 h 163"/>
                <a:gd name="T4" fmla="*/ 95 w 163"/>
                <a:gd name="T5" fmla="*/ 151 h 163"/>
                <a:gd name="T6" fmla="*/ 122 w 163"/>
                <a:gd name="T7" fmla="*/ 139 h 163"/>
                <a:gd name="T8" fmla="*/ 130 w 163"/>
                <a:gd name="T9" fmla="*/ 148 h 163"/>
                <a:gd name="T10" fmla="*/ 149 w 163"/>
                <a:gd name="T11" fmla="*/ 130 h 163"/>
                <a:gd name="T12" fmla="*/ 140 w 163"/>
                <a:gd name="T13" fmla="*/ 121 h 163"/>
                <a:gd name="T14" fmla="*/ 151 w 163"/>
                <a:gd name="T15" fmla="*/ 94 h 163"/>
                <a:gd name="T16" fmla="*/ 163 w 163"/>
                <a:gd name="T17" fmla="*/ 94 h 163"/>
                <a:gd name="T18" fmla="*/ 163 w 163"/>
                <a:gd name="T19" fmla="*/ 68 h 163"/>
                <a:gd name="T20" fmla="*/ 151 w 163"/>
                <a:gd name="T21" fmla="*/ 68 h 163"/>
                <a:gd name="T22" fmla="*/ 140 w 163"/>
                <a:gd name="T23" fmla="*/ 41 h 163"/>
                <a:gd name="T24" fmla="*/ 149 w 163"/>
                <a:gd name="T25" fmla="*/ 33 h 163"/>
                <a:gd name="T26" fmla="*/ 130 w 163"/>
                <a:gd name="T27" fmla="*/ 14 h 163"/>
                <a:gd name="T28" fmla="*/ 122 w 163"/>
                <a:gd name="T29" fmla="*/ 23 h 163"/>
                <a:gd name="T30" fmla="*/ 95 w 163"/>
                <a:gd name="T31" fmla="*/ 12 h 163"/>
                <a:gd name="T32" fmla="*/ 95 w 163"/>
                <a:gd name="T33" fmla="*/ 0 h 163"/>
                <a:gd name="T34" fmla="*/ 82 w 163"/>
                <a:gd name="T35" fmla="*/ 0 h 163"/>
                <a:gd name="T36" fmla="*/ 82 w 163"/>
                <a:gd name="T37" fmla="*/ 16 h 163"/>
                <a:gd name="T38" fmla="*/ 147 w 163"/>
                <a:gd name="T39" fmla="*/ 81 h 163"/>
                <a:gd name="T40" fmla="*/ 82 w 163"/>
                <a:gd name="T41" fmla="*/ 146 h 163"/>
                <a:gd name="T42" fmla="*/ 82 w 163"/>
                <a:gd name="T43" fmla="*/ 163 h 163"/>
                <a:gd name="T44" fmla="*/ 24 w 163"/>
                <a:gd name="T45" fmla="*/ 121 h 163"/>
                <a:gd name="T46" fmla="*/ 15 w 163"/>
                <a:gd name="T47" fmla="*/ 130 h 163"/>
                <a:gd name="T48" fmla="*/ 33 w 163"/>
                <a:gd name="T49" fmla="*/ 148 h 163"/>
                <a:gd name="T50" fmla="*/ 42 w 163"/>
                <a:gd name="T51" fmla="*/ 139 h 163"/>
                <a:gd name="T52" fmla="*/ 69 w 163"/>
                <a:gd name="T53" fmla="*/ 151 h 163"/>
                <a:gd name="T54" fmla="*/ 69 w 163"/>
                <a:gd name="T55" fmla="*/ 163 h 163"/>
                <a:gd name="T56" fmla="*/ 82 w 163"/>
                <a:gd name="T57" fmla="*/ 163 h 163"/>
                <a:gd name="T58" fmla="*/ 82 w 163"/>
                <a:gd name="T59" fmla="*/ 146 h 163"/>
                <a:gd name="T60" fmla="*/ 82 w 163"/>
                <a:gd name="T61" fmla="*/ 146 h 163"/>
                <a:gd name="T62" fmla="*/ 17 w 163"/>
                <a:gd name="T63" fmla="*/ 81 h 163"/>
                <a:gd name="T64" fmla="*/ 82 w 163"/>
                <a:gd name="T65" fmla="*/ 16 h 163"/>
                <a:gd name="T66" fmla="*/ 82 w 163"/>
                <a:gd name="T67" fmla="*/ 16 h 163"/>
                <a:gd name="T68" fmla="*/ 82 w 163"/>
                <a:gd name="T69" fmla="*/ 16 h 163"/>
                <a:gd name="T70" fmla="*/ 82 w 163"/>
                <a:gd name="T71" fmla="*/ 0 h 163"/>
                <a:gd name="T72" fmla="*/ 69 w 163"/>
                <a:gd name="T73" fmla="*/ 0 h 163"/>
                <a:gd name="T74" fmla="*/ 69 w 163"/>
                <a:gd name="T75" fmla="*/ 12 h 163"/>
                <a:gd name="T76" fmla="*/ 42 w 163"/>
                <a:gd name="T77" fmla="*/ 23 h 163"/>
                <a:gd name="T78" fmla="*/ 33 w 163"/>
                <a:gd name="T79" fmla="*/ 14 h 163"/>
                <a:gd name="T80" fmla="*/ 15 w 163"/>
                <a:gd name="T81" fmla="*/ 33 h 163"/>
                <a:gd name="T82" fmla="*/ 24 w 163"/>
                <a:gd name="T83" fmla="*/ 41 h 163"/>
                <a:gd name="T84" fmla="*/ 12 w 163"/>
                <a:gd name="T85" fmla="*/ 68 h 163"/>
                <a:gd name="T86" fmla="*/ 0 w 163"/>
                <a:gd name="T87" fmla="*/ 68 h 163"/>
                <a:gd name="T88" fmla="*/ 0 w 163"/>
                <a:gd name="T89" fmla="*/ 94 h 163"/>
                <a:gd name="T90" fmla="*/ 12 w 163"/>
                <a:gd name="T91" fmla="*/ 94 h 163"/>
                <a:gd name="T92" fmla="*/ 24 w 163"/>
                <a:gd name="T93" fmla="*/ 12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3" h="163">
                  <a:moveTo>
                    <a:pt x="82" y="163"/>
                  </a:moveTo>
                  <a:cubicBezTo>
                    <a:pt x="95" y="163"/>
                    <a:pt x="95" y="163"/>
                    <a:pt x="95" y="163"/>
                  </a:cubicBezTo>
                  <a:cubicBezTo>
                    <a:pt x="95" y="151"/>
                    <a:pt x="95" y="151"/>
                    <a:pt x="95" y="151"/>
                  </a:cubicBezTo>
                  <a:cubicBezTo>
                    <a:pt x="105" y="149"/>
                    <a:pt x="114" y="145"/>
                    <a:pt x="122" y="139"/>
                  </a:cubicBezTo>
                  <a:cubicBezTo>
                    <a:pt x="130" y="148"/>
                    <a:pt x="130" y="148"/>
                    <a:pt x="130" y="148"/>
                  </a:cubicBezTo>
                  <a:cubicBezTo>
                    <a:pt x="149" y="130"/>
                    <a:pt x="149" y="130"/>
                    <a:pt x="149" y="130"/>
                  </a:cubicBezTo>
                  <a:cubicBezTo>
                    <a:pt x="140" y="121"/>
                    <a:pt x="140" y="121"/>
                    <a:pt x="140" y="121"/>
                  </a:cubicBezTo>
                  <a:cubicBezTo>
                    <a:pt x="145" y="113"/>
                    <a:pt x="149" y="104"/>
                    <a:pt x="151" y="94"/>
                  </a:cubicBezTo>
                  <a:cubicBezTo>
                    <a:pt x="163" y="94"/>
                    <a:pt x="163" y="94"/>
                    <a:pt x="163" y="94"/>
                  </a:cubicBezTo>
                  <a:cubicBezTo>
                    <a:pt x="163" y="68"/>
                    <a:pt x="163" y="68"/>
                    <a:pt x="163" y="68"/>
                  </a:cubicBezTo>
                  <a:cubicBezTo>
                    <a:pt x="151" y="68"/>
                    <a:pt x="151" y="68"/>
                    <a:pt x="151" y="68"/>
                  </a:cubicBezTo>
                  <a:cubicBezTo>
                    <a:pt x="149" y="58"/>
                    <a:pt x="145" y="49"/>
                    <a:pt x="140" y="41"/>
                  </a:cubicBezTo>
                  <a:cubicBezTo>
                    <a:pt x="149" y="33"/>
                    <a:pt x="149" y="33"/>
                    <a:pt x="149" y="33"/>
                  </a:cubicBezTo>
                  <a:cubicBezTo>
                    <a:pt x="130" y="14"/>
                    <a:pt x="130" y="14"/>
                    <a:pt x="130" y="14"/>
                  </a:cubicBezTo>
                  <a:cubicBezTo>
                    <a:pt x="122" y="23"/>
                    <a:pt x="122" y="23"/>
                    <a:pt x="122" y="23"/>
                  </a:cubicBezTo>
                  <a:cubicBezTo>
                    <a:pt x="114" y="17"/>
                    <a:pt x="105" y="14"/>
                    <a:pt x="95" y="12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118" y="16"/>
                    <a:pt x="147" y="45"/>
                    <a:pt x="147" y="81"/>
                  </a:cubicBezTo>
                  <a:cubicBezTo>
                    <a:pt x="147" y="117"/>
                    <a:pt x="118" y="146"/>
                    <a:pt x="82" y="146"/>
                  </a:cubicBezTo>
                  <a:lnTo>
                    <a:pt x="82" y="163"/>
                  </a:lnTo>
                  <a:close/>
                  <a:moveTo>
                    <a:pt x="24" y="121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50" y="145"/>
                    <a:pt x="59" y="149"/>
                    <a:pt x="69" y="151"/>
                  </a:cubicBezTo>
                  <a:cubicBezTo>
                    <a:pt x="69" y="163"/>
                    <a:pt x="69" y="163"/>
                    <a:pt x="69" y="163"/>
                  </a:cubicBezTo>
                  <a:cubicBezTo>
                    <a:pt x="82" y="163"/>
                    <a:pt x="82" y="163"/>
                    <a:pt x="82" y="163"/>
                  </a:cubicBezTo>
                  <a:cubicBezTo>
                    <a:pt x="82" y="146"/>
                    <a:pt x="82" y="146"/>
                    <a:pt x="82" y="146"/>
                  </a:cubicBezTo>
                  <a:cubicBezTo>
                    <a:pt x="82" y="146"/>
                    <a:pt x="82" y="146"/>
                    <a:pt x="82" y="146"/>
                  </a:cubicBezTo>
                  <a:cubicBezTo>
                    <a:pt x="46" y="146"/>
                    <a:pt x="17" y="117"/>
                    <a:pt x="17" y="81"/>
                  </a:cubicBezTo>
                  <a:cubicBezTo>
                    <a:pt x="17" y="45"/>
                    <a:pt x="46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59" y="14"/>
                    <a:pt x="50" y="17"/>
                    <a:pt x="42" y="23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18" y="49"/>
                    <a:pt x="14" y="58"/>
                    <a:pt x="12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4" y="104"/>
                    <a:pt x="18" y="113"/>
                    <a:pt x="24" y="121"/>
                  </a:cubicBezTo>
                  <a:close/>
                </a:path>
              </a:pathLst>
            </a:custGeom>
            <a:solidFill>
              <a:srgbClr val="C9C8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29"/>
            <p:cNvSpPr>
              <a:spLocks noEditPoints="1"/>
            </p:cNvSpPr>
            <p:nvPr/>
          </p:nvSpPr>
          <p:spPr bwMode="auto">
            <a:xfrm>
              <a:off x="6916829" y="3027399"/>
              <a:ext cx="613830" cy="614726"/>
            </a:xfrm>
            <a:custGeom>
              <a:avLst/>
              <a:gdLst>
                <a:gd name="T0" fmla="*/ 145 w 289"/>
                <a:gd name="T1" fmla="*/ 23 h 290"/>
                <a:gd name="T2" fmla="*/ 183 w 289"/>
                <a:gd name="T3" fmla="*/ 29 h 290"/>
                <a:gd name="T4" fmla="*/ 191 w 289"/>
                <a:gd name="T5" fmla="*/ 7 h 290"/>
                <a:gd name="T6" fmla="*/ 240 w 289"/>
                <a:gd name="T7" fmla="*/ 35 h 290"/>
                <a:gd name="T8" fmla="*/ 225 w 289"/>
                <a:gd name="T9" fmla="*/ 53 h 290"/>
                <a:gd name="T10" fmla="*/ 254 w 289"/>
                <a:gd name="T11" fmla="*/ 91 h 290"/>
                <a:gd name="T12" fmla="*/ 274 w 289"/>
                <a:gd name="T13" fmla="*/ 80 h 290"/>
                <a:gd name="T14" fmla="*/ 289 w 289"/>
                <a:gd name="T15" fmla="*/ 135 h 290"/>
                <a:gd name="T16" fmla="*/ 266 w 289"/>
                <a:gd name="T17" fmla="*/ 137 h 290"/>
                <a:gd name="T18" fmla="*/ 260 w 289"/>
                <a:gd name="T19" fmla="*/ 184 h 290"/>
                <a:gd name="T20" fmla="*/ 282 w 289"/>
                <a:gd name="T21" fmla="*/ 191 h 290"/>
                <a:gd name="T22" fmla="*/ 254 w 289"/>
                <a:gd name="T23" fmla="*/ 240 h 290"/>
                <a:gd name="T24" fmla="*/ 237 w 289"/>
                <a:gd name="T25" fmla="*/ 225 h 290"/>
                <a:gd name="T26" fmla="*/ 199 w 289"/>
                <a:gd name="T27" fmla="*/ 254 h 290"/>
                <a:gd name="T28" fmla="*/ 209 w 289"/>
                <a:gd name="T29" fmla="*/ 275 h 290"/>
                <a:gd name="T30" fmla="*/ 155 w 289"/>
                <a:gd name="T31" fmla="*/ 290 h 290"/>
                <a:gd name="T32" fmla="*/ 153 w 289"/>
                <a:gd name="T33" fmla="*/ 267 h 290"/>
                <a:gd name="T34" fmla="*/ 145 w 289"/>
                <a:gd name="T35" fmla="*/ 267 h 290"/>
                <a:gd name="T36" fmla="*/ 145 w 289"/>
                <a:gd name="T37" fmla="*/ 204 h 290"/>
                <a:gd name="T38" fmla="*/ 201 w 289"/>
                <a:gd name="T39" fmla="*/ 164 h 290"/>
                <a:gd name="T40" fmla="*/ 163 w 289"/>
                <a:gd name="T41" fmla="*/ 89 h 290"/>
                <a:gd name="T42" fmla="*/ 145 w 289"/>
                <a:gd name="T43" fmla="*/ 86 h 290"/>
                <a:gd name="T44" fmla="*/ 145 w 289"/>
                <a:gd name="T45" fmla="*/ 23 h 290"/>
                <a:gd name="T46" fmla="*/ 35 w 289"/>
                <a:gd name="T47" fmla="*/ 200 h 290"/>
                <a:gd name="T48" fmla="*/ 15 w 289"/>
                <a:gd name="T49" fmla="*/ 210 h 290"/>
                <a:gd name="T50" fmla="*/ 0 w 289"/>
                <a:gd name="T51" fmla="*/ 155 h 290"/>
                <a:gd name="T52" fmla="*/ 23 w 289"/>
                <a:gd name="T53" fmla="*/ 154 h 290"/>
                <a:gd name="T54" fmla="*/ 29 w 289"/>
                <a:gd name="T55" fmla="*/ 106 h 290"/>
                <a:gd name="T56" fmla="*/ 7 w 289"/>
                <a:gd name="T57" fmla="*/ 99 h 290"/>
                <a:gd name="T58" fmla="*/ 35 w 289"/>
                <a:gd name="T59" fmla="*/ 50 h 290"/>
                <a:gd name="T60" fmla="*/ 52 w 289"/>
                <a:gd name="T61" fmla="*/ 65 h 290"/>
                <a:gd name="T62" fmla="*/ 90 w 289"/>
                <a:gd name="T63" fmla="*/ 36 h 290"/>
                <a:gd name="T64" fmla="*/ 80 w 289"/>
                <a:gd name="T65" fmla="*/ 15 h 290"/>
                <a:gd name="T66" fmla="*/ 134 w 289"/>
                <a:gd name="T67" fmla="*/ 0 h 290"/>
                <a:gd name="T68" fmla="*/ 136 w 289"/>
                <a:gd name="T69" fmla="*/ 23 h 290"/>
                <a:gd name="T70" fmla="*/ 145 w 289"/>
                <a:gd name="T71" fmla="*/ 23 h 290"/>
                <a:gd name="T72" fmla="*/ 145 w 289"/>
                <a:gd name="T73" fmla="*/ 86 h 290"/>
                <a:gd name="T74" fmla="*/ 89 w 289"/>
                <a:gd name="T75" fmla="*/ 126 h 290"/>
                <a:gd name="T76" fmla="*/ 126 w 289"/>
                <a:gd name="T77" fmla="*/ 201 h 290"/>
                <a:gd name="T78" fmla="*/ 145 w 289"/>
                <a:gd name="T79" fmla="*/ 204 h 290"/>
                <a:gd name="T80" fmla="*/ 145 w 289"/>
                <a:gd name="T81" fmla="*/ 267 h 290"/>
                <a:gd name="T82" fmla="*/ 106 w 289"/>
                <a:gd name="T83" fmla="*/ 261 h 290"/>
                <a:gd name="T84" fmla="*/ 99 w 289"/>
                <a:gd name="T85" fmla="*/ 283 h 290"/>
                <a:gd name="T86" fmla="*/ 49 w 289"/>
                <a:gd name="T87" fmla="*/ 255 h 290"/>
                <a:gd name="T88" fmla="*/ 65 w 289"/>
                <a:gd name="T89" fmla="*/ 237 h 290"/>
                <a:gd name="T90" fmla="*/ 35 w 289"/>
                <a:gd name="T91" fmla="*/ 20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9" h="290">
                  <a:moveTo>
                    <a:pt x="145" y="23"/>
                  </a:moveTo>
                  <a:cubicBezTo>
                    <a:pt x="157" y="23"/>
                    <a:pt x="170" y="25"/>
                    <a:pt x="183" y="29"/>
                  </a:cubicBezTo>
                  <a:cubicBezTo>
                    <a:pt x="191" y="7"/>
                    <a:pt x="191" y="7"/>
                    <a:pt x="191" y="7"/>
                  </a:cubicBezTo>
                  <a:cubicBezTo>
                    <a:pt x="209" y="14"/>
                    <a:pt x="226" y="23"/>
                    <a:pt x="240" y="35"/>
                  </a:cubicBezTo>
                  <a:cubicBezTo>
                    <a:pt x="225" y="53"/>
                    <a:pt x="225" y="53"/>
                    <a:pt x="225" y="53"/>
                  </a:cubicBezTo>
                  <a:cubicBezTo>
                    <a:pt x="237" y="64"/>
                    <a:pt x="247" y="76"/>
                    <a:pt x="254" y="91"/>
                  </a:cubicBezTo>
                  <a:cubicBezTo>
                    <a:pt x="274" y="80"/>
                    <a:pt x="274" y="80"/>
                    <a:pt x="274" y="80"/>
                  </a:cubicBezTo>
                  <a:cubicBezTo>
                    <a:pt x="283" y="97"/>
                    <a:pt x="288" y="116"/>
                    <a:pt x="289" y="135"/>
                  </a:cubicBezTo>
                  <a:cubicBezTo>
                    <a:pt x="266" y="137"/>
                    <a:pt x="266" y="137"/>
                    <a:pt x="266" y="137"/>
                  </a:cubicBezTo>
                  <a:cubicBezTo>
                    <a:pt x="268" y="152"/>
                    <a:pt x="266" y="168"/>
                    <a:pt x="260" y="184"/>
                  </a:cubicBezTo>
                  <a:cubicBezTo>
                    <a:pt x="282" y="191"/>
                    <a:pt x="282" y="191"/>
                    <a:pt x="282" y="191"/>
                  </a:cubicBezTo>
                  <a:cubicBezTo>
                    <a:pt x="276" y="210"/>
                    <a:pt x="266" y="226"/>
                    <a:pt x="254" y="240"/>
                  </a:cubicBezTo>
                  <a:cubicBezTo>
                    <a:pt x="237" y="225"/>
                    <a:pt x="237" y="225"/>
                    <a:pt x="237" y="225"/>
                  </a:cubicBezTo>
                  <a:cubicBezTo>
                    <a:pt x="226" y="237"/>
                    <a:pt x="213" y="247"/>
                    <a:pt x="199" y="254"/>
                  </a:cubicBezTo>
                  <a:cubicBezTo>
                    <a:pt x="209" y="275"/>
                    <a:pt x="209" y="275"/>
                    <a:pt x="209" y="275"/>
                  </a:cubicBezTo>
                  <a:cubicBezTo>
                    <a:pt x="193" y="283"/>
                    <a:pt x="174" y="289"/>
                    <a:pt x="155" y="290"/>
                  </a:cubicBezTo>
                  <a:cubicBezTo>
                    <a:pt x="153" y="267"/>
                    <a:pt x="153" y="267"/>
                    <a:pt x="153" y="267"/>
                  </a:cubicBezTo>
                  <a:cubicBezTo>
                    <a:pt x="150" y="267"/>
                    <a:pt x="147" y="267"/>
                    <a:pt x="145" y="267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69" y="204"/>
                    <a:pt x="192" y="189"/>
                    <a:pt x="201" y="164"/>
                  </a:cubicBezTo>
                  <a:cubicBezTo>
                    <a:pt x="211" y="133"/>
                    <a:pt x="194" y="99"/>
                    <a:pt x="163" y="89"/>
                  </a:cubicBezTo>
                  <a:cubicBezTo>
                    <a:pt x="157" y="87"/>
                    <a:pt x="151" y="86"/>
                    <a:pt x="145" y="86"/>
                  </a:cubicBezTo>
                  <a:lnTo>
                    <a:pt x="145" y="23"/>
                  </a:lnTo>
                  <a:close/>
                  <a:moveTo>
                    <a:pt x="35" y="200"/>
                  </a:moveTo>
                  <a:cubicBezTo>
                    <a:pt x="15" y="210"/>
                    <a:pt x="15" y="210"/>
                    <a:pt x="15" y="210"/>
                  </a:cubicBezTo>
                  <a:cubicBezTo>
                    <a:pt x="6" y="193"/>
                    <a:pt x="1" y="175"/>
                    <a:pt x="0" y="155"/>
                  </a:cubicBezTo>
                  <a:cubicBezTo>
                    <a:pt x="23" y="154"/>
                    <a:pt x="23" y="154"/>
                    <a:pt x="23" y="154"/>
                  </a:cubicBezTo>
                  <a:cubicBezTo>
                    <a:pt x="22" y="138"/>
                    <a:pt x="24" y="122"/>
                    <a:pt x="29" y="106"/>
                  </a:cubicBezTo>
                  <a:cubicBezTo>
                    <a:pt x="7" y="99"/>
                    <a:pt x="7" y="99"/>
                    <a:pt x="7" y="99"/>
                  </a:cubicBezTo>
                  <a:cubicBezTo>
                    <a:pt x="13" y="81"/>
                    <a:pt x="23" y="64"/>
                    <a:pt x="35" y="50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63" y="53"/>
                    <a:pt x="76" y="43"/>
                    <a:pt x="90" y="36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97" y="7"/>
                    <a:pt x="115" y="2"/>
                    <a:pt x="134" y="0"/>
                  </a:cubicBezTo>
                  <a:cubicBezTo>
                    <a:pt x="136" y="23"/>
                    <a:pt x="136" y="23"/>
                    <a:pt x="136" y="23"/>
                  </a:cubicBezTo>
                  <a:cubicBezTo>
                    <a:pt x="139" y="23"/>
                    <a:pt x="142" y="23"/>
                    <a:pt x="145" y="23"/>
                  </a:cubicBezTo>
                  <a:cubicBezTo>
                    <a:pt x="145" y="86"/>
                    <a:pt x="145" y="86"/>
                    <a:pt x="145" y="86"/>
                  </a:cubicBezTo>
                  <a:cubicBezTo>
                    <a:pt x="120" y="86"/>
                    <a:pt x="97" y="102"/>
                    <a:pt x="89" y="126"/>
                  </a:cubicBezTo>
                  <a:cubicBezTo>
                    <a:pt x="78" y="157"/>
                    <a:pt x="95" y="191"/>
                    <a:pt x="126" y="201"/>
                  </a:cubicBezTo>
                  <a:cubicBezTo>
                    <a:pt x="132" y="203"/>
                    <a:pt x="138" y="204"/>
                    <a:pt x="145" y="204"/>
                  </a:cubicBezTo>
                  <a:cubicBezTo>
                    <a:pt x="145" y="267"/>
                    <a:pt x="145" y="267"/>
                    <a:pt x="145" y="267"/>
                  </a:cubicBezTo>
                  <a:cubicBezTo>
                    <a:pt x="132" y="267"/>
                    <a:pt x="119" y="265"/>
                    <a:pt x="106" y="261"/>
                  </a:cubicBezTo>
                  <a:cubicBezTo>
                    <a:pt x="99" y="283"/>
                    <a:pt x="99" y="283"/>
                    <a:pt x="99" y="283"/>
                  </a:cubicBezTo>
                  <a:cubicBezTo>
                    <a:pt x="80" y="277"/>
                    <a:pt x="63" y="267"/>
                    <a:pt x="49" y="25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52" y="227"/>
                    <a:pt x="42" y="214"/>
                    <a:pt x="35" y="2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30"/>
            <p:cNvSpPr>
              <a:spLocks noEditPoints="1"/>
            </p:cNvSpPr>
            <p:nvPr/>
          </p:nvSpPr>
          <p:spPr bwMode="auto">
            <a:xfrm>
              <a:off x="6096000" y="1711024"/>
              <a:ext cx="508986" cy="508986"/>
            </a:xfrm>
            <a:custGeom>
              <a:avLst/>
              <a:gdLst>
                <a:gd name="T0" fmla="*/ 170 w 240"/>
                <a:gd name="T1" fmla="*/ 171 h 240"/>
                <a:gd name="T2" fmla="*/ 183 w 240"/>
                <a:gd name="T3" fmla="*/ 226 h 240"/>
                <a:gd name="T4" fmla="*/ 208 w 240"/>
                <a:gd name="T5" fmla="*/ 179 h 240"/>
                <a:gd name="T6" fmla="*/ 240 w 240"/>
                <a:gd name="T7" fmla="*/ 151 h 240"/>
                <a:gd name="T8" fmla="*/ 223 w 240"/>
                <a:gd name="T9" fmla="*/ 100 h 240"/>
                <a:gd name="T10" fmla="*/ 226 w 240"/>
                <a:gd name="T11" fmla="*/ 57 h 240"/>
                <a:gd name="T12" fmla="*/ 179 w 240"/>
                <a:gd name="T13" fmla="*/ 33 h 240"/>
                <a:gd name="T14" fmla="*/ 170 w 240"/>
                <a:gd name="T15" fmla="*/ 9 h 240"/>
                <a:gd name="T16" fmla="*/ 170 w 240"/>
                <a:gd name="T17" fmla="*/ 81 h 240"/>
                <a:gd name="T18" fmla="*/ 181 w 240"/>
                <a:gd name="T19" fmla="*/ 114 h 240"/>
                <a:gd name="T20" fmla="*/ 170 w 240"/>
                <a:gd name="T21" fmla="*/ 171 h 240"/>
                <a:gd name="T22" fmla="*/ 142 w 240"/>
                <a:gd name="T23" fmla="*/ 130 h 240"/>
                <a:gd name="T24" fmla="*/ 170 w 240"/>
                <a:gd name="T25" fmla="*/ 81 h 240"/>
                <a:gd name="T26" fmla="*/ 130 w 240"/>
                <a:gd name="T27" fmla="*/ 98 h 240"/>
                <a:gd name="T28" fmla="*/ 153 w 240"/>
                <a:gd name="T29" fmla="*/ 43 h 240"/>
                <a:gd name="T30" fmla="*/ 170 w 240"/>
                <a:gd name="T31" fmla="*/ 9 h 240"/>
                <a:gd name="T32" fmla="*/ 143 w 240"/>
                <a:gd name="T33" fmla="*/ 17 h 240"/>
                <a:gd name="T34" fmla="*/ 93 w 240"/>
                <a:gd name="T35" fmla="*/ 0 h 240"/>
                <a:gd name="T36" fmla="*/ 71 w 240"/>
                <a:gd name="T37" fmla="*/ 69 h 240"/>
                <a:gd name="T38" fmla="*/ 98 w 240"/>
                <a:gd name="T39" fmla="*/ 111 h 240"/>
                <a:gd name="T40" fmla="*/ 71 w 240"/>
                <a:gd name="T41" fmla="*/ 160 h 240"/>
                <a:gd name="T42" fmla="*/ 111 w 240"/>
                <a:gd name="T43" fmla="*/ 142 h 240"/>
                <a:gd name="T44" fmla="*/ 87 w 240"/>
                <a:gd name="T45" fmla="*/ 197 h 240"/>
                <a:gd name="T46" fmla="*/ 71 w 240"/>
                <a:gd name="T47" fmla="*/ 231 h 240"/>
                <a:gd name="T48" fmla="*/ 97 w 240"/>
                <a:gd name="T49" fmla="*/ 223 h 240"/>
                <a:gd name="T50" fmla="*/ 147 w 240"/>
                <a:gd name="T51" fmla="*/ 240 h 240"/>
                <a:gd name="T52" fmla="*/ 170 w 240"/>
                <a:gd name="T53" fmla="*/ 171 h 240"/>
                <a:gd name="T54" fmla="*/ 71 w 240"/>
                <a:gd name="T55" fmla="*/ 69 h 240"/>
                <a:gd name="T56" fmla="*/ 59 w 240"/>
                <a:gd name="T57" fmla="*/ 126 h 240"/>
                <a:gd name="T58" fmla="*/ 71 w 240"/>
                <a:gd name="T59" fmla="*/ 160 h 240"/>
                <a:gd name="T60" fmla="*/ 71 w 240"/>
                <a:gd name="T61" fmla="*/ 231 h 240"/>
                <a:gd name="T62" fmla="*/ 61 w 240"/>
                <a:gd name="T63" fmla="*/ 208 h 240"/>
                <a:gd name="T64" fmla="*/ 14 w 240"/>
                <a:gd name="T65" fmla="*/ 183 h 240"/>
                <a:gd name="T66" fmla="*/ 17 w 240"/>
                <a:gd name="T67" fmla="*/ 141 h 240"/>
                <a:gd name="T68" fmla="*/ 1 w 240"/>
                <a:gd name="T69" fmla="*/ 90 h 240"/>
                <a:gd name="T70" fmla="*/ 33 w 240"/>
                <a:gd name="T71" fmla="*/ 61 h 240"/>
                <a:gd name="T72" fmla="*/ 57 w 240"/>
                <a:gd name="T73" fmla="*/ 1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0" h="240">
                  <a:moveTo>
                    <a:pt x="197" y="153"/>
                  </a:moveTo>
                  <a:cubicBezTo>
                    <a:pt x="192" y="165"/>
                    <a:pt x="181" y="171"/>
                    <a:pt x="170" y="171"/>
                  </a:cubicBezTo>
                  <a:cubicBezTo>
                    <a:pt x="170" y="232"/>
                    <a:pt x="170" y="232"/>
                    <a:pt x="170" y="232"/>
                  </a:cubicBezTo>
                  <a:cubicBezTo>
                    <a:pt x="183" y="226"/>
                    <a:pt x="183" y="226"/>
                    <a:pt x="183" y="226"/>
                  </a:cubicBezTo>
                  <a:cubicBezTo>
                    <a:pt x="176" y="209"/>
                    <a:pt x="176" y="209"/>
                    <a:pt x="176" y="209"/>
                  </a:cubicBezTo>
                  <a:cubicBezTo>
                    <a:pt x="188" y="202"/>
                    <a:pt x="199" y="191"/>
                    <a:pt x="208" y="179"/>
                  </a:cubicBezTo>
                  <a:cubicBezTo>
                    <a:pt x="224" y="186"/>
                    <a:pt x="224" y="186"/>
                    <a:pt x="224" y="186"/>
                  </a:cubicBezTo>
                  <a:cubicBezTo>
                    <a:pt x="240" y="151"/>
                    <a:pt x="240" y="151"/>
                    <a:pt x="240" y="151"/>
                  </a:cubicBezTo>
                  <a:cubicBezTo>
                    <a:pt x="223" y="143"/>
                    <a:pt x="223" y="143"/>
                    <a:pt x="223" y="143"/>
                  </a:cubicBezTo>
                  <a:cubicBezTo>
                    <a:pt x="226" y="129"/>
                    <a:pt x="226" y="114"/>
                    <a:pt x="223" y="100"/>
                  </a:cubicBezTo>
                  <a:cubicBezTo>
                    <a:pt x="240" y="93"/>
                    <a:pt x="240" y="93"/>
                    <a:pt x="240" y="93"/>
                  </a:cubicBezTo>
                  <a:cubicBezTo>
                    <a:pt x="226" y="57"/>
                    <a:pt x="226" y="57"/>
                    <a:pt x="226" y="57"/>
                  </a:cubicBezTo>
                  <a:cubicBezTo>
                    <a:pt x="209" y="64"/>
                    <a:pt x="209" y="64"/>
                    <a:pt x="209" y="64"/>
                  </a:cubicBezTo>
                  <a:cubicBezTo>
                    <a:pt x="202" y="52"/>
                    <a:pt x="191" y="41"/>
                    <a:pt x="179" y="33"/>
                  </a:cubicBezTo>
                  <a:cubicBezTo>
                    <a:pt x="186" y="16"/>
                    <a:pt x="186" y="16"/>
                    <a:pt x="186" y="16"/>
                  </a:cubicBezTo>
                  <a:cubicBezTo>
                    <a:pt x="170" y="9"/>
                    <a:pt x="170" y="9"/>
                    <a:pt x="170" y="9"/>
                  </a:cubicBezTo>
                  <a:cubicBezTo>
                    <a:pt x="170" y="61"/>
                    <a:pt x="170" y="61"/>
                    <a:pt x="170" y="61"/>
                  </a:cubicBezTo>
                  <a:cubicBezTo>
                    <a:pt x="172" y="67"/>
                    <a:pt x="172" y="74"/>
                    <a:pt x="170" y="81"/>
                  </a:cubicBezTo>
                  <a:cubicBezTo>
                    <a:pt x="170" y="112"/>
                    <a:pt x="170" y="112"/>
                    <a:pt x="170" y="112"/>
                  </a:cubicBezTo>
                  <a:cubicBezTo>
                    <a:pt x="174" y="112"/>
                    <a:pt x="178" y="112"/>
                    <a:pt x="181" y="114"/>
                  </a:cubicBezTo>
                  <a:cubicBezTo>
                    <a:pt x="197" y="121"/>
                    <a:pt x="204" y="138"/>
                    <a:pt x="197" y="153"/>
                  </a:cubicBezTo>
                  <a:close/>
                  <a:moveTo>
                    <a:pt x="170" y="171"/>
                  </a:moveTo>
                  <a:cubicBezTo>
                    <a:pt x="166" y="171"/>
                    <a:pt x="162" y="171"/>
                    <a:pt x="158" y="169"/>
                  </a:cubicBezTo>
                  <a:cubicBezTo>
                    <a:pt x="143" y="162"/>
                    <a:pt x="136" y="145"/>
                    <a:pt x="142" y="130"/>
                  </a:cubicBezTo>
                  <a:cubicBezTo>
                    <a:pt x="147" y="118"/>
                    <a:pt x="158" y="112"/>
                    <a:pt x="170" y="112"/>
                  </a:cubicBezTo>
                  <a:cubicBezTo>
                    <a:pt x="170" y="81"/>
                    <a:pt x="170" y="81"/>
                    <a:pt x="170" y="81"/>
                  </a:cubicBezTo>
                  <a:cubicBezTo>
                    <a:pt x="169" y="81"/>
                    <a:pt x="169" y="82"/>
                    <a:pt x="169" y="82"/>
                  </a:cubicBezTo>
                  <a:cubicBezTo>
                    <a:pt x="162" y="98"/>
                    <a:pt x="145" y="105"/>
                    <a:pt x="130" y="98"/>
                  </a:cubicBezTo>
                  <a:cubicBezTo>
                    <a:pt x="114" y="92"/>
                    <a:pt x="107" y="74"/>
                    <a:pt x="114" y="59"/>
                  </a:cubicBezTo>
                  <a:cubicBezTo>
                    <a:pt x="120" y="44"/>
                    <a:pt x="138" y="37"/>
                    <a:pt x="153" y="43"/>
                  </a:cubicBezTo>
                  <a:cubicBezTo>
                    <a:pt x="161" y="47"/>
                    <a:pt x="167" y="53"/>
                    <a:pt x="170" y="61"/>
                  </a:cubicBezTo>
                  <a:cubicBezTo>
                    <a:pt x="170" y="9"/>
                    <a:pt x="170" y="9"/>
                    <a:pt x="170" y="9"/>
                  </a:cubicBezTo>
                  <a:cubicBezTo>
                    <a:pt x="151" y="1"/>
                    <a:pt x="151" y="1"/>
                    <a:pt x="151" y="1"/>
                  </a:cubicBezTo>
                  <a:cubicBezTo>
                    <a:pt x="143" y="17"/>
                    <a:pt x="143" y="17"/>
                    <a:pt x="143" y="17"/>
                  </a:cubicBezTo>
                  <a:cubicBezTo>
                    <a:pt x="129" y="14"/>
                    <a:pt x="114" y="14"/>
                    <a:pt x="100" y="17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4" y="69"/>
                    <a:pt x="78" y="70"/>
                    <a:pt x="82" y="71"/>
                  </a:cubicBezTo>
                  <a:cubicBezTo>
                    <a:pt x="98" y="78"/>
                    <a:pt x="105" y="95"/>
                    <a:pt x="98" y="111"/>
                  </a:cubicBezTo>
                  <a:cubicBezTo>
                    <a:pt x="93" y="122"/>
                    <a:pt x="82" y="129"/>
                    <a:pt x="71" y="12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59"/>
                    <a:pt x="71" y="158"/>
                    <a:pt x="71" y="158"/>
                  </a:cubicBezTo>
                  <a:cubicBezTo>
                    <a:pt x="78" y="143"/>
                    <a:pt x="95" y="136"/>
                    <a:pt x="111" y="142"/>
                  </a:cubicBezTo>
                  <a:cubicBezTo>
                    <a:pt x="126" y="149"/>
                    <a:pt x="133" y="166"/>
                    <a:pt x="126" y="182"/>
                  </a:cubicBezTo>
                  <a:cubicBezTo>
                    <a:pt x="120" y="197"/>
                    <a:pt x="102" y="204"/>
                    <a:pt x="87" y="197"/>
                  </a:cubicBezTo>
                  <a:cubicBezTo>
                    <a:pt x="79" y="194"/>
                    <a:pt x="73" y="187"/>
                    <a:pt x="71" y="180"/>
                  </a:cubicBezTo>
                  <a:cubicBezTo>
                    <a:pt x="71" y="231"/>
                    <a:pt x="71" y="231"/>
                    <a:pt x="71" y="231"/>
                  </a:cubicBezTo>
                  <a:cubicBezTo>
                    <a:pt x="90" y="240"/>
                    <a:pt x="90" y="240"/>
                    <a:pt x="90" y="240"/>
                  </a:cubicBezTo>
                  <a:cubicBezTo>
                    <a:pt x="97" y="223"/>
                    <a:pt x="97" y="223"/>
                    <a:pt x="97" y="223"/>
                  </a:cubicBezTo>
                  <a:cubicBezTo>
                    <a:pt x="111" y="226"/>
                    <a:pt x="126" y="226"/>
                    <a:pt x="140" y="224"/>
                  </a:cubicBezTo>
                  <a:cubicBezTo>
                    <a:pt x="147" y="240"/>
                    <a:pt x="147" y="240"/>
                    <a:pt x="147" y="240"/>
                  </a:cubicBezTo>
                  <a:cubicBezTo>
                    <a:pt x="170" y="232"/>
                    <a:pt x="170" y="232"/>
                    <a:pt x="170" y="232"/>
                  </a:cubicBezTo>
                  <a:lnTo>
                    <a:pt x="170" y="171"/>
                  </a:lnTo>
                  <a:close/>
                  <a:moveTo>
                    <a:pt x="71" y="9"/>
                  </a:moveTo>
                  <a:cubicBezTo>
                    <a:pt x="71" y="69"/>
                    <a:pt x="71" y="69"/>
                    <a:pt x="71" y="69"/>
                  </a:cubicBezTo>
                  <a:cubicBezTo>
                    <a:pt x="59" y="69"/>
                    <a:pt x="48" y="76"/>
                    <a:pt x="43" y="87"/>
                  </a:cubicBezTo>
                  <a:cubicBezTo>
                    <a:pt x="37" y="102"/>
                    <a:pt x="44" y="120"/>
                    <a:pt x="59" y="126"/>
                  </a:cubicBezTo>
                  <a:cubicBezTo>
                    <a:pt x="63" y="128"/>
                    <a:pt x="67" y="129"/>
                    <a:pt x="71" y="12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68" y="166"/>
                    <a:pt x="68" y="173"/>
                    <a:pt x="71" y="180"/>
                  </a:cubicBezTo>
                  <a:cubicBezTo>
                    <a:pt x="71" y="231"/>
                    <a:pt x="71" y="231"/>
                    <a:pt x="71" y="231"/>
                  </a:cubicBezTo>
                  <a:cubicBezTo>
                    <a:pt x="54" y="224"/>
                    <a:pt x="54" y="224"/>
                    <a:pt x="54" y="224"/>
                  </a:cubicBezTo>
                  <a:cubicBezTo>
                    <a:pt x="61" y="208"/>
                    <a:pt x="61" y="208"/>
                    <a:pt x="61" y="208"/>
                  </a:cubicBezTo>
                  <a:cubicBezTo>
                    <a:pt x="49" y="199"/>
                    <a:pt x="39" y="189"/>
                    <a:pt x="31" y="176"/>
                  </a:cubicBezTo>
                  <a:cubicBezTo>
                    <a:pt x="14" y="183"/>
                    <a:pt x="14" y="183"/>
                    <a:pt x="14" y="183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17" y="141"/>
                    <a:pt x="17" y="141"/>
                    <a:pt x="17" y="141"/>
                  </a:cubicBezTo>
                  <a:cubicBezTo>
                    <a:pt x="14" y="126"/>
                    <a:pt x="14" y="111"/>
                    <a:pt x="17" y="97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41" y="49"/>
                    <a:pt x="52" y="39"/>
                    <a:pt x="64" y="31"/>
                  </a:cubicBezTo>
                  <a:cubicBezTo>
                    <a:pt x="57" y="14"/>
                    <a:pt x="57" y="14"/>
                    <a:pt x="57" y="14"/>
                  </a:cubicBezTo>
                  <a:lnTo>
                    <a:pt x="71" y="9"/>
                  </a:lnTo>
                  <a:close/>
                </a:path>
              </a:pathLst>
            </a:custGeom>
            <a:solidFill>
              <a:srgbClr val="7179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31"/>
            <p:cNvSpPr>
              <a:spLocks noEditPoints="1"/>
            </p:cNvSpPr>
            <p:nvPr/>
          </p:nvSpPr>
          <p:spPr bwMode="auto">
            <a:xfrm>
              <a:off x="5599559" y="1681453"/>
              <a:ext cx="373674" cy="372779"/>
            </a:xfrm>
            <a:custGeom>
              <a:avLst/>
              <a:gdLst>
                <a:gd name="T0" fmla="*/ 88 w 176"/>
                <a:gd name="T1" fmla="*/ 176 h 176"/>
                <a:gd name="T2" fmla="*/ 102 w 176"/>
                <a:gd name="T3" fmla="*/ 176 h 176"/>
                <a:gd name="T4" fmla="*/ 102 w 176"/>
                <a:gd name="T5" fmla="*/ 163 h 176"/>
                <a:gd name="T6" fmla="*/ 131 w 176"/>
                <a:gd name="T7" fmla="*/ 151 h 176"/>
                <a:gd name="T8" fmla="*/ 141 w 176"/>
                <a:gd name="T9" fmla="*/ 160 h 176"/>
                <a:gd name="T10" fmla="*/ 160 w 176"/>
                <a:gd name="T11" fmla="*/ 140 h 176"/>
                <a:gd name="T12" fmla="*/ 151 w 176"/>
                <a:gd name="T13" fmla="*/ 131 h 176"/>
                <a:gd name="T14" fmla="*/ 163 w 176"/>
                <a:gd name="T15" fmla="*/ 102 h 176"/>
                <a:gd name="T16" fmla="*/ 176 w 176"/>
                <a:gd name="T17" fmla="*/ 102 h 176"/>
                <a:gd name="T18" fmla="*/ 176 w 176"/>
                <a:gd name="T19" fmla="*/ 74 h 176"/>
                <a:gd name="T20" fmla="*/ 163 w 176"/>
                <a:gd name="T21" fmla="*/ 74 h 176"/>
                <a:gd name="T22" fmla="*/ 151 w 176"/>
                <a:gd name="T23" fmla="*/ 45 h 176"/>
                <a:gd name="T24" fmla="*/ 160 w 176"/>
                <a:gd name="T25" fmla="*/ 36 h 176"/>
                <a:gd name="T26" fmla="*/ 141 w 176"/>
                <a:gd name="T27" fmla="*/ 16 h 176"/>
                <a:gd name="T28" fmla="*/ 131 w 176"/>
                <a:gd name="T29" fmla="*/ 25 h 176"/>
                <a:gd name="T30" fmla="*/ 102 w 176"/>
                <a:gd name="T31" fmla="*/ 13 h 176"/>
                <a:gd name="T32" fmla="*/ 102 w 176"/>
                <a:gd name="T33" fmla="*/ 0 h 176"/>
                <a:gd name="T34" fmla="*/ 88 w 176"/>
                <a:gd name="T35" fmla="*/ 0 h 176"/>
                <a:gd name="T36" fmla="*/ 88 w 176"/>
                <a:gd name="T37" fmla="*/ 32 h 176"/>
                <a:gd name="T38" fmla="*/ 144 w 176"/>
                <a:gd name="T39" fmla="*/ 88 h 176"/>
                <a:gd name="T40" fmla="*/ 88 w 176"/>
                <a:gd name="T41" fmla="*/ 144 h 176"/>
                <a:gd name="T42" fmla="*/ 88 w 176"/>
                <a:gd name="T43" fmla="*/ 176 h 176"/>
                <a:gd name="T44" fmla="*/ 25 w 176"/>
                <a:gd name="T45" fmla="*/ 131 h 176"/>
                <a:gd name="T46" fmla="*/ 16 w 176"/>
                <a:gd name="T47" fmla="*/ 140 h 176"/>
                <a:gd name="T48" fmla="*/ 36 w 176"/>
                <a:gd name="T49" fmla="*/ 160 h 176"/>
                <a:gd name="T50" fmla="*/ 45 w 176"/>
                <a:gd name="T51" fmla="*/ 151 h 176"/>
                <a:gd name="T52" fmla="*/ 74 w 176"/>
                <a:gd name="T53" fmla="*/ 163 h 176"/>
                <a:gd name="T54" fmla="*/ 74 w 176"/>
                <a:gd name="T55" fmla="*/ 176 h 176"/>
                <a:gd name="T56" fmla="*/ 88 w 176"/>
                <a:gd name="T57" fmla="*/ 176 h 176"/>
                <a:gd name="T58" fmla="*/ 88 w 176"/>
                <a:gd name="T59" fmla="*/ 144 h 176"/>
                <a:gd name="T60" fmla="*/ 88 w 176"/>
                <a:gd name="T61" fmla="*/ 144 h 176"/>
                <a:gd name="T62" fmla="*/ 32 w 176"/>
                <a:gd name="T63" fmla="*/ 88 h 176"/>
                <a:gd name="T64" fmla="*/ 88 w 176"/>
                <a:gd name="T65" fmla="*/ 32 h 176"/>
                <a:gd name="T66" fmla="*/ 88 w 176"/>
                <a:gd name="T67" fmla="*/ 32 h 176"/>
                <a:gd name="T68" fmla="*/ 88 w 176"/>
                <a:gd name="T69" fmla="*/ 32 h 176"/>
                <a:gd name="T70" fmla="*/ 88 w 176"/>
                <a:gd name="T71" fmla="*/ 0 h 176"/>
                <a:gd name="T72" fmla="*/ 74 w 176"/>
                <a:gd name="T73" fmla="*/ 0 h 176"/>
                <a:gd name="T74" fmla="*/ 74 w 176"/>
                <a:gd name="T75" fmla="*/ 13 h 176"/>
                <a:gd name="T76" fmla="*/ 45 w 176"/>
                <a:gd name="T77" fmla="*/ 25 h 176"/>
                <a:gd name="T78" fmla="*/ 36 w 176"/>
                <a:gd name="T79" fmla="*/ 16 h 176"/>
                <a:gd name="T80" fmla="*/ 16 w 176"/>
                <a:gd name="T81" fmla="*/ 36 h 176"/>
                <a:gd name="T82" fmla="*/ 25 w 176"/>
                <a:gd name="T83" fmla="*/ 45 h 176"/>
                <a:gd name="T84" fmla="*/ 13 w 176"/>
                <a:gd name="T85" fmla="*/ 74 h 176"/>
                <a:gd name="T86" fmla="*/ 0 w 176"/>
                <a:gd name="T87" fmla="*/ 74 h 176"/>
                <a:gd name="T88" fmla="*/ 0 w 176"/>
                <a:gd name="T89" fmla="*/ 102 h 176"/>
                <a:gd name="T90" fmla="*/ 13 w 176"/>
                <a:gd name="T91" fmla="*/ 102 h 176"/>
                <a:gd name="T92" fmla="*/ 25 w 176"/>
                <a:gd name="T93" fmla="*/ 13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102" y="176"/>
                    <a:pt x="102" y="176"/>
                    <a:pt x="102" y="176"/>
                  </a:cubicBezTo>
                  <a:cubicBezTo>
                    <a:pt x="102" y="163"/>
                    <a:pt x="102" y="163"/>
                    <a:pt x="102" y="163"/>
                  </a:cubicBezTo>
                  <a:cubicBezTo>
                    <a:pt x="113" y="161"/>
                    <a:pt x="123" y="157"/>
                    <a:pt x="131" y="151"/>
                  </a:cubicBezTo>
                  <a:cubicBezTo>
                    <a:pt x="141" y="160"/>
                    <a:pt x="141" y="160"/>
                    <a:pt x="141" y="160"/>
                  </a:cubicBezTo>
                  <a:cubicBezTo>
                    <a:pt x="160" y="140"/>
                    <a:pt x="160" y="140"/>
                    <a:pt x="160" y="140"/>
                  </a:cubicBezTo>
                  <a:cubicBezTo>
                    <a:pt x="151" y="131"/>
                    <a:pt x="151" y="131"/>
                    <a:pt x="151" y="131"/>
                  </a:cubicBezTo>
                  <a:cubicBezTo>
                    <a:pt x="157" y="122"/>
                    <a:pt x="161" y="112"/>
                    <a:pt x="163" y="102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6" y="74"/>
                    <a:pt x="176" y="74"/>
                    <a:pt x="176" y="74"/>
                  </a:cubicBezTo>
                  <a:cubicBezTo>
                    <a:pt x="163" y="74"/>
                    <a:pt x="163" y="74"/>
                    <a:pt x="163" y="74"/>
                  </a:cubicBezTo>
                  <a:cubicBezTo>
                    <a:pt x="161" y="63"/>
                    <a:pt x="157" y="53"/>
                    <a:pt x="151" y="45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41" y="16"/>
                    <a:pt x="141" y="16"/>
                    <a:pt x="141" y="16"/>
                  </a:cubicBezTo>
                  <a:cubicBezTo>
                    <a:pt x="131" y="25"/>
                    <a:pt x="131" y="25"/>
                    <a:pt x="131" y="25"/>
                  </a:cubicBezTo>
                  <a:cubicBezTo>
                    <a:pt x="123" y="19"/>
                    <a:pt x="113" y="15"/>
                    <a:pt x="102" y="13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32"/>
                    <a:pt x="88" y="32"/>
                    <a:pt x="88" y="32"/>
                  </a:cubicBezTo>
                  <a:cubicBezTo>
                    <a:pt x="119" y="32"/>
                    <a:pt x="144" y="57"/>
                    <a:pt x="144" y="88"/>
                  </a:cubicBezTo>
                  <a:cubicBezTo>
                    <a:pt x="144" y="119"/>
                    <a:pt x="119" y="144"/>
                    <a:pt x="88" y="144"/>
                  </a:cubicBezTo>
                  <a:lnTo>
                    <a:pt x="88" y="176"/>
                  </a:lnTo>
                  <a:close/>
                  <a:moveTo>
                    <a:pt x="25" y="131"/>
                  </a:moveTo>
                  <a:cubicBezTo>
                    <a:pt x="16" y="140"/>
                    <a:pt x="16" y="140"/>
                    <a:pt x="16" y="140"/>
                  </a:cubicBezTo>
                  <a:cubicBezTo>
                    <a:pt x="36" y="160"/>
                    <a:pt x="36" y="160"/>
                    <a:pt x="36" y="160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54" y="157"/>
                    <a:pt x="64" y="161"/>
                    <a:pt x="74" y="163"/>
                  </a:cubicBezTo>
                  <a:cubicBezTo>
                    <a:pt x="74" y="176"/>
                    <a:pt x="74" y="176"/>
                    <a:pt x="74" y="176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57" y="144"/>
                    <a:pt x="32" y="119"/>
                    <a:pt x="32" y="88"/>
                  </a:cubicBezTo>
                  <a:cubicBezTo>
                    <a:pt x="32" y="57"/>
                    <a:pt x="57" y="32"/>
                    <a:pt x="88" y="32"/>
                  </a:cubicBezTo>
                  <a:cubicBezTo>
                    <a:pt x="88" y="32"/>
                    <a:pt x="88" y="32"/>
                    <a:pt x="88" y="32"/>
                  </a:cubicBezTo>
                  <a:cubicBezTo>
                    <a:pt x="88" y="32"/>
                    <a:pt x="88" y="32"/>
                    <a:pt x="88" y="32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64" y="15"/>
                    <a:pt x="54" y="19"/>
                    <a:pt x="45" y="25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0" y="53"/>
                    <a:pt x="15" y="63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13" y="102"/>
                    <a:pt x="13" y="102"/>
                    <a:pt x="13" y="102"/>
                  </a:cubicBezTo>
                  <a:cubicBezTo>
                    <a:pt x="15" y="112"/>
                    <a:pt x="20" y="122"/>
                    <a:pt x="25" y="1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32"/>
            <p:cNvSpPr>
              <a:spLocks noEditPoints="1"/>
            </p:cNvSpPr>
            <p:nvPr/>
          </p:nvSpPr>
          <p:spPr bwMode="auto">
            <a:xfrm>
              <a:off x="5259937" y="3460216"/>
              <a:ext cx="659531" cy="658636"/>
            </a:xfrm>
            <a:custGeom>
              <a:avLst/>
              <a:gdLst>
                <a:gd name="T0" fmla="*/ 156 w 311"/>
                <a:gd name="T1" fmla="*/ 0 h 311"/>
                <a:gd name="T2" fmla="*/ 215 w 311"/>
                <a:gd name="T3" fmla="*/ 12 h 311"/>
                <a:gd name="T4" fmla="*/ 206 w 311"/>
                <a:gd name="T5" fmla="*/ 35 h 311"/>
                <a:gd name="T6" fmla="*/ 248 w 311"/>
                <a:gd name="T7" fmla="*/ 63 h 311"/>
                <a:gd name="T8" fmla="*/ 266 w 311"/>
                <a:gd name="T9" fmla="*/ 46 h 311"/>
                <a:gd name="T10" fmla="*/ 300 w 311"/>
                <a:gd name="T11" fmla="*/ 96 h 311"/>
                <a:gd name="T12" fmla="*/ 277 w 311"/>
                <a:gd name="T13" fmla="*/ 106 h 311"/>
                <a:gd name="T14" fmla="*/ 287 w 311"/>
                <a:gd name="T15" fmla="*/ 156 h 311"/>
                <a:gd name="T16" fmla="*/ 311 w 311"/>
                <a:gd name="T17" fmla="*/ 156 h 311"/>
                <a:gd name="T18" fmla="*/ 300 w 311"/>
                <a:gd name="T19" fmla="*/ 215 h 311"/>
                <a:gd name="T20" fmla="*/ 277 w 311"/>
                <a:gd name="T21" fmla="*/ 206 h 311"/>
                <a:gd name="T22" fmla="*/ 248 w 311"/>
                <a:gd name="T23" fmla="*/ 248 h 311"/>
                <a:gd name="T24" fmla="*/ 266 w 311"/>
                <a:gd name="T25" fmla="*/ 266 h 311"/>
                <a:gd name="T26" fmla="*/ 215 w 311"/>
                <a:gd name="T27" fmla="*/ 299 h 311"/>
                <a:gd name="T28" fmla="*/ 206 w 311"/>
                <a:gd name="T29" fmla="*/ 277 h 311"/>
                <a:gd name="T30" fmla="*/ 156 w 311"/>
                <a:gd name="T31" fmla="*/ 286 h 311"/>
                <a:gd name="T32" fmla="*/ 156 w 311"/>
                <a:gd name="T33" fmla="*/ 258 h 311"/>
                <a:gd name="T34" fmla="*/ 258 w 311"/>
                <a:gd name="T35" fmla="*/ 156 h 311"/>
                <a:gd name="T36" fmla="*/ 156 w 311"/>
                <a:gd name="T37" fmla="*/ 54 h 311"/>
                <a:gd name="T38" fmla="*/ 156 w 311"/>
                <a:gd name="T39" fmla="*/ 0 h 311"/>
                <a:gd name="T40" fmla="*/ 63 w 311"/>
                <a:gd name="T41" fmla="*/ 248 h 311"/>
                <a:gd name="T42" fmla="*/ 46 w 311"/>
                <a:gd name="T43" fmla="*/ 266 h 311"/>
                <a:gd name="T44" fmla="*/ 12 w 311"/>
                <a:gd name="T45" fmla="*/ 215 h 311"/>
                <a:gd name="T46" fmla="*/ 35 w 311"/>
                <a:gd name="T47" fmla="*/ 206 h 311"/>
                <a:gd name="T48" fmla="*/ 25 w 311"/>
                <a:gd name="T49" fmla="*/ 156 h 311"/>
                <a:gd name="T50" fmla="*/ 0 w 311"/>
                <a:gd name="T51" fmla="*/ 156 h 311"/>
                <a:gd name="T52" fmla="*/ 12 w 311"/>
                <a:gd name="T53" fmla="*/ 96 h 311"/>
                <a:gd name="T54" fmla="*/ 35 w 311"/>
                <a:gd name="T55" fmla="*/ 106 h 311"/>
                <a:gd name="T56" fmla="*/ 63 w 311"/>
                <a:gd name="T57" fmla="*/ 63 h 311"/>
                <a:gd name="T58" fmla="*/ 46 w 311"/>
                <a:gd name="T59" fmla="*/ 46 h 311"/>
                <a:gd name="T60" fmla="*/ 96 w 311"/>
                <a:gd name="T61" fmla="*/ 12 h 311"/>
                <a:gd name="T62" fmla="*/ 106 w 311"/>
                <a:gd name="T63" fmla="*/ 35 h 311"/>
                <a:gd name="T64" fmla="*/ 156 w 311"/>
                <a:gd name="T65" fmla="*/ 25 h 311"/>
                <a:gd name="T66" fmla="*/ 156 w 311"/>
                <a:gd name="T67" fmla="*/ 0 h 311"/>
                <a:gd name="T68" fmla="*/ 156 w 311"/>
                <a:gd name="T69" fmla="*/ 0 h 311"/>
                <a:gd name="T70" fmla="*/ 156 w 311"/>
                <a:gd name="T71" fmla="*/ 54 h 311"/>
                <a:gd name="T72" fmla="*/ 156 w 311"/>
                <a:gd name="T73" fmla="*/ 54 h 311"/>
                <a:gd name="T74" fmla="*/ 54 w 311"/>
                <a:gd name="T75" fmla="*/ 156 h 311"/>
                <a:gd name="T76" fmla="*/ 156 w 311"/>
                <a:gd name="T77" fmla="*/ 258 h 311"/>
                <a:gd name="T78" fmla="*/ 156 w 311"/>
                <a:gd name="T79" fmla="*/ 258 h 311"/>
                <a:gd name="T80" fmla="*/ 156 w 311"/>
                <a:gd name="T81" fmla="*/ 286 h 311"/>
                <a:gd name="T82" fmla="*/ 156 w 311"/>
                <a:gd name="T83" fmla="*/ 286 h 311"/>
                <a:gd name="T84" fmla="*/ 156 w 311"/>
                <a:gd name="T85" fmla="*/ 311 h 311"/>
                <a:gd name="T86" fmla="*/ 96 w 311"/>
                <a:gd name="T87" fmla="*/ 299 h 311"/>
                <a:gd name="T88" fmla="*/ 106 w 311"/>
                <a:gd name="T89" fmla="*/ 277 h 311"/>
                <a:gd name="T90" fmla="*/ 63 w 311"/>
                <a:gd name="T91" fmla="*/ 24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1" h="311">
                  <a:moveTo>
                    <a:pt x="156" y="0"/>
                  </a:moveTo>
                  <a:cubicBezTo>
                    <a:pt x="177" y="0"/>
                    <a:pt x="197" y="4"/>
                    <a:pt x="215" y="12"/>
                  </a:cubicBezTo>
                  <a:cubicBezTo>
                    <a:pt x="206" y="35"/>
                    <a:pt x="206" y="35"/>
                    <a:pt x="206" y="35"/>
                  </a:cubicBezTo>
                  <a:cubicBezTo>
                    <a:pt x="222" y="41"/>
                    <a:pt x="236" y="51"/>
                    <a:pt x="248" y="63"/>
                  </a:cubicBezTo>
                  <a:cubicBezTo>
                    <a:pt x="266" y="46"/>
                    <a:pt x="266" y="46"/>
                    <a:pt x="266" y="46"/>
                  </a:cubicBezTo>
                  <a:cubicBezTo>
                    <a:pt x="280" y="60"/>
                    <a:pt x="292" y="77"/>
                    <a:pt x="300" y="96"/>
                  </a:cubicBezTo>
                  <a:cubicBezTo>
                    <a:pt x="277" y="106"/>
                    <a:pt x="277" y="106"/>
                    <a:pt x="277" y="106"/>
                  </a:cubicBezTo>
                  <a:cubicBezTo>
                    <a:pt x="283" y="121"/>
                    <a:pt x="287" y="138"/>
                    <a:pt x="287" y="156"/>
                  </a:cubicBezTo>
                  <a:cubicBezTo>
                    <a:pt x="311" y="156"/>
                    <a:pt x="311" y="156"/>
                    <a:pt x="311" y="156"/>
                  </a:cubicBezTo>
                  <a:cubicBezTo>
                    <a:pt x="311" y="177"/>
                    <a:pt x="307" y="197"/>
                    <a:pt x="300" y="215"/>
                  </a:cubicBezTo>
                  <a:cubicBezTo>
                    <a:pt x="277" y="206"/>
                    <a:pt x="277" y="206"/>
                    <a:pt x="277" y="206"/>
                  </a:cubicBezTo>
                  <a:cubicBezTo>
                    <a:pt x="270" y="222"/>
                    <a:pt x="260" y="236"/>
                    <a:pt x="248" y="248"/>
                  </a:cubicBezTo>
                  <a:cubicBezTo>
                    <a:pt x="266" y="266"/>
                    <a:pt x="266" y="266"/>
                    <a:pt x="266" y="266"/>
                  </a:cubicBezTo>
                  <a:cubicBezTo>
                    <a:pt x="252" y="280"/>
                    <a:pt x="234" y="292"/>
                    <a:pt x="215" y="299"/>
                  </a:cubicBezTo>
                  <a:cubicBezTo>
                    <a:pt x="206" y="277"/>
                    <a:pt x="206" y="277"/>
                    <a:pt x="206" y="277"/>
                  </a:cubicBezTo>
                  <a:cubicBezTo>
                    <a:pt x="191" y="283"/>
                    <a:pt x="174" y="286"/>
                    <a:pt x="156" y="286"/>
                  </a:cubicBezTo>
                  <a:cubicBezTo>
                    <a:pt x="156" y="258"/>
                    <a:pt x="156" y="258"/>
                    <a:pt x="156" y="258"/>
                  </a:cubicBezTo>
                  <a:cubicBezTo>
                    <a:pt x="212" y="258"/>
                    <a:pt x="258" y="212"/>
                    <a:pt x="258" y="156"/>
                  </a:cubicBezTo>
                  <a:cubicBezTo>
                    <a:pt x="258" y="99"/>
                    <a:pt x="212" y="54"/>
                    <a:pt x="156" y="54"/>
                  </a:cubicBezTo>
                  <a:lnTo>
                    <a:pt x="156" y="0"/>
                  </a:lnTo>
                  <a:close/>
                  <a:moveTo>
                    <a:pt x="63" y="248"/>
                  </a:moveTo>
                  <a:cubicBezTo>
                    <a:pt x="46" y="266"/>
                    <a:pt x="46" y="266"/>
                    <a:pt x="46" y="266"/>
                  </a:cubicBezTo>
                  <a:cubicBezTo>
                    <a:pt x="32" y="251"/>
                    <a:pt x="20" y="234"/>
                    <a:pt x="12" y="215"/>
                  </a:cubicBezTo>
                  <a:cubicBezTo>
                    <a:pt x="35" y="206"/>
                    <a:pt x="35" y="206"/>
                    <a:pt x="35" y="206"/>
                  </a:cubicBezTo>
                  <a:cubicBezTo>
                    <a:pt x="29" y="190"/>
                    <a:pt x="25" y="173"/>
                    <a:pt x="25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35"/>
                    <a:pt x="5" y="114"/>
                    <a:pt x="12" y="96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42" y="90"/>
                    <a:pt x="51" y="75"/>
                    <a:pt x="63" y="63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60" y="31"/>
                    <a:pt x="77" y="20"/>
                    <a:pt x="96" y="12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21" y="28"/>
                    <a:pt x="138" y="25"/>
                    <a:pt x="156" y="25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00" y="54"/>
                    <a:pt x="54" y="99"/>
                    <a:pt x="54" y="156"/>
                  </a:cubicBezTo>
                  <a:cubicBezTo>
                    <a:pt x="54" y="212"/>
                    <a:pt x="100" y="258"/>
                    <a:pt x="156" y="258"/>
                  </a:cubicBezTo>
                  <a:cubicBezTo>
                    <a:pt x="156" y="258"/>
                    <a:pt x="156" y="258"/>
                    <a:pt x="156" y="258"/>
                  </a:cubicBezTo>
                  <a:cubicBezTo>
                    <a:pt x="156" y="286"/>
                    <a:pt x="156" y="286"/>
                    <a:pt x="156" y="286"/>
                  </a:cubicBezTo>
                  <a:cubicBezTo>
                    <a:pt x="156" y="286"/>
                    <a:pt x="156" y="286"/>
                    <a:pt x="156" y="286"/>
                  </a:cubicBezTo>
                  <a:cubicBezTo>
                    <a:pt x="156" y="311"/>
                    <a:pt x="156" y="311"/>
                    <a:pt x="156" y="311"/>
                  </a:cubicBezTo>
                  <a:cubicBezTo>
                    <a:pt x="135" y="311"/>
                    <a:pt x="115" y="307"/>
                    <a:pt x="96" y="299"/>
                  </a:cubicBezTo>
                  <a:cubicBezTo>
                    <a:pt x="106" y="277"/>
                    <a:pt x="106" y="277"/>
                    <a:pt x="106" y="277"/>
                  </a:cubicBezTo>
                  <a:cubicBezTo>
                    <a:pt x="90" y="270"/>
                    <a:pt x="75" y="260"/>
                    <a:pt x="63" y="248"/>
                  </a:cubicBezTo>
                  <a:close/>
                </a:path>
              </a:pathLst>
            </a:custGeom>
            <a:solidFill>
              <a:srgbClr val="FEDAF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33"/>
            <p:cNvSpPr>
              <a:spLocks/>
            </p:cNvSpPr>
            <p:nvPr/>
          </p:nvSpPr>
          <p:spPr bwMode="auto">
            <a:xfrm>
              <a:off x="5331624" y="3530113"/>
              <a:ext cx="517947" cy="518843"/>
            </a:xfrm>
            <a:custGeom>
              <a:avLst/>
              <a:gdLst>
                <a:gd name="T0" fmla="*/ 311 w 578"/>
                <a:gd name="T1" fmla="*/ 269 h 579"/>
                <a:gd name="T2" fmla="*/ 531 w 578"/>
                <a:gd name="T3" fmla="*/ 125 h 579"/>
                <a:gd name="T4" fmla="*/ 538 w 578"/>
                <a:gd name="T5" fmla="*/ 135 h 579"/>
                <a:gd name="T6" fmla="*/ 318 w 578"/>
                <a:gd name="T7" fmla="*/ 279 h 579"/>
                <a:gd name="T8" fmla="*/ 576 w 578"/>
                <a:gd name="T9" fmla="*/ 229 h 579"/>
                <a:gd name="T10" fmla="*/ 578 w 578"/>
                <a:gd name="T11" fmla="*/ 241 h 579"/>
                <a:gd name="T12" fmla="*/ 320 w 578"/>
                <a:gd name="T13" fmla="*/ 291 h 579"/>
                <a:gd name="T14" fmla="*/ 578 w 578"/>
                <a:gd name="T15" fmla="*/ 343 h 579"/>
                <a:gd name="T16" fmla="*/ 576 w 578"/>
                <a:gd name="T17" fmla="*/ 355 h 579"/>
                <a:gd name="T18" fmla="*/ 318 w 578"/>
                <a:gd name="T19" fmla="*/ 303 h 579"/>
                <a:gd name="T20" fmla="*/ 536 w 578"/>
                <a:gd name="T21" fmla="*/ 449 h 579"/>
                <a:gd name="T22" fmla="*/ 528 w 578"/>
                <a:gd name="T23" fmla="*/ 461 h 579"/>
                <a:gd name="T24" fmla="*/ 311 w 578"/>
                <a:gd name="T25" fmla="*/ 312 h 579"/>
                <a:gd name="T26" fmla="*/ 455 w 578"/>
                <a:gd name="T27" fmla="*/ 532 h 579"/>
                <a:gd name="T28" fmla="*/ 446 w 578"/>
                <a:gd name="T29" fmla="*/ 539 h 579"/>
                <a:gd name="T30" fmla="*/ 301 w 578"/>
                <a:gd name="T31" fmla="*/ 319 h 579"/>
                <a:gd name="T32" fmla="*/ 348 w 578"/>
                <a:gd name="T33" fmla="*/ 577 h 579"/>
                <a:gd name="T34" fmla="*/ 339 w 578"/>
                <a:gd name="T35" fmla="*/ 579 h 579"/>
                <a:gd name="T36" fmla="*/ 289 w 578"/>
                <a:gd name="T37" fmla="*/ 322 h 579"/>
                <a:gd name="T38" fmla="*/ 235 w 578"/>
                <a:gd name="T39" fmla="*/ 579 h 579"/>
                <a:gd name="T40" fmla="*/ 223 w 578"/>
                <a:gd name="T41" fmla="*/ 577 h 579"/>
                <a:gd name="T42" fmla="*/ 277 w 578"/>
                <a:gd name="T43" fmla="*/ 319 h 579"/>
                <a:gd name="T44" fmla="*/ 128 w 578"/>
                <a:gd name="T45" fmla="*/ 537 h 579"/>
                <a:gd name="T46" fmla="*/ 119 w 578"/>
                <a:gd name="T47" fmla="*/ 530 h 579"/>
                <a:gd name="T48" fmla="*/ 268 w 578"/>
                <a:gd name="T49" fmla="*/ 312 h 579"/>
                <a:gd name="T50" fmla="*/ 48 w 578"/>
                <a:gd name="T51" fmla="*/ 456 h 579"/>
                <a:gd name="T52" fmla="*/ 41 w 578"/>
                <a:gd name="T53" fmla="*/ 447 h 579"/>
                <a:gd name="T54" fmla="*/ 261 w 578"/>
                <a:gd name="T55" fmla="*/ 303 h 579"/>
                <a:gd name="T56" fmla="*/ 0 w 578"/>
                <a:gd name="T57" fmla="*/ 350 h 579"/>
                <a:gd name="T58" fmla="*/ 0 w 578"/>
                <a:gd name="T59" fmla="*/ 338 h 579"/>
                <a:gd name="T60" fmla="*/ 259 w 578"/>
                <a:gd name="T61" fmla="*/ 291 h 579"/>
                <a:gd name="T62" fmla="*/ 0 w 578"/>
                <a:gd name="T63" fmla="*/ 236 h 579"/>
                <a:gd name="T64" fmla="*/ 3 w 578"/>
                <a:gd name="T65" fmla="*/ 225 h 579"/>
                <a:gd name="T66" fmla="*/ 261 w 578"/>
                <a:gd name="T67" fmla="*/ 279 h 579"/>
                <a:gd name="T68" fmla="*/ 43 w 578"/>
                <a:gd name="T69" fmla="*/ 130 h 579"/>
                <a:gd name="T70" fmla="*/ 50 w 578"/>
                <a:gd name="T71" fmla="*/ 120 h 579"/>
                <a:gd name="T72" fmla="*/ 268 w 578"/>
                <a:gd name="T73" fmla="*/ 269 h 579"/>
                <a:gd name="T74" fmla="*/ 124 w 578"/>
                <a:gd name="T75" fmla="*/ 47 h 579"/>
                <a:gd name="T76" fmla="*/ 133 w 578"/>
                <a:gd name="T77" fmla="*/ 42 h 579"/>
                <a:gd name="T78" fmla="*/ 277 w 578"/>
                <a:gd name="T79" fmla="*/ 262 h 579"/>
                <a:gd name="T80" fmla="*/ 228 w 578"/>
                <a:gd name="T81" fmla="*/ 2 h 579"/>
                <a:gd name="T82" fmla="*/ 240 w 578"/>
                <a:gd name="T83" fmla="*/ 0 h 579"/>
                <a:gd name="T84" fmla="*/ 289 w 578"/>
                <a:gd name="T85" fmla="*/ 260 h 579"/>
                <a:gd name="T86" fmla="*/ 344 w 578"/>
                <a:gd name="T87" fmla="*/ 2 h 579"/>
                <a:gd name="T88" fmla="*/ 356 w 578"/>
                <a:gd name="T89" fmla="*/ 5 h 579"/>
                <a:gd name="T90" fmla="*/ 301 w 578"/>
                <a:gd name="T91" fmla="*/ 262 h 579"/>
                <a:gd name="T92" fmla="*/ 450 w 578"/>
                <a:gd name="T93" fmla="*/ 45 h 579"/>
                <a:gd name="T94" fmla="*/ 460 w 578"/>
                <a:gd name="T95" fmla="*/ 52 h 579"/>
                <a:gd name="T96" fmla="*/ 311 w 578"/>
                <a:gd name="T97" fmla="*/ 26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78" h="579">
                  <a:moveTo>
                    <a:pt x="311" y="269"/>
                  </a:moveTo>
                  <a:lnTo>
                    <a:pt x="531" y="125"/>
                  </a:lnTo>
                  <a:lnTo>
                    <a:pt x="538" y="135"/>
                  </a:lnTo>
                  <a:lnTo>
                    <a:pt x="318" y="279"/>
                  </a:lnTo>
                  <a:lnTo>
                    <a:pt x="576" y="229"/>
                  </a:lnTo>
                  <a:lnTo>
                    <a:pt x="578" y="241"/>
                  </a:lnTo>
                  <a:lnTo>
                    <a:pt x="320" y="291"/>
                  </a:lnTo>
                  <a:lnTo>
                    <a:pt x="578" y="343"/>
                  </a:lnTo>
                  <a:lnTo>
                    <a:pt x="576" y="355"/>
                  </a:lnTo>
                  <a:lnTo>
                    <a:pt x="318" y="303"/>
                  </a:lnTo>
                  <a:lnTo>
                    <a:pt x="536" y="449"/>
                  </a:lnTo>
                  <a:lnTo>
                    <a:pt x="528" y="461"/>
                  </a:lnTo>
                  <a:lnTo>
                    <a:pt x="311" y="312"/>
                  </a:lnTo>
                  <a:lnTo>
                    <a:pt x="455" y="532"/>
                  </a:lnTo>
                  <a:lnTo>
                    <a:pt x="446" y="539"/>
                  </a:lnTo>
                  <a:lnTo>
                    <a:pt x="301" y="319"/>
                  </a:lnTo>
                  <a:lnTo>
                    <a:pt x="348" y="577"/>
                  </a:lnTo>
                  <a:lnTo>
                    <a:pt x="339" y="579"/>
                  </a:lnTo>
                  <a:lnTo>
                    <a:pt x="289" y="322"/>
                  </a:lnTo>
                  <a:lnTo>
                    <a:pt x="235" y="579"/>
                  </a:lnTo>
                  <a:lnTo>
                    <a:pt x="223" y="577"/>
                  </a:lnTo>
                  <a:lnTo>
                    <a:pt x="277" y="319"/>
                  </a:lnTo>
                  <a:lnTo>
                    <a:pt x="128" y="537"/>
                  </a:lnTo>
                  <a:lnTo>
                    <a:pt x="119" y="530"/>
                  </a:lnTo>
                  <a:lnTo>
                    <a:pt x="268" y="312"/>
                  </a:lnTo>
                  <a:lnTo>
                    <a:pt x="48" y="456"/>
                  </a:lnTo>
                  <a:lnTo>
                    <a:pt x="41" y="447"/>
                  </a:lnTo>
                  <a:lnTo>
                    <a:pt x="261" y="303"/>
                  </a:lnTo>
                  <a:lnTo>
                    <a:pt x="0" y="350"/>
                  </a:lnTo>
                  <a:lnTo>
                    <a:pt x="0" y="338"/>
                  </a:lnTo>
                  <a:lnTo>
                    <a:pt x="259" y="291"/>
                  </a:lnTo>
                  <a:lnTo>
                    <a:pt x="0" y="236"/>
                  </a:lnTo>
                  <a:lnTo>
                    <a:pt x="3" y="225"/>
                  </a:lnTo>
                  <a:lnTo>
                    <a:pt x="261" y="279"/>
                  </a:lnTo>
                  <a:lnTo>
                    <a:pt x="43" y="130"/>
                  </a:lnTo>
                  <a:lnTo>
                    <a:pt x="50" y="120"/>
                  </a:lnTo>
                  <a:lnTo>
                    <a:pt x="268" y="269"/>
                  </a:lnTo>
                  <a:lnTo>
                    <a:pt x="124" y="47"/>
                  </a:lnTo>
                  <a:lnTo>
                    <a:pt x="133" y="42"/>
                  </a:lnTo>
                  <a:lnTo>
                    <a:pt x="277" y="262"/>
                  </a:lnTo>
                  <a:lnTo>
                    <a:pt x="228" y="2"/>
                  </a:lnTo>
                  <a:lnTo>
                    <a:pt x="240" y="0"/>
                  </a:lnTo>
                  <a:lnTo>
                    <a:pt x="289" y="260"/>
                  </a:lnTo>
                  <a:lnTo>
                    <a:pt x="344" y="2"/>
                  </a:lnTo>
                  <a:lnTo>
                    <a:pt x="356" y="5"/>
                  </a:lnTo>
                  <a:lnTo>
                    <a:pt x="301" y="262"/>
                  </a:lnTo>
                  <a:lnTo>
                    <a:pt x="450" y="45"/>
                  </a:lnTo>
                  <a:lnTo>
                    <a:pt x="460" y="52"/>
                  </a:lnTo>
                  <a:lnTo>
                    <a:pt x="311" y="269"/>
                  </a:lnTo>
                  <a:close/>
                </a:path>
              </a:pathLst>
            </a:custGeom>
            <a:solidFill>
              <a:srgbClr val="FEDAF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35"/>
            <p:cNvSpPr>
              <a:spLocks noEditPoints="1"/>
            </p:cNvSpPr>
            <p:nvPr/>
          </p:nvSpPr>
          <p:spPr bwMode="auto">
            <a:xfrm>
              <a:off x="4803820" y="2228075"/>
              <a:ext cx="591427" cy="589636"/>
            </a:xfrm>
            <a:custGeom>
              <a:avLst/>
              <a:gdLst>
                <a:gd name="T0" fmla="*/ 139 w 279"/>
                <a:gd name="T1" fmla="*/ 22 h 278"/>
                <a:gd name="T2" fmla="*/ 176 w 279"/>
                <a:gd name="T3" fmla="*/ 28 h 278"/>
                <a:gd name="T4" fmla="*/ 184 w 279"/>
                <a:gd name="T5" fmla="*/ 7 h 278"/>
                <a:gd name="T6" fmla="*/ 231 w 279"/>
                <a:gd name="T7" fmla="*/ 34 h 278"/>
                <a:gd name="T8" fmla="*/ 216 w 279"/>
                <a:gd name="T9" fmla="*/ 50 h 278"/>
                <a:gd name="T10" fmla="*/ 244 w 279"/>
                <a:gd name="T11" fmla="*/ 87 h 278"/>
                <a:gd name="T12" fmla="*/ 264 w 279"/>
                <a:gd name="T13" fmla="*/ 77 h 278"/>
                <a:gd name="T14" fmla="*/ 279 w 279"/>
                <a:gd name="T15" fmla="*/ 129 h 278"/>
                <a:gd name="T16" fmla="*/ 256 w 279"/>
                <a:gd name="T17" fmla="*/ 131 h 278"/>
                <a:gd name="T18" fmla="*/ 251 w 279"/>
                <a:gd name="T19" fmla="*/ 176 h 278"/>
                <a:gd name="T20" fmla="*/ 272 w 279"/>
                <a:gd name="T21" fmla="*/ 183 h 278"/>
                <a:gd name="T22" fmla="*/ 245 w 279"/>
                <a:gd name="T23" fmla="*/ 231 h 278"/>
                <a:gd name="T24" fmla="*/ 228 w 279"/>
                <a:gd name="T25" fmla="*/ 216 h 278"/>
                <a:gd name="T26" fmla="*/ 192 w 279"/>
                <a:gd name="T27" fmla="*/ 244 h 278"/>
                <a:gd name="T28" fmla="*/ 202 w 279"/>
                <a:gd name="T29" fmla="*/ 264 h 278"/>
                <a:gd name="T30" fmla="*/ 149 w 279"/>
                <a:gd name="T31" fmla="*/ 278 h 278"/>
                <a:gd name="T32" fmla="*/ 148 w 279"/>
                <a:gd name="T33" fmla="*/ 256 h 278"/>
                <a:gd name="T34" fmla="*/ 139 w 279"/>
                <a:gd name="T35" fmla="*/ 257 h 278"/>
                <a:gd name="T36" fmla="*/ 139 w 279"/>
                <a:gd name="T37" fmla="*/ 196 h 278"/>
                <a:gd name="T38" fmla="*/ 193 w 279"/>
                <a:gd name="T39" fmla="*/ 157 h 278"/>
                <a:gd name="T40" fmla="*/ 157 w 279"/>
                <a:gd name="T41" fmla="*/ 85 h 278"/>
                <a:gd name="T42" fmla="*/ 139 w 279"/>
                <a:gd name="T43" fmla="*/ 82 h 278"/>
                <a:gd name="T44" fmla="*/ 139 w 279"/>
                <a:gd name="T45" fmla="*/ 22 h 278"/>
                <a:gd name="T46" fmla="*/ 34 w 279"/>
                <a:gd name="T47" fmla="*/ 192 h 278"/>
                <a:gd name="T48" fmla="*/ 14 w 279"/>
                <a:gd name="T49" fmla="*/ 202 h 278"/>
                <a:gd name="T50" fmla="*/ 0 w 279"/>
                <a:gd name="T51" fmla="*/ 149 h 278"/>
                <a:gd name="T52" fmla="*/ 22 w 279"/>
                <a:gd name="T53" fmla="*/ 147 h 278"/>
                <a:gd name="T54" fmla="*/ 28 w 279"/>
                <a:gd name="T55" fmla="*/ 102 h 278"/>
                <a:gd name="T56" fmla="*/ 7 w 279"/>
                <a:gd name="T57" fmla="*/ 95 h 278"/>
                <a:gd name="T58" fmla="*/ 34 w 279"/>
                <a:gd name="T59" fmla="*/ 48 h 278"/>
                <a:gd name="T60" fmla="*/ 51 w 279"/>
                <a:gd name="T61" fmla="*/ 62 h 278"/>
                <a:gd name="T62" fmla="*/ 87 w 279"/>
                <a:gd name="T63" fmla="*/ 34 h 278"/>
                <a:gd name="T64" fmla="*/ 77 w 279"/>
                <a:gd name="T65" fmla="*/ 14 h 278"/>
                <a:gd name="T66" fmla="*/ 129 w 279"/>
                <a:gd name="T67" fmla="*/ 0 h 278"/>
                <a:gd name="T68" fmla="*/ 131 w 279"/>
                <a:gd name="T69" fmla="*/ 22 h 278"/>
                <a:gd name="T70" fmla="*/ 139 w 279"/>
                <a:gd name="T71" fmla="*/ 22 h 278"/>
                <a:gd name="T72" fmla="*/ 139 w 279"/>
                <a:gd name="T73" fmla="*/ 82 h 278"/>
                <a:gd name="T74" fmla="*/ 85 w 279"/>
                <a:gd name="T75" fmla="*/ 121 h 278"/>
                <a:gd name="T76" fmla="*/ 121 w 279"/>
                <a:gd name="T77" fmla="*/ 193 h 278"/>
                <a:gd name="T78" fmla="*/ 139 w 279"/>
                <a:gd name="T79" fmla="*/ 196 h 278"/>
                <a:gd name="T80" fmla="*/ 139 w 279"/>
                <a:gd name="T81" fmla="*/ 257 h 278"/>
                <a:gd name="T82" fmla="*/ 102 w 279"/>
                <a:gd name="T83" fmla="*/ 251 h 278"/>
                <a:gd name="T84" fmla="*/ 95 w 279"/>
                <a:gd name="T85" fmla="*/ 272 h 278"/>
                <a:gd name="T86" fmla="*/ 48 w 279"/>
                <a:gd name="T87" fmla="*/ 245 h 278"/>
                <a:gd name="T88" fmla="*/ 62 w 279"/>
                <a:gd name="T89" fmla="*/ 228 h 278"/>
                <a:gd name="T90" fmla="*/ 34 w 279"/>
                <a:gd name="T91" fmla="*/ 19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9" h="278">
                  <a:moveTo>
                    <a:pt x="139" y="22"/>
                  </a:moveTo>
                  <a:cubicBezTo>
                    <a:pt x="152" y="22"/>
                    <a:pt x="164" y="24"/>
                    <a:pt x="176" y="28"/>
                  </a:cubicBezTo>
                  <a:cubicBezTo>
                    <a:pt x="184" y="7"/>
                    <a:pt x="184" y="7"/>
                    <a:pt x="184" y="7"/>
                  </a:cubicBezTo>
                  <a:cubicBezTo>
                    <a:pt x="201" y="13"/>
                    <a:pt x="217" y="22"/>
                    <a:pt x="231" y="34"/>
                  </a:cubicBezTo>
                  <a:cubicBezTo>
                    <a:pt x="216" y="50"/>
                    <a:pt x="216" y="50"/>
                    <a:pt x="216" y="50"/>
                  </a:cubicBezTo>
                  <a:cubicBezTo>
                    <a:pt x="228" y="61"/>
                    <a:pt x="238" y="73"/>
                    <a:pt x="244" y="87"/>
                  </a:cubicBezTo>
                  <a:cubicBezTo>
                    <a:pt x="264" y="77"/>
                    <a:pt x="264" y="77"/>
                    <a:pt x="264" y="77"/>
                  </a:cubicBezTo>
                  <a:cubicBezTo>
                    <a:pt x="272" y="93"/>
                    <a:pt x="277" y="111"/>
                    <a:pt x="279" y="129"/>
                  </a:cubicBezTo>
                  <a:cubicBezTo>
                    <a:pt x="256" y="131"/>
                    <a:pt x="256" y="131"/>
                    <a:pt x="256" y="131"/>
                  </a:cubicBezTo>
                  <a:cubicBezTo>
                    <a:pt x="258" y="146"/>
                    <a:pt x="256" y="161"/>
                    <a:pt x="251" y="176"/>
                  </a:cubicBezTo>
                  <a:cubicBezTo>
                    <a:pt x="272" y="183"/>
                    <a:pt x="272" y="183"/>
                    <a:pt x="272" y="183"/>
                  </a:cubicBezTo>
                  <a:cubicBezTo>
                    <a:pt x="266" y="201"/>
                    <a:pt x="256" y="217"/>
                    <a:pt x="245" y="231"/>
                  </a:cubicBezTo>
                  <a:cubicBezTo>
                    <a:pt x="228" y="216"/>
                    <a:pt x="228" y="216"/>
                    <a:pt x="228" y="216"/>
                  </a:cubicBezTo>
                  <a:cubicBezTo>
                    <a:pt x="218" y="228"/>
                    <a:pt x="205" y="237"/>
                    <a:pt x="192" y="244"/>
                  </a:cubicBezTo>
                  <a:cubicBezTo>
                    <a:pt x="202" y="264"/>
                    <a:pt x="202" y="264"/>
                    <a:pt x="202" y="264"/>
                  </a:cubicBezTo>
                  <a:cubicBezTo>
                    <a:pt x="185" y="272"/>
                    <a:pt x="168" y="277"/>
                    <a:pt x="149" y="278"/>
                  </a:cubicBezTo>
                  <a:cubicBezTo>
                    <a:pt x="148" y="256"/>
                    <a:pt x="148" y="256"/>
                    <a:pt x="148" y="256"/>
                  </a:cubicBezTo>
                  <a:cubicBezTo>
                    <a:pt x="145" y="257"/>
                    <a:pt x="142" y="257"/>
                    <a:pt x="139" y="257"/>
                  </a:cubicBezTo>
                  <a:cubicBezTo>
                    <a:pt x="139" y="196"/>
                    <a:pt x="139" y="196"/>
                    <a:pt x="139" y="196"/>
                  </a:cubicBezTo>
                  <a:cubicBezTo>
                    <a:pt x="163" y="196"/>
                    <a:pt x="185" y="181"/>
                    <a:pt x="193" y="157"/>
                  </a:cubicBezTo>
                  <a:cubicBezTo>
                    <a:pt x="203" y="127"/>
                    <a:pt x="187" y="95"/>
                    <a:pt x="157" y="85"/>
                  </a:cubicBezTo>
                  <a:cubicBezTo>
                    <a:pt x="151" y="83"/>
                    <a:pt x="145" y="82"/>
                    <a:pt x="139" y="82"/>
                  </a:cubicBezTo>
                  <a:lnTo>
                    <a:pt x="139" y="22"/>
                  </a:lnTo>
                  <a:close/>
                  <a:moveTo>
                    <a:pt x="34" y="192"/>
                  </a:moveTo>
                  <a:cubicBezTo>
                    <a:pt x="14" y="202"/>
                    <a:pt x="14" y="202"/>
                    <a:pt x="14" y="202"/>
                  </a:cubicBezTo>
                  <a:cubicBezTo>
                    <a:pt x="6" y="185"/>
                    <a:pt x="1" y="167"/>
                    <a:pt x="0" y="149"/>
                  </a:cubicBezTo>
                  <a:cubicBezTo>
                    <a:pt x="22" y="147"/>
                    <a:pt x="22" y="147"/>
                    <a:pt x="22" y="147"/>
                  </a:cubicBezTo>
                  <a:cubicBezTo>
                    <a:pt x="21" y="132"/>
                    <a:pt x="23" y="117"/>
                    <a:pt x="28" y="102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13" y="77"/>
                    <a:pt x="22" y="61"/>
                    <a:pt x="34" y="48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61" y="50"/>
                    <a:pt x="73" y="41"/>
                    <a:pt x="87" y="3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93" y="6"/>
                    <a:pt x="111" y="1"/>
                    <a:pt x="129" y="0"/>
                  </a:cubicBezTo>
                  <a:cubicBezTo>
                    <a:pt x="131" y="22"/>
                    <a:pt x="131" y="22"/>
                    <a:pt x="131" y="22"/>
                  </a:cubicBezTo>
                  <a:cubicBezTo>
                    <a:pt x="134" y="22"/>
                    <a:pt x="137" y="22"/>
                    <a:pt x="139" y="22"/>
                  </a:cubicBezTo>
                  <a:cubicBezTo>
                    <a:pt x="139" y="82"/>
                    <a:pt x="139" y="82"/>
                    <a:pt x="139" y="82"/>
                  </a:cubicBezTo>
                  <a:cubicBezTo>
                    <a:pt x="115" y="82"/>
                    <a:pt x="93" y="97"/>
                    <a:pt x="85" y="121"/>
                  </a:cubicBezTo>
                  <a:cubicBezTo>
                    <a:pt x="75" y="151"/>
                    <a:pt x="91" y="183"/>
                    <a:pt x="121" y="193"/>
                  </a:cubicBezTo>
                  <a:cubicBezTo>
                    <a:pt x="127" y="195"/>
                    <a:pt x="133" y="196"/>
                    <a:pt x="139" y="196"/>
                  </a:cubicBezTo>
                  <a:cubicBezTo>
                    <a:pt x="139" y="257"/>
                    <a:pt x="139" y="257"/>
                    <a:pt x="139" y="257"/>
                  </a:cubicBezTo>
                  <a:cubicBezTo>
                    <a:pt x="127" y="257"/>
                    <a:pt x="114" y="255"/>
                    <a:pt x="102" y="251"/>
                  </a:cubicBezTo>
                  <a:cubicBezTo>
                    <a:pt x="95" y="272"/>
                    <a:pt x="95" y="272"/>
                    <a:pt x="95" y="272"/>
                  </a:cubicBezTo>
                  <a:cubicBezTo>
                    <a:pt x="77" y="266"/>
                    <a:pt x="61" y="256"/>
                    <a:pt x="48" y="245"/>
                  </a:cubicBezTo>
                  <a:cubicBezTo>
                    <a:pt x="62" y="228"/>
                    <a:pt x="62" y="228"/>
                    <a:pt x="62" y="228"/>
                  </a:cubicBezTo>
                  <a:cubicBezTo>
                    <a:pt x="51" y="218"/>
                    <a:pt x="41" y="205"/>
                    <a:pt x="34" y="1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36"/>
            <p:cNvSpPr>
              <a:spLocks noEditPoints="1"/>
            </p:cNvSpPr>
            <p:nvPr/>
          </p:nvSpPr>
          <p:spPr bwMode="auto">
            <a:xfrm>
              <a:off x="6681154" y="2529165"/>
              <a:ext cx="412207" cy="409519"/>
            </a:xfrm>
            <a:custGeom>
              <a:avLst/>
              <a:gdLst>
                <a:gd name="T0" fmla="*/ 104 w 194"/>
                <a:gd name="T1" fmla="*/ 29 h 193"/>
                <a:gd name="T2" fmla="*/ 106 w 194"/>
                <a:gd name="T3" fmla="*/ 0 h 193"/>
                <a:gd name="T4" fmla="*/ 147 w 194"/>
                <a:gd name="T5" fmla="*/ 13 h 193"/>
                <a:gd name="T6" fmla="*/ 132 w 194"/>
                <a:gd name="T7" fmla="*/ 38 h 193"/>
                <a:gd name="T8" fmla="*/ 154 w 194"/>
                <a:gd name="T9" fmla="*/ 58 h 193"/>
                <a:gd name="T10" fmla="*/ 179 w 194"/>
                <a:gd name="T11" fmla="*/ 42 h 193"/>
                <a:gd name="T12" fmla="*/ 188 w 194"/>
                <a:gd name="T13" fmla="*/ 62 h 193"/>
                <a:gd name="T14" fmla="*/ 194 w 194"/>
                <a:gd name="T15" fmla="*/ 83 h 193"/>
                <a:gd name="T16" fmla="*/ 165 w 194"/>
                <a:gd name="T17" fmla="*/ 87 h 193"/>
                <a:gd name="T18" fmla="*/ 163 w 194"/>
                <a:gd name="T19" fmla="*/ 117 h 193"/>
                <a:gd name="T20" fmla="*/ 190 w 194"/>
                <a:gd name="T21" fmla="*/ 126 h 193"/>
                <a:gd name="T22" fmla="*/ 168 w 194"/>
                <a:gd name="T23" fmla="*/ 163 h 193"/>
                <a:gd name="T24" fmla="*/ 147 w 194"/>
                <a:gd name="T25" fmla="*/ 143 h 193"/>
                <a:gd name="T26" fmla="*/ 122 w 194"/>
                <a:gd name="T27" fmla="*/ 160 h 193"/>
                <a:gd name="T28" fmla="*/ 122 w 194"/>
                <a:gd name="T29" fmla="*/ 160 h 193"/>
                <a:gd name="T30" fmla="*/ 132 w 194"/>
                <a:gd name="T31" fmla="*/ 187 h 193"/>
                <a:gd name="T32" fmla="*/ 98 w 194"/>
                <a:gd name="T33" fmla="*/ 193 h 193"/>
                <a:gd name="T34" fmla="*/ 98 w 194"/>
                <a:gd name="T35" fmla="*/ 153 h 193"/>
                <a:gd name="T36" fmla="*/ 118 w 194"/>
                <a:gd name="T37" fmla="*/ 149 h 193"/>
                <a:gd name="T38" fmla="*/ 151 w 194"/>
                <a:gd name="T39" fmla="*/ 76 h 193"/>
                <a:gd name="T40" fmla="*/ 98 w 194"/>
                <a:gd name="T41" fmla="*/ 40 h 193"/>
                <a:gd name="T42" fmla="*/ 98 w 194"/>
                <a:gd name="T43" fmla="*/ 28 h 193"/>
                <a:gd name="T44" fmla="*/ 104 w 194"/>
                <a:gd name="T45" fmla="*/ 29 h 193"/>
                <a:gd name="T46" fmla="*/ 98 w 194"/>
                <a:gd name="T47" fmla="*/ 193 h 193"/>
                <a:gd name="T48" fmla="*/ 90 w 194"/>
                <a:gd name="T49" fmla="*/ 193 h 193"/>
                <a:gd name="T50" fmla="*/ 92 w 194"/>
                <a:gd name="T51" fmla="*/ 164 h 193"/>
                <a:gd name="T52" fmla="*/ 63 w 194"/>
                <a:gd name="T53" fmla="*/ 155 h 193"/>
                <a:gd name="T54" fmla="*/ 49 w 194"/>
                <a:gd name="T55" fmla="*/ 180 h 193"/>
                <a:gd name="T56" fmla="*/ 17 w 194"/>
                <a:gd name="T57" fmla="*/ 150 h 193"/>
                <a:gd name="T58" fmla="*/ 41 w 194"/>
                <a:gd name="T59" fmla="*/ 134 h 193"/>
                <a:gd name="T60" fmla="*/ 34 w 194"/>
                <a:gd name="T61" fmla="*/ 120 h 193"/>
                <a:gd name="T62" fmla="*/ 31 w 194"/>
                <a:gd name="T63" fmla="*/ 106 h 193"/>
                <a:gd name="T64" fmla="*/ 2 w 194"/>
                <a:gd name="T65" fmla="*/ 110 h 193"/>
                <a:gd name="T66" fmla="*/ 6 w 194"/>
                <a:gd name="T67" fmla="*/ 67 h 193"/>
                <a:gd name="T68" fmla="*/ 33 w 194"/>
                <a:gd name="T69" fmla="*/ 76 h 193"/>
                <a:gd name="T70" fmla="*/ 49 w 194"/>
                <a:gd name="T71" fmla="*/ 50 h 193"/>
                <a:gd name="T72" fmla="*/ 27 w 194"/>
                <a:gd name="T73" fmla="*/ 30 h 193"/>
                <a:gd name="T74" fmla="*/ 63 w 194"/>
                <a:gd name="T75" fmla="*/ 6 h 193"/>
                <a:gd name="T76" fmla="*/ 74 w 194"/>
                <a:gd name="T77" fmla="*/ 33 h 193"/>
                <a:gd name="T78" fmla="*/ 98 w 194"/>
                <a:gd name="T79" fmla="*/ 28 h 193"/>
                <a:gd name="T80" fmla="*/ 98 w 194"/>
                <a:gd name="T81" fmla="*/ 40 h 193"/>
                <a:gd name="T82" fmla="*/ 78 w 194"/>
                <a:gd name="T83" fmla="*/ 43 h 193"/>
                <a:gd name="T84" fmla="*/ 45 w 194"/>
                <a:gd name="T85" fmla="*/ 116 h 193"/>
                <a:gd name="T86" fmla="*/ 98 w 194"/>
                <a:gd name="T87" fmla="*/ 153 h 193"/>
                <a:gd name="T88" fmla="*/ 98 w 194"/>
                <a:gd name="T8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4" h="193">
                  <a:moveTo>
                    <a:pt x="104" y="29"/>
                  </a:moveTo>
                  <a:cubicBezTo>
                    <a:pt x="106" y="0"/>
                    <a:pt x="106" y="0"/>
                    <a:pt x="106" y="0"/>
                  </a:cubicBezTo>
                  <a:cubicBezTo>
                    <a:pt x="121" y="1"/>
                    <a:pt x="135" y="5"/>
                    <a:pt x="147" y="13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41" y="43"/>
                    <a:pt x="149" y="50"/>
                    <a:pt x="154" y="58"/>
                  </a:cubicBezTo>
                  <a:cubicBezTo>
                    <a:pt x="179" y="42"/>
                    <a:pt x="179" y="42"/>
                    <a:pt x="179" y="42"/>
                  </a:cubicBezTo>
                  <a:cubicBezTo>
                    <a:pt x="182" y="48"/>
                    <a:pt x="186" y="55"/>
                    <a:pt x="188" y="62"/>
                  </a:cubicBezTo>
                  <a:cubicBezTo>
                    <a:pt x="191" y="69"/>
                    <a:pt x="193" y="76"/>
                    <a:pt x="194" y="83"/>
                  </a:cubicBezTo>
                  <a:cubicBezTo>
                    <a:pt x="165" y="87"/>
                    <a:pt x="165" y="87"/>
                    <a:pt x="165" y="87"/>
                  </a:cubicBezTo>
                  <a:cubicBezTo>
                    <a:pt x="167" y="97"/>
                    <a:pt x="166" y="107"/>
                    <a:pt x="163" y="117"/>
                  </a:cubicBezTo>
                  <a:cubicBezTo>
                    <a:pt x="190" y="126"/>
                    <a:pt x="190" y="126"/>
                    <a:pt x="190" y="126"/>
                  </a:cubicBezTo>
                  <a:cubicBezTo>
                    <a:pt x="186" y="139"/>
                    <a:pt x="178" y="152"/>
                    <a:pt x="168" y="163"/>
                  </a:cubicBezTo>
                  <a:cubicBezTo>
                    <a:pt x="147" y="143"/>
                    <a:pt x="147" y="143"/>
                    <a:pt x="147" y="143"/>
                  </a:cubicBezTo>
                  <a:cubicBezTo>
                    <a:pt x="141" y="150"/>
                    <a:pt x="132" y="156"/>
                    <a:pt x="122" y="160"/>
                  </a:cubicBezTo>
                  <a:cubicBezTo>
                    <a:pt x="122" y="160"/>
                    <a:pt x="122" y="160"/>
                    <a:pt x="122" y="160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21" y="191"/>
                    <a:pt x="109" y="193"/>
                    <a:pt x="98" y="193"/>
                  </a:cubicBezTo>
                  <a:cubicBezTo>
                    <a:pt x="98" y="153"/>
                    <a:pt x="98" y="153"/>
                    <a:pt x="98" y="153"/>
                  </a:cubicBezTo>
                  <a:cubicBezTo>
                    <a:pt x="105" y="153"/>
                    <a:pt x="111" y="152"/>
                    <a:pt x="118" y="149"/>
                  </a:cubicBezTo>
                  <a:cubicBezTo>
                    <a:pt x="147" y="138"/>
                    <a:pt x="162" y="105"/>
                    <a:pt x="151" y="76"/>
                  </a:cubicBezTo>
                  <a:cubicBezTo>
                    <a:pt x="142" y="54"/>
                    <a:pt x="121" y="40"/>
                    <a:pt x="98" y="40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100" y="28"/>
                    <a:pt x="102" y="28"/>
                    <a:pt x="104" y="29"/>
                  </a:cubicBezTo>
                  <a:close/>
                  <a:moveTo>
                    <a:pt x="98" y="193"/>
                  </a:moveTo>
                  <a:cubicBezTo>
                    <a:pt x="95" y="193"/>
                    <a:pt x="92" y="193"/>
                    <a:pt x="90" y="193"/>
                  </a:cubicBezTo>
                  <a:cubicBezTo>
                    <a:pt x="92" y="164"/>
                    <a:pt x="92" y="164"/>
                    <a:pt x="92" y="164"/>
                  </a:cubicBezTo>
                  <a:cubicBezTo>
                    <a:pt x="82" y="163"/>
                    <a:pt x="72" y="160"/>
                    <a:pt x="63" y="155"/>
                  </a:cubicBezTo>
                  <a:cubicBezTo>
                    <a:pt x="49" y="180"/>
                    <a:pt x="49" y="180"/>
                    <a:pt x="49" y="180"/>
                  </a:cubicBezTo>
                  <a:cubicBezTo>
                    <a:pt x="36" y="172"/>
                    <a:pt x="26" y="162"/>
                    <a:pt x="17" y="150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39" y="130"/>
                    <a:pt x="36" y="125"/>
                    <a:pt x="34" y="120"/>
                  </a:cubicBezTo>
                  <a:cubicBezTo>
                    <a:pt x="33" y="116"/>
                    <a:pt x="31" y="111"/>
                    <a:pt x="31" y="106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0" y="95"/>
                    <a:pt x="1" y="80"/>
                    <a:pt x="6" y="67"/>
                  </a:cubicBezTo>
                  <a:cubicBezTo>
                    <a:pt x="33" y="76"/>
                    <a:pt x="33" y="76"/>
                    <a:pt x="33" y="76"/>
                  </a:cubicBezTo>
                  <a:cubicBezTo>
                    <a:pt x="36" y="66"/>
                    <a:pt x="42" y="57"/>
                    <a:pt x="49" y="5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7" y="19"/>
                    <a:pt x="49" y="11"/>
                    <a:pt x="63" y="6"/>
                  </a:cubicBezTo>
                  <a:cubicBezTo>
                    <a:pt x="74" y="33"/>
                    <a:pt x="74" y="33"/>
                    <a:pt x="74" y="33"/>
                  </a:cubicBezTo>
                  <a:cubicBezTo>
                    <a:pt x="82" y="30"/>
                    <a:pt x="90" y="28"/>
                    <a:pt x="98" y="28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1" y="40"/>
                    <a:pt x="84" y="41"/>
                    <a:pt x="78" y="43"/>
                  </a:cubicBezTo>
                  <a:cubicBezTo>
                    <a:pt x="49" y="55"/>
                    <a:pt x="34" y="87"/>
                    <a:pt x="45" y="116"/>
                  </a:cubicBezTo>
                  <a:cubicBezTo>
                    <a:pt x="54" y="139"/>
                    <a:pt x="75" y="153"/>
                    <a:pt x="98" y="153"/>
                  </a:cubicBezTo>
                  <a:lnTo>
                    <a:pt x="98" y="193"/>
                  </a:lnTo>
                  <a:close/>
                </a:path>
              </a:pathLst>
            </a:custGeom>
            <a:solidFill>
              <a:srgbClr val="F482FA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37"/>
            <p:cNvSpPr>
              <a:spLocks noEditPoints="1"/>
            </p:cNvSpPr>
            <p:nvPr/>
          </p:nvSpPr>
          <p:spPr bwMode="auto">
            <a:xfrm>
              <a:off x="5255456" y="1891141"/>
              <a:ext cx="291233" cy="294817"/>
            </a:xfrm>
            <a:custGeom>
              <a:avLst/>
              <a:gdLst>
                <a:gd name="T0" fmla="*/ 89 w 137"/>
                <a:gd name="T1" fmla="*/ 26 h 139"/>
                <a:gd name="T2" fmla="*/ 98 w 137"/>
                <a:gd name="T3" fmla="*/ 7 h 139"/>
                <a:gd name="T4" fmla="*/ 122 w 137"/>
                <a:gd name="T5" fmla="*/ 26 h 139"/>
                <a:gd name="T6" fmla="*/ 106 w 137"/>
                <a:gd name="T7" fmla="*/ 39 h 139"/>
                <a:gd name="T8" fmla="*/ 115 w 137"/>
                <a:gd name="T9" fmla="*/ 59 h 139"/>
                <a:gd name="T10" fmla="*/ 135 w 137"/>
                <a:gd name="T11" fmla="*/ 54 h 139"/>
                <a:gd name="T12" fmla="*/ 137 w 137"/>
                <a:gd name="T13" fmla="*/ 70 h 139"/>
                <a:gd name="T14" fmla="*/ 135 w 137"/>
                <a:gd name="T15" fmla="*/ 85 h 139"/>
                <a:gd name="T16" fmla="*/ 115 w 137"/>
                <a:gd name="T17" fmla="*/ 81 h 139"/>
                <a:gd name="T18" fmla="*/ 106 w 137"/>
                <a:gd name="T19" fmla="*/ 100 h 139"/>
                <a:gd name="T20" fmla="*/ 122 w 137"/>
                <a:gd name="T21" fmla="*/ 113 h 139"/>
                <a:gd name="T22" fmla="*/ 98 w 137"/>
                <a:gd name="T23" fmla="*/ 133 h 139"/>
                <a:gd name="T24" fmla="*/ 89 w 137"/>
                <a:gd name="T25" fmla="*/ 114 h 139"/>
                <a:gd name="T26" fmla="*/ 68 w 137"/>
                <a:gd name="T27" fmla="*/ 119 h 139"/>
                <a:gd name="T28" fmla="*/ 68 w 137"/>
                <a:gd name="T29" fmla="*/ 99 h 139"/>
                <a:gd name="T30" fmla="*/ 97 w 137"/>
                <a:gd name="T31" fmla="*/ 70 h 139"/>
                <a:gd name="T32" fmla="*/ 68 w 137"/>
                <a:gd name="T33" fmla="*/ 40 h 139"/>
                <a:gd name="T34" fmla="*/ 68 w 137"/>
                <a:gd name="T35" fmla="*/ 21 h 139"/>
                <a:gd name="T36" fmla="*/ 89 w 137"/>
                <a:gd name="T37" fmla="*/ 26 h 139"/>
                <a:gd name="T38" fmla="*/ 68 w 137"/>
                <a:gd name="T39" fmla="*/ 119 h 139"/>
                <a:gd name="T40" fmla="*/ 68 w 137"/>
                <a:gd name="T41" fmla="*/ 119 h 139"/>
                <a:gd name="T42" fmla="*/ 68 w 137"/>
                <a:gd name="T43" fmla="*/ 139 h 139"/>
                <a:gd name="T44" fmla="*/ 37 w 137"/>
                <a:gd name="T45" fmla="*/ 133 h 139"/>
                <a:gd name="T46" fmla="*/ 46 w 137"/>
                <a:gd name="T47" fmla="*/ 114 h 139"/>
                <a:gd name="T48" fmla="*/ 29 w 137"/>
                <a:gd name="T49" fmla="*/ 100 h 139"/>
                <a:gd name="T50" fmla="*/ 13 w 137"/>
                <a:gd name="T51" fmla="*/ 113 h 139"/>
                <a:gd name="T52" fmla="*/ 0 w 137"/>
                <a:gd name="T53" fmla="*/ 85 h 139"/>
                <a:gd name="T54" fmla="*/ 20 w 137"/>
                <a:gd name="T55" fmla="*/ 81 h 139"/>
                <a:gd name="T56" fmla="*/ 19 w 137"/>
                <a:gd name="T57" fmla="*/ 70 h 139"/>
                <a:gd name="T58" fmla="*/ 20 w 137"/>
                <a:gd name="T59" fmla="*/ 59 h 139"/>
                <a:gd name="T60" fmla="*/ 0 w 137"/>
                <a:gd name="T61" fmla="*/ 54 h 139"/>
                <a:gd name="T62" fmla="*/ 13 w 137"/>
                <a:gd name="T63" fmla="*/ 26 h 139"/>
                <a:gd name="T64" fmla="*/ 29 w 137"/>
                <a:gd name="T65" fmla="*/ 39 h 139"/>
                <a:gd name="T66" fmla="*/ 46 w 137"/>
                <a:gd name="T67" fmla="*/ 26 h 139"/>
                <a:gd name="T68" fmla="*/ 37 w 137"/>
                <a:gd name="T69" fmla="*/ 7 h 139"/>
                <a:gd name="T70" fmla="*/ 68 w 137"/>
                <a:gd name="T71" fmla="*/ 0 h 139"/>
                <a:gd name="T72" fmla="*/ 68 w 137"/>
                <a:gd name="T73" fmla="*/ 21 h 139"/>
                <a:gd name="T74" fmla="*/ 68 w 137"/>
                <a:gd name="T75" fmla="*/ 40 h 139"/>
                <a:gd name="T76" fmla="*/ 38 w 137"/>
                <a:gd name="T77" fmla="*/ 70 h 139"/>
                <a:gd name="T78" fmla="*/ 68 w 137"/>
                <a:gd name="T79" fmla="*/ 99 h 139"/>
                <a:gd name="T80" fmla="*/ 68 w 137"/>
                <a:gd name="T81" fmla="*/ 11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7" h="139">
                  <a:moveTo>
                    <a:pt x="89" y="26"/>
                  </a:moveTo>
                  <a:cubicBezTo>
                    <a:pt x="98" y="7"/>
                    <a:pt x="98" y="7"/>
                    <a:pt x="98" y="7"/>
                  </a:cubicBezTo>
                  <a:cubicBezTo>
                    <a:pt x="107" y="12"/>
                    <a:pt x="115" y="18"/>
                    <a:pt x="122" y="26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10" y="45"/>
                    <a:pt x="113" y="52"/>
                    <a:pt x="115" y="59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7" y="59"/>
                    <a:pt x="137" y="65"/>
                    <a:pt x="137" y="70"/>
                  </a:cubicBezTo>
                  <a:cubicBezTo>
                    <a:pt x="137" y="75"/>
                    <a:pt x="137" y="80"/>
                    <a:pt x="135" y="85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13" y="88"/>
                    <a:pt x="110" y="95"/>
                    <a:pt x="106" y="100"/>
                  </a:cubicBezTo>
                  <a:cubicBezTo>
                    <a:pt x="122" y="113"/>
                    <a:pt x="122" y="113"/>
                    <a:pt x="122" y="113"/>
                  </a:cubicBezTo>
                  <a:cubicBezTo>
                    <a:pt x="115" y="121"/>
                    <a:pt x="107" y="128"/>
                    <a:pt x="98" y="133"/>
                  </a:cubicBezTo>
                  <a:cubicBezTo>
                    <a:pt x="89" y="114"/>
                    <a:pt x="89" y="114"/>
                    <a:pt x="89" y="114"/>
                  </a:cubicBezTo>
                  <a:cubicBezTo>
                    <a:pt x="82" y="117"/>
                    <a:pt x="75" y="119"/>
                    <a:pt x="68" y="119"/>
                  </a:cubicBezTo>
                  <a:cubicBezTo>
                    <a:pt x="68" y="99"/>
                    <a:pt x="68" y="99"/>
                    <a:pt x="68" y="99"/>
                  </a:cubicBezTo>
                  <a:cubicBezTo>
                    <a:pt x="84" y="99"/>
                    <a:pt x="97" y="86"/>
                    <a:pt x="97" y="70"/>
                  </a:cubicBezTo>
                  <a:cubicBezTo>
                    <a:pt x="97" y="54"/>
                    <a:pt x="84" y="40"/>
                    <a:pt x="68" y="4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75" y="21"/>
                    <a:pt x="82" y="23"/>
                    <a:pt x="89" y="26"/>
                  </a:cubicBezTo>
                  <a:close/>
                  <a:moveTo>
                    <a:pt x="68" y="119"/>
                  </a:moveTo>
                  <a:cubicBezTo>
                    <a:pt x="68" y="119"/>
                    <a:pt x="68" y="119"/>
                    <a:pt x="68" y="119"/>
                  </a:cubicBezTo>
                  <a:cubicBezTo>
                    <a:pt x="68" y="139"/>
                    <a:pt x="68" y="139"/>
                    <a:pt x="68" y="139"/>
                  </a:cubicBezTo>
                  <a:cubicBezTo>
                    <a:pt x="57" y="139"/>
                    <a:pt x="46" y="137"/>
                    <a:pt x="37" y="133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0" y="111"/>
                    <a:pt x="34" y="106"/>
                    <a:pt x="29" y="100"/>
                  </a:cubicBezTo>
                  <a:cubicBezTo>
                    <a:pt x="13" y="113"/>
                    <a:pt x="13" y="113"/>
                    <a:pt x="13" y="113"/>
                  </a:cubicBezTo>
                  <a:cubicBezTo>
                    <a:pt x="7" y="105"/>
                    <a:pt x="2" y="96"/>
                    <a:pt x="0" y="85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19" y="77"/>
                    <a:pt x="19" y="74"/>
                    <a:pt x="19" y="70"/>
                  </a:cubicBezTo>
                  <a:cubicBezTo>
                    <a:pt x="19" y="66"/>
                    <a:pt x="19" y="62"/>
                    <a:pt x="20" y="5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44"/>
                    <a:pt x="7" y="34"/>
                    <a:pt x="13" y="26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4" y="34"/>
                    <a:pt x="40" y="29"/>
                    <a:pt x="46" y="2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6" y="3"/>
                    <a:pt x="57" y="0"/>
                    <a:pt x="68" y="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51" y="40"/>
                    <a:pt x="38" y="54"/>
                    <a:pt x="38" y="70"/>
                  </a:cubicBezTo>
                  <a:cubicBezTo>
                    <a:pt x="38" y="86"/>
                    <a:pt x="51" y="99"/>
                    <a:pt x="68" y="99"/>
                  </a:cubicBezTo>
                  <a:lnTo>
                    <a:pt x="68" y="119"/>
                  </a:lnTo>
                  <a:close/>
                </a:path>
              </a:pathLst>
            </a:custGeom>
            <a:solidFill>
              <a:srgbClr val="C9C8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" name="Freeform 38"/>
            <p:cNvSpPr>
              <a:spLocks noEditPoints="1"/>
            </p:cNvSpPr>
            <p:nvPr/>
          </p:nvSpPr>
          <p:spPr bwMode="auto">
            <a:xfrm>
              <a:off x="4979457" y="3962033"/>
              <a:ext cx="348583" cy="352169"/>
            </a:xfrm>
            <a:custGeom>
              <a:avLst/>
              <a:gdLst>
                <a:gd name="T0" fmla="*/ 106 w 164"/>
                <a:gd name="T1" fmla="*/ 31 h 166"/>
                <a:gd name="T2" fmla="*/ 117 w 164"/>
                <a:gd name="T3" fmla="*/ 8 h 166"/>
                <a:gd name="T4" fmla="*/ 146 w 164"/>
                <a:gd name="T5" fmla="*/ 32 h 166"/>
                <a:gd name="T6" fmla="*/ 126 w 164"/>
                <a:gd name="T7" fmla="*/ 47 h 166"/>
                <a:gd name="T8" fmla="*/ 138 w 164"/>
                <a:gd name="T9" fmla="*/ 70 h 166"/>
                <a:gd name="T10" fmla="*/ 162 w 164"/>
                <a:gd name="T11" fmla="*/ 65 h 166"/>
                <a:gd name="T12" fmla="*/ 164 w 164"/>
                <a:gd name="T13" fmla="*/ 83 h 166"/>
                <a:gd name="T14" fmla="*/ 162 w 164"/>
                <a:gd name="T15" fmla="*/ 102 h 166"/>
                <a:gd name="T16" fmla="*/ 138 w 164"/>
                <a:gd name="T17" fmla="*/ 96 h 166"/>
                <a:gd name="T18" fmla="*/ 126 w 164"/>
                <a:gd name="T19" fmla="*/ 120 h 166"/>
                <a:gd name="T20" fmla="*/ 146 w 164"/>
                <a:gd name="T21" fmla="*/ 135 h 166"/>
                <a:gd name="T22" fmla="*/ 117 w 164"/>
                <a:gd name="T23" fmla="*/ 158 h 166"/>
                <a:gd name="T24" fmla="*/ 106 w 164"/>
                <a:gd name="T25" fmla="*/ 136 h 166"/>
                <a:gd name="T26" fmla="*/ 81 w 164"/>
                <a:gd name="T27" fmla="*/ 142 h 166"/>
                <a:gd name="T28" fmla="*/ 81 w 164"/>
                <a:gd name="T29" fmla="*/ 119 h 166"/>
                <a:gd name="T30" fmla="*/ 116 w 164"/>
                <a:gd name="T31" fmla="*/ 83 h 166"/>
                <a:gd name="T32" fmla="*/ 81 w 164"/>
                <a:gd name="T33" fmla="*/ 48 h 166"/>
                <a:gd name="T34" fmla="*/ 81 w 164"/>
                <a:gd name="T35" fmla="*/ 25 h 166"/>
                <a:gd name="T36" fmla="*/ 106 w 164"/>
                <a:gd name="T37" fmla="*/ 31 h 166"/>
                <a:gd name="T38" fmla="*/ 81 w 164"/>
                <a:gd name="T39" fmla="*/ 142 h 166"/>
                <a:gd name="T40" fmla="*/ 81 w 164"/>
                <a:gd name="T41" fmla="*/ 142 h 166"/>
                <a:gd name="T42" fmla="*/ 81 w 164"/>
                <a:gd name="T43" fmla="*/ 166 h 166"/>
                <a:gd name="T44" fmla="*/ 45 w 164"/>
                <a:gd name="T45" fmla="*/ 158 h 166"/>
                <a:gd name="T46" fmla="*/ 55 w 164"/>
                <a:gd name="T47" fmla="*/ 136 h 166"/>
                <a:gd name="T48" fmla="*/ 35 w 164"/>
                <a:gd name="T49" fmla="*/ 120 h 166"/>
                <a:gd name="T50" fmla="*/ 16 w 164"/>
                <a:gd name="T51" fmla="*/ 135 h 166"/>
                <a:gd name="T52" fmla="*/ 0 w 164"/>
                <a:gd name="T53" fmla="*/ 102 h 166"/>
                <a:gd name="T54" fmla="*/ 24 w 164"/>
                <a:gd name="T55" fmla="*/ 96 h 166"/>
                <a:gd name="T56" fmla="*/ 22 w 164"/>
                <a:gd name="T57" fmla="*/ 83 h 166"/>
                <a:gd name="T58" fmla="*/ 24 w 164"/>
                <a:gd name="T59" fmla="*/ 70 h 166"/>
                <a:gd name="T60" fmla="*/ 0 w 164"/>
                <a:gd name="T61" fmla="*/ 65 h 166"/>
                <a:gd name="T62" fmla="*/ 16 w 164"/>
                <a:gd name="T63" fmla="*/ 32 h 166"/>
                <a:gd name="T64" fmla="*/ 35 w 164"/>
                <a:gd name="T65" fmla="*/ 47 h 166"/>
                <a:gd name="T66" fmla="*/ 55 w 164"/>
                <a:gd name="T67" fmla="*/ 31 h 166"/>
                <a:gd name="T68" fmla="*/ 45 w 164"/>
                <a:gd name="T69" fmla="*/ 8 h 166"/>
                <a:gd name="T70" fmla="*/ 81 w 164"/>
                <a:gd name="T71" fmla="*/ 0 h 166"/>
                <a:gd name="T72" fmla="*/ 81 w 164"/>
                <a:gd name="T73" fmla="*/ 25 h 166"/>
                <a:gd name="T74" fmla="*/ 81 w 164"/>
                <a:gd name="T75" fmla="*/ 48 h 166"/>
                <a:gd name="T76" fmla="*/ 45 w 164"/>
                <a:gd name="T77" fmla="*/ 83 h 166"/>
                <a:gd name="T78" fmla="*/ 81 w 164"/>
                <a:gd name="T79" fmla="*/ 119 h 166"/>
                <a:gd name="T80" fmla="*/ 81 w 164"/>
                <a:gd name="T81" fmla="*/ 14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4" h="166">
                  <a:moveTo>
                    <a:pt x="106" y="31"/>
                  </a:moveTo>
                  <a:cubicBezTo>
                    <a:pt x="117" y="8"/>
                    <a:pt x="117" y="8"/>
                    <a:pt x="117" y="8"/>
                  </a:cubicBezTo>
                  <a:cubicBezTo>
                    <a:pt x="128" y="14"/>
                    <a:pt x="138" y="22"/>
                    <a:pt x="146" y="32"/>
                  </a:cubicBezTo>
                  <a:cubicBezTo>
                    <a:pt x="126" y="47"/>
                    <a:pt x="126" y="47"/>
                    <a:pt x="126" y="47"/>
                  </a:cubicBezTo>
                  <a:cubicBezTo>
                    <a:pt x="132" y="54"/>
                    <a:pt x="136" y="62"/>
                    <a:pt x="138" y="70"/>
                  </a:cubicBezTo>
                  <a:cubicBezTo>
                    <a:pt x="162" y="65"/>
                    <a:pt x="162" y="65"/>
                    <a:pt x="162" y="65"/>
                  </a:cubicBezTo>
                  <a:cubicBezTo>
                    <a:pt x="163" y="71"/>
                    <a:pt x="164" y="77"/>
                    <a:pt x="164" y="83"/>
                  </a:cubicBezTo>
                  <a:cubicBezTo>
                    <a:pt x="164" y="90"/>
                    <a:pt x="163" y="96"/>
                    <a:pt x="162" y="102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6" y="105"/>
                    <a:pt x="132" y="113"/>
                    <a:pt x="126" y="120"/>
                  </a:cubicBezTo>
                  <a:cubicBezTo>
                    <a:pt x="146" y="135"/>
                    <a:pt x="146" y="135"/>
                    <a:pt x="146" y="135"/>
                  </a:cubicBezTo>
                  <a:cubicBezTo>
                    <a:pt x="138" y="145"/>
                    <a:pt x="128" y="153"/>
                    <a:pt x="117" y="158"/>
                  </a:cubicBezTo>
                  <a:cubicBezTo>
                    <a:pt x="106" y="136"/>
                    <a:pt x="106" y="136"/>
                    <a:pt x="106" y="136"/>
                  </a:cubicBezTo>
                  <a:cubicBezTo>
                    <a:pt x="98" y="140"/>
                    <a:pt x="90" y="142"/>
                    <a:pt x="81" y="142"/>
                  </a:cubicBezTo>
                  <a:cubicBezTo>
                    <a:pt x="81" y="119"/>
                    <a:pt x="81" y="119"/>
                    <a:pt x="81" y="119"/>
                  </a:cubicBezTo>
                  <a:cubicBezTo>
                    <a:pt x="100" y="119"/>
                    <a:pt x="116" y="103"/>
                    <a:pt x="116" y="83"/>
                  </a:cubicBezTo>
                  <a:cubicBezTo>
                    <a:pt x="116" y="64"/>
                    <a:pt x="100" y="48"/>
                    <a:pt x="81" y="48"/>
                  </a:cubicBezTo>
                  <a:cubicBezTo>
                    <a:pt x="81" y="25"/>
                    <a:pt x="81" y="25"/>
                    <a:pt x="81" y="25"/>
                  </a:cubicBezTo>
                  <a:cubicBezTo>
                    <a:pt x="90" y="25"/>
                    <a:pt x="98" y="27"/>
                    <a:pt x="106" y="31"/>
                  </a:cubicBezTo>
                  <a:close/>
                  <a:moveTo>
                    <a:pt x="81" y="142"/>
                  </a:moveTo>
                  <a:cubicBezTo>
                    <a:pt x="81" y="142"/>
                    <a:pt x="81" y="142"/>
                    <a:pt x="81" y="142"/>
                  </a:cubicBezTo>
                  <a:cubicBezTo>
                    <a:pt x="81" y="166"/>
                    <a:pt x="81" y="166"/>
                    <a:pt x="81" y="166"/>
                  </a:cubicBezTo>
                  <a:cubicBezTo>
                    <a:pt x="68" y="166"/>
                    <a:pt x="56" y="163"/>
                    <a:pt x="45" y="158"/>
                  </a:cubicBezTo>
                  <a:cubicBezTo>
                    <a:pt x="55" y="136"/>
                    <a:pt x="55" y="136"/>
                    <a:pt x="55" y="136"/>
                  </a:cubicBezTo>
                  <a:cubicBezTo>
                    <a:pt x="48" y="132"/>
                    <a:pt x="41" y="126"/>
                    <a:pt x="35" y="120"/>
                  </a:cubicBezTo>
                  <a:cubicBezTo>
                    <a:pt x="16" y="135"/>
                    <a:pt x="16" y="135"/>
                    <a:pt x="16" y="135"/>
                  </a:cubicBezTo>
                  <a:cubicBezTo>
                    <a:pt x="8" y="126"/>
                    <a:pt x="2" y="114"/>
                    <a:pt x="0" y="102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3" y="92"/>
                    <a:pt x="22" y="88"/>
                    <a:pt x="22" y="83"/>
                  </a:cubicBezTo>
                  <a:cubicBezTo>
                    <a:pt x="22" y="79"/>
                    <a:pt x="23" y="75"/>
                    <a:pt x="24" y="70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2" y="52"/>
                    <a:pt x="8" y="41"/>
                    <a:pt x="16" y="32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1" y="40"/>
                    <a:pt x="48" y="35"/>
                    <a:pt x="55" y="31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56" y="3"/>
                    <a:pt x="68" y="0"/>
                    <a:pt x="81" y="0"/>
                  </a:cubicBezTo>
                  <a:cubicBezTo>
                    <a:pt x="81" y="25"/>
                    <a:pt x="81" y="25"/>
                    <a:pt x="81" y="25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61" y="48"/>
                    <a:pt x="45" y="64"/>
                    <a:pt x="45" y="83"/>
                  </a:cubicBezTo>
                  <a:cubicBezTo>
                    <a:pt x="45" y="103"/>
                    <a:pt x="61" y="119"/>
                    <a:pt x="81" y="119"/>
                  </a:cubicBezTo>
                  <a:lnTo>
                    <a:pt x="81" y="14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39"/>
            <p:cNvSpPr>
              <a:spLocks noEditPoints="1"/>
            </p:cNvSpPr>
            <p:nvPr/>
          </p:nvSpPr>
          <p:spPr bwMode="auto">
            <a:xfrm>
              <a:off x="6412323" y="4630526"/>
              <a:ext cx="254493" cy="251805"/>
            </a:xfrm>
            <a:custGeom>
              <a:avLst/>
              <a:gdLst>
                <a:gd name="T0" fmla="*/ 60 w 120"/>
                <a:gd name="T1" fmla="*/ 119 h 119"/>
                <a:gd name="T2" fmla="*/ 70 w 120"/>
                <a:gd name="T3" fmla="*/ 119 h 119"/>
                <a:gd name="T4" fmla="*/ 70 w 120"/>
                <a:gd name="T5" fmla="*/ 110 h 119"/>
                <a:gd name="T6" fmla="*/ 89 w 120"/>
                <a:gd name="T7" fmla="*/ 102 h 119"/>
                <a:gd name="T8" fmla="*/ 96 w 120"/>
                <a:gd name="T9" fmla="*/ 109 h 119"/>
                <a:gd name="T10" fmla="*/ 109 w 120"/>
                <a:gd name="T11" fmla="*/ 95 h 119"/>
                <a:gd name="T12" fmla="*/ 103 w 120"/>
                <a:gd name="T13" fmla="*/ 89 h 119"/>
                <a:gd name="T14" fmla="*/ 111 w 120"/>
                <a:gd name="T15" fmla="*/ 69 h 119"/>
                <a:gd name="T16" fmla="*/ 120 w 120"/>
                <a:gd name="T17" fmla="*/ 69 h 119"/>
                <a:gd name="T18" fmla="*/ 120 w 120"/>
                <a:gd name="T19" fmla="*/ 50 h 119"/>
                <a:gd name="T20" fmla="*/ 111 w 120"/>
                <a:gd name="T21" fmla="*/ 50 h 119"/>
                <a:gd name="T22" fmla="*/ 103 w 120"/>
                <a:gd name="T23" fmla="*/ 30 h 119"/>
                <a:gd name="T24" fmla="*/ 109 w 120"/>
                <a:gd name="T25" fmla="*/ 24 h 119"/>
                <a:gd name="T26" fmla="*/ 96 w 120"/>
                <a:gd name="T27" fmla="*/ 10 h 119"/>
                <a:gd name="T28" fmla="*/ 89 w 120"/>
                <a:gd name="T29" fmla="*/ 17 h 119"/>
                <a:gd name="T30" fmla="*/ 70 w 120"/>
                <a:gd name="T31" fmla="*/ 8 h 119"/>
                <a:gd name="T32" fmla="*/ 70 w 120"/>
                <a:gd name="T33" fmla="*/ 0 h 119"/>
                <a:gd name="T34" fmla="*/ 60 w 120"/>
                <a:gd name="T35" fmla="*/ 0 h 119"/>
                <a:gd name="T36" fmla="*/ 60 w 120"/>
                <a:gd name="T37" fmla="*/ 17 h 119"/>
                <a:gd name="T38" fmla="*/ 103 w 120"/>
                <a:gd name="T39" fmla="*/ 59 h 119"/>
                <a:gd name="T40" fmla="*/ 60 w 120"/>
                <a:gd name="T41" fmla="*/ 102 h 119"/>
                <a:gd name="T42" fmla="*/ 60 w 120"/>
                <a:gd name="T43" fmla="*/ 119 h 119"/>
                <a:gd name="T44" fmla="*/ 17 w 120"/>
                <a:gd name="T45" fmla="*/ 89 h 119"/>
                <a:gd name="T46" fmla="*/ 11 w 120"/>
                <a:gd name="T47" fmla="*/ 95 h 119"/>
                <a:gd name="T48" fmla="*/ 24 w 120"/>
                <a:gd name="T49" fmla="*/ 109 h 119"/>
                <a:gd name="T50" fmla="*/ 31 w 120"/>
                <a:gd name="T51" fmla="*/ 102 h 119"/>
                <a:gd name="T52" fmla="*/ 51 w 120"/>
                <a:gd name="T53" fmla="*/ 110 h 119"/>
                <a:gd name="T54" fmla="*/ 51 w 120"/>
                <a:gd name="T55" fmla="*/ 119 h 119"/>
                <a:gd name="T56" fmla="*/ 60 w 120"/>
                <a:gd name="T57" fmla="*/ 119 h 119"/>
                <a:gd name="T58" fmla="*/ 60 w 120"/>
                <a:gd name="T59" fmla="*/ 102 h 119"/>
                <a:gd name="T60" fmla="*/ 60 w 120"/>
                <a:gd name="T61" fmla="*/ 102 h 119"/>
                <a:gd name="T62" fmla="*/ 18 w 120"/>
                <a:gd name="T63" fmla="*/ 59 h 119"/>
                <a:gd name="T64" fmla="*/ 60 w 120"/>
                <a:gd name="T65" fmla="*/ 17 h 119"/>
                <a:gd name="T66" fmla="*/ 60 w 120"/>
                <a:gd name="T67" fmla="*/ 17 h 119"/>
                <a:gd name="T68" fmla="*/ 60 w 120"/>
                <a:gd name="T69" fmla="*/ 17 h 119"/>
                <a:gd name="T70" fmla="*/ 60 w 120"/>
                <a:gd name="T71" fmla="*/ 0 h 119"/>
                <a:gd name="T72" fmla="*/ 51 w 120"/>
                <a:gd name="T73" fmla="*/ 0 h 119"/>
                <a:gd name="T74" fmla="*/ 51 w 120"/>
                <a:gd name="T75" fmla="*/ 8 h 119"/>
                <a:gd name="T76" fmla="*/ 31 w 120"/>
                <a:gd name="T77" fmla="*/ 17 h 119"/>
                <a:gd name="T78" fmla="*/ 24 w 120"/>
                <a:gd name="T79" fmla="*/ 10 h 119"/>
                <a:gd name="T80" fmla="*/ 11 w 120"/>
                <a:gd name="T81" fmla="*/ 24 h 119"/>
                <a:gd name="T82" fmla="*/ 17 w 120"/>
                <a:gd name="T83" fmla="*/ 30 h 119"/>
                <a:gd name="T84" fmla="*/ 9 w 120"/>
                <a:gd name="T85" fmla="*/ 50 h 119"/>
                <a:gd name="T86" fmla="*/ 0 w 120"/>
                <a:gd name="T87" fmla="*/ 50 h 119"/>
                <a:gd name="T88" fmla="*/ 0 w 120"/>
                <a:gd name="T89" fmla="*/ 69 h 119"/>
                <a:gd name="T90" fmla="*/ 9 w 120"/>
                <a:gd name="T91" fmla="*/ 69 h 119"/>
                <a:gd name="T92" fmla="*/ 17 w 120"/>
                <a:gd name="T93" fmla="*/ 8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0" h="119">
                  <a:moveTo>
                    <a:pt x="60" y="119"/>
                  </a:moveTo>
                  <a:cubicBezTo>
                    <a:pt x="70" y="119"/>
                    <a:pt x="70" y="119"/>
                    <a:pt x="70" y="119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77" y="109"/>
                    <a:pt x="84" y="106"/>
                    <a:pt x="89" y="102"/>
                  </a:cubicBezTo>
                  <a:cubicBezTo>
                    <a:pt x="96" y="109"/>
                    <a:pt x="96" y="109"/>
                    <a:pt x="96" y="109"/>
                  </a:cubicBezTo>
                  <a:cubicBezTo>
                    <a:pt x="109" y="95"/>
                    <a:pt x="109" y="95"/>
                    <a:pt x="109" y="95"/>
                  </a:cubicBezTo>
                  <a:cubicBezTo>
                    <a:pt x="103" y="89"/>
                    <a:pt x="103" y="89"/>
                    <a:pt x="103" y="89"/>
                  </a:cubicBezTo>
                  <a:cubicBezTo>
                    <a:pt x="107" y="83"/>
                    <a:pt x="110" y="76"/>
                    <a:pt x="111" y="69"/>
                  </a:cubicBezTo>
                  <a:cubicBezTo>
                    <a:pt x="120" y="69"/>
                    <a:pt x="120" y="69"/>
                    <a:pt x="120" y="69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10" y="43"/>
                    <a:pt x="107" y="36"/>
                    <a:pt x="103" y="30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4" y="13"/>
                    <a:pt x="77" y="10"/>
                    <a:pt x="70" y="8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84" y="17"/>
                    <a:pt x="103" y="36"/>
                    <a:pt x="103" y="59"/>
                  </a:cubicBezTo>
                  <a:cubicBezTo>
                    <a:pt x="103" y="83"/>
                    <a:pt x="84" y="102"/>
                    <a:pt x="60" y="102"/>
                  </a:cubicBezTo>
                  <a:lnTo>
                    <a:pt x="60" y="119"/>
                  </a:lnTo>
                  <a:close/>
                  <a:moveTo>
                    <a:pt x="17" y="89"/>
                  </a:moveTo>
                  <a:cubicBezTo>
                    <a:pt x="11" y="95"/>
                    <a:pt x="11" y="95"/>
                    <a:pt x="11" y="95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31" y="102"/>
                    <a:pt x="31" y="102"/>
                    <a:pt x="31" y="102"/>
                  </a:cubicBezTo>
                  <a:cubicBezTo>
                    <a:pt x="37" y="106"/>
                    <a:pt x="43" y="109"/>
                    <a:pt x="51" y="110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60" y="119"/>
                    <a:pt x="60" y="119"/>
                    <a:pt x="60" y="119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37" y="102"/>
                    <a:pt x="18" y="83"/>
                    <a:pt x="18" y="59"/>
                  </a:cubicBezTo>
                  <a:cubicBezTo>
                    <a:pt x="18" y="36"/>
                    <a:pt x="37" y="17"/>
                    <a:pt x="60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43" y="10"/>
                    <a:pt x="37" y="13"/>
                    <a:pt x="31" y="17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3" y="36"/>
                    <a:pt x="10" y="43"/>
                    <a:pt x="9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10" y="76"/>
                    <a:pt x="13" y="83"/>
                    <a:pt x="17" y="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40"/>
            <p:cNvSpPr>
              <a:spLocks noEditPoints="1"/>
            </p:cNvSpPr>
            <p:nvPr/>
          </p:nvSpPr>
          <p:spPr bwMode="auto">
            <a:xfrm>
              <a:off x="6460714" y="4677123"/>
              <a:ext cx="156818" cy="158610"/>
            </a:xfrm>
            <a:custGeom>
              <a:avLst/>
              <a:gdLst>
                <a:gd name="T0" fmla="*/ 37 w 74"/>
                <a:gd name="T1" fmla="*/ 0 h 75"/>
                <a:gd name="T2" fmla="*/ 74 w 74"/>
                <a:gd name="T3" fmla="*/ 37 h 75"/>
                <a:gd name="T4" fmla="*/ 37 w 74"/>
                <a:gd name="T5" fmla="*/ 75 h 75"/>
                <a:gd name="T6" fmla="*/ 37 w 74"/>
                <a:gd name="T7" fmla="*/ 75 h 75"/>
                <a:gd name="T8" fmla="*/ 37 w 74"/>
                <a:gd name="T9" fmla="*/ 69 h 75"/>
                <a:gd name="T10" fmla="*/ 37 w 74"/>
                <a:gd name="T11" fmla="*/ 69 h 75"/>
                <a:gd name="T12" fmla="*/ 69 w 74"/>
                <a:gd name="T13" fmla="*/ 37 h 75"/>
                <a:gd name="T14" fmla="*/ 37 w 74"/>
                <a:gd name="T15" fmla="*/ 6 h 75"/>
                <a:gd name="T16" fmla="*/ 37 w 74"/>
                <a:gd name="T17" fmla="*/ 6 h 75"/>
                <a:gd name="T18" fmla="*/ 37 w 74"/>
                <a:gd name="T19" fmla="*/ 0 h 75"/>
                <a:gd name="T20" fmla="*/ 37 w 74"/>
                <a:gd name="T21" fmla="*/ 75 h 75"/>
                <a:gd name="T22" fmla="*/ 0 w 74"/>
                <a:gd name="T23" fmla="*/ 37 h 75"/>
                <a:gd name="T24" fmla="*/ 37 w 74"/>
                <a:gd name="T25" fmla="*/ 0 h 75"/>
                <a:gd name="T26" fmla="*/ 37 w 74"/>
                <a:gd name="T27" fmla="*/ 6 h 75"/>
                <a:gd name="T28" fmla="*/ 5 w 74"/>
                <a:gd name="T29" fmla="*/ 37 h 75"/>
                <a:gd name="T30" fmla="*/ 37 w 74"/>
                <a:gd name="T31" fmla="*/ 69 h 75"/>
                <a:gd name="T32" fmla="*/ 37 w 74"/>
                <a:gd name="T3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" h="75">
                  <a:moveTo>
                    <a:pt x="37" y="0"/>
                  </a:moveTo>
                  <a:cubicBezTo>
                    <a:pt x="58" y="0"/>
                    <a:pt x="74" y="17"/>
                    <a:pt x="74" y="37"/>
                  </a:cubicBezTo>
                  <a:cubicBezTo>
                    <a:pt x="74" y="58"/>
                    <a:pt x="58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55" y="69"/>
                    <a:pt x="69" y="55"/>
                    <a:pt x="69" y="37"/>
                  </a:cubicBezTo>
                  <a:cubicBezTo>
                    <a:pt x="69" y="20"/>
                    <a:pt x="55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0"/>
                    <a:pt x="37" y="0"/>
                    <a:pt x="37" y="0"/>
                  </a:cubicBezTo>
                  <a:close/>
                  <a:moveTo>
                    <a:pt x="37" y="75"/>
                  </a:moveTo>
                  <a:cubicBezTo>
                    <a:pt x="17" y="75"/>
                    <a:pt x="0" y="58"/>
                    <a:pt x="0" y="37"/>
                  </a:cubicBezTo>
                  <a:cubicBezTo>
                    <a:pt x="0" y="17"/>
                    <a:pt x="17" y="0"/>
                    <a:pt x="37" y="0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20" y="6"/>
                    <a:pt x="5" y="20"/>
                    <a:pt x="5" y="37"/>
                  </a:cubicBezTo>
                  <a:cubicBezTo>
                    <a:pt x="5" y="55"/>
                    <a:pt x="20" y="69"/>
                    <a:pt x="37" y="69"/>
                  </a:cubicBezTo>
                  <a:lnTo>
                    <a:pt x="37" y="75"/>
                  </a:lnTo>
                  <a:close/>
                </a:path>
              </a:pathLst>
            </a:custGeom>
            <a:solidFill>
              <a:srgbClr val="D9D9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41"/>
            <p:cNvSpPr>
              <a:spLocks noEditPoints="1"/>
            </p:cNvSpPr>
            <p:nvPr/>
          </p:nvSpPr>
          <p:spPr bwMode="auto">
            <a:xfrm>
              <a:off x="6499246" y="4964772"/>
              <a:ext cx="386220" cy="383531"/>
            </a:xfrm>
            <a:custGeom>
              <a:avLst/>
              <a:gdLst>
                <a:gd name="T0" fmla="*/ 91 w 182"/>
                <a:gd name="T1" fmla="*/ 14 h 181"/>
                <a:gd name="T2" fmla="*/ 91 w 182"/>
                <a:gd name="T3" fmla="*/ 0 h 181"/>
                <a:gd name="T4" fmla="*/ 126 w 182"/>
                <a:gd name="T5" fmla="*/ 7 h 181"/>
                <a:gd name="T6" fmla="*/ 120 w 182"/>
                <a:gd name="T7" fmla="*/ 20 h 181"/>
                <a:gd name="T8" fmla="*/ 145 w 182"/>
                <a:gd name="T9" fmla="*/ 37 h 181"/>
                <a:gd name="T10" fmla="*/ 155 w 182"/>
                <a:gd name="T11" fmla="*/ 26 h 181"/>
                <a:gd name="T12" fmla="*/ 175 w 182"/>
                <a:gd name="T13" fmla="*/ 56 h 181"/>
                <a:gd name="T14" fmla="*/ 162 w 182"/>
                <a:gd name="T15" fmla="*/ 61 h 181"/>
                <a:gd name="T16" fmla="*/ 167 w 182"/>
                <a:gd name="T17" fmla="*/ 91 h 181"/>
                <a:gd name="T18" fmla="*/ 182 w 182"/>
                <a:gd name="T19" fmla="*/ 91 h 181"/>
                <a:gd name="T20" fmla="*/ 175 w 182"/>
                <a:gd name="T21" fmla="*/ 125 h 181"/>
                <a:gd name="T22" fmla="*/ 162 w 182"/>
                <a:gd name="T23" fmla="*/ 120 h 181"/>
                <a:gd name="T24" fmla="*/ 145 w 182"/>
                <a:gd name="T25" fmla="*/ 145 h 181"/>
                <a:gd name="T26" fmla="*/ 155 w 182"/>
                <a:gd name="T27" fmla="*/ 155 h 181"/>
                <a:gd name="T28" fmla="*/ 126 w 182"/>
                <a:gd name="T29" fmla="*/ 175 h 181"/>
                <a:gd name="T30" fmla="*/ 120 w 182"/>
                <a:gd name="T31" fmla="*/ 161 h 181"/>
                <a:gd name="T32" fmla="*/ 91 w 182"/>
                <a:gd name="T33" fmla="*/ 167 h 181"/>
                <a:gd name="T34" fmla="*/ 91 w 182"/>
                <a:gd name="T35" fmla="*/ 150 h 181"/>
                <a:gd name="T36" fmla="*/ 151 w 182"/>
                <a:gd name="T37" fmla="*/ 91 h 181"/>
                <a:gd name="T38" fmla="*/ 91 w 182"/>
                <a:gd name="T39" fmla="*/ 31 h 181"/>
                <a:gd name="T40" fmla="*/ 91 w 182"/>
                <a:gd name="T41" fmla="*/ 14 h 181"/>
                <a:gd name="T42" fmla="*/ 37 w 182"/>
                <a:gd name="T43" fmla="*/ 145 h 181"/>
                <a:gd name="T44" fmla="*/ 27 w 182"/>
                <a:gd name="T45" fmla="*/ 155 h 181"/>
                <a:gd name="T46" fmla="*/ 7 w 182"/>
                <a:gd name="T47" fmla="*/ 125 h 181"/>
                <a:gd name="T48" fmla="*/ 21 w 182"/>
                <a:gd name="T49" fmla="*/ 120 h 181"/>
                <a:gd name="T50" fmla="*/ 15 w 182"/>
                <a:gd name="T51" fmla="*/ 91 h 181"/>
                <a:gd name="T52" fmla="*/ 0 w 182"/>
                <a:gd name="T53" fmla="*/ 91 h 181"/>
                <a:gd name="T54" fmla="*/ 7 w 182"/>
                <a:gd name="T55" fmla="*/ 56 h 181"/>
                <a:gd name="T56" fmla="*/ 21 w 182"/>
                <a:gd name="T57" fmla="*/ 61 h 181"/>
                <a:gd name="T58" fmla="*/ 37 w 182"/>
                <a:gd name="T59" fmla="*/ 37 h 181"/>
                <a:gd name="T60" fmla="*/ 27 w 182"/>
                <a:gd name="T61" fmla="*/ 26 h 181"/>
                <a:gd name="T62" fmla="*/ 56 w 182"/>
                <a:gd name="T63" fmla="*/ 7 h 181"/>
                <a:gd name="T64" fmla="*/ 62 w 182"/>
                <a:gd name="T65" fmla="*/ 20 h 181"/>
                <a:gd name="T66" fmla="*/ 91 w 182"/>
                <a:gd name="T67" fmla="*/ 14 h 181"/>
                <a:gd name="T68" fmla="*/ 91 w 182"/>
                <a:gd name="T69" fmla="*/ 31 h 181"/>
                <a:gd name="T70" fmla="*/ 32 w 182"/>
                <a:gd name="T71" fmla="*/ 91 h 181"/>
                <a:gd name="T72" fmla="*/ 91 w 182"/>
                <a:gd name="T73" fmla="*/ 150 h 181"/>
                <a:gd name="T74" fmla="*/ 91 w 182"/>
                <a:gd name="T75" fmla="*/ 167 h 181"/>
                <a:gd name="T76" fmla="*/ 91 w 182"/>
                <a:gd name="T77" fmla="*/ 181 h 181"/>
                <a:gd name="T78" fmla="*/ 56 w 182"/>
                <a:gd name="T79" fmla="*/ 175 h 181"/>
                <a:gd name="T80" fmla="*/ 62 w 182"/>
                <a:gd name="T81" fmla="*/ 161 h 181"/>
                <a:gd name="T82" fmla="*/ 37 w 182"/>
                <a:gd name="T83" fmla="*/ 14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2" h="181">
                  <a:moveTo>
                    <a:pt x="91" y="14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103" y="0"/>
                    <a:pt x="115" y="2"/>
                    <a:pt x="126" y="7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30" y="24"/>
                    <a:pt x="138" y="30"/>
                    <a:pt x="145" y="37"/>
                  </a:cubicBezTo>
                  <a:cubicBezTo>
                    <a:pt x="155" y="26"/>
                    <a:pt x="155" y="26"/>
                    <a:pt x="155" y="26"/>
                  </a:cubicBezTo>
                  <a:cubicBezTo>
                    <a:pt x="164" y="35"/>
                    <a:pt x="170" y="45"/>
                    <a:pt x="175" y="56"/>
                  </a:cubicBezTo>
                  <a:cubicBezTo>
                    <a:pt x="162" y="61"/>
                    <a:pt x="162" y="61"/>
                    <a:pt x="162" y="61"/>
                  </a:cubicBezTo>
                  <a:cubicBezTo>
                    <a:pt x="165" y="70"/>
                    <a:pt x="167" y="80"/>
                    <a:pt x="167" y="91"/>
                  </a:cubicBezTo>
                  <a:cubicBezTo>
                    <a:pt x="182" y="91"/>
                    <a:pt x="182" y="91"/>
                    <a:pt x="182" y="91"/>
                  </a:cubicBezTo>
                  <a:cubicBezTo>
                    <a:pt x="182" y="103"/>
                    <a:pt x="179" y="115"/>
                    <a:pt x="175" y="125"/>
                  </a:cubicBezTo>
                  <a:cubicBezTo>
                    <a:pt x="162" y="120"/>
                    <a:pt x="162" y="120"/>
                    <a:pt x="162" y="120"/>
                  </a:cubicBezTo>
                  <a:cubicBezTo>
                    <a:pt x="158" y="129"/>
                    <a:pt x="152" y="138"/>
                    <a:pt x="145" y="14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47" y="163"/>
                    <a:pt x="137" y="170"/>
                    <a:pt x="126" y="175"/>
                  </a:cubicBezTo>
                  <a:cubicBezTo>
                    <a:pt x="120" y="161"/>
                    <a:pt x="120" y="161"/>
                    <a:pt x="120" y="161"/>
                  </a:cubicBezTo>
                  <a:cubicBezTo>
                    <a:pt x="111" y="165"/>
                    <a:pt x="101" y="167"/>
                    <a:pt x="91" y="167"/>
                  </a:cubicBezTo>
                  <a:cubicBezTo>
                    <a:pt x="91" y="150"/>
                    <a:pt x="91" y="150"/>
                    <a:pt x="91" y="150"/>
                  </a:cubicBezTo>
                  <a:cubicBezTo>
                    <a:pt x="124" y="150"/>
                    <a:pt x="151" y="124"/>
                    <a:pt x="151" y="91"/>
                  </a:cubicBezTo>
                  <a:cubicBezTo>
                    <a:pt x="151" y="58"/>
                    <a:pt x="124" y="31"/>
                    <a:pt x="91" y="31"/>
                  </a:cubicBezTo>
                  <a:lnTo>
                    <a:pt x="91" y="14"/>
                  </a:lnTo>
                  <a:close/>
                  <a:moveTo>
                    <a:pt x="37" y="145"/>
                  </a:moveTo>
                  <a:cubicBezTo>
                    <a:pt x="27" y="155"/>
                    <a:pt x="27" y="155"/>
                    <a:pt x="27" y="155"/>
                  </a:cubicBezTo>
                  <a:cubicBezTo>
                    <a:pt x="19" y="147"/>
                    <a:pt x="12" y="137"/>
                    <a:pt x="7" y="125"/>
                  </a:cubicBezTo>
                  <a:cubicBezTo>
                    <a:pt x="21" y="120"/>
                    <a:pt x="21" y="120"/>
                    <a:pt x="21" y="120"/>
                  </a:cubicBezTo>
                  <a:cubicBezTo>
                    <a:pt x="17" y="111"/>
                    <a:pt x="15" y="101"/>
                    <a:pt x="15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78"/>
                    <a:pt x="3" y="67"/>
                    <a:pt x="7" y="56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4" y="52"/>
                    <a:pt x="30" y="44"/>
                    <a:pt x="37" y="37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35" y="18"/>
                    <a:pt x="45" y="11"/>
                    <a:pt x="56" y="7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71" y="16"/>
                    <a:pt x="81" y="14"/>
                    <a:pt x="91" y="14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58" y="31"/>
                    <a:pt x="32" y="58"/>
                    <a:pt x="32" y="91"/>
                  </a:cubicBezTo>
                  <a:cubicBezTo>
                    <a:pt x="32" y="124"/>
                    <a:pt x="58" y="150"/>
                    <a:pt x="91" y="150"/>
                  </a:cubicBezTo>
                  <a:cubicBezTo>
                    <a:pt x="91" y="167"/>
                    <a:pt x="91" y="167"/>
                    <a:pt x="91" y="167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79" y="181"/>
                    <a:pt x="67" y="179"/>
                    <a:pt x="56" y="175"/>
                  </a:cubicBezTo>
                  <a:cubicBezTo>
                    <a:pt x="62" y="161"/>
                    <a:pt x="62" y="161"/>
                    <a:pt x="62" y="161"/>
                  </a:cubicBezTo>
                  <a:cubicBezTo>
                    <a:pt x="53" y="157"/>
                    <a:pt x="44" y="152"/>
                    <a:pt x="37" y="145"/>
                  </a:cubicBezTo>
                  <a:close/>
                </a:path>
              </a:pathLst>
            </a:custGeom>
            <a:solidFill>
              <a:srgbClr val="7179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42"/>
            <p:cNvSpPr>
              <a:spLocks/>
            </p:cNvSpPr>
            <p:nvPr/>
          </p:nvSpPr>
          <p:spPr bwMode="auto">
            <a:xfrm>
              <a:off x="6541362" y="5005097"/>
              <a:ext cx="301090" cy="302883"/>
            </a:xfrm>
            <a:custGeom>
              <a:avLst/>
              <a:gdLst>
                <a:gd name="T0" fmla="*/ 180 w 336"/>
                <a:gd name="T1" fmla="*/ 156 h 338"/>
                <a:gd name="T2" fmla="*/ 310 w 336"/>
                <a:gd name="T3" fmla="*/ 74 h 338"/>
                <a:gd name="T4" fmla="*/ 313 w 336"/>
                <a:gd name="T5" fmla="*/ 78 h 338"/>
                <a:gd name="T6" fmla="*/ 185 w 336"/>
                <a:gd name="T7" fmla="*/ 163 h 338"/>
                <a:gd name="T8" fmla="*/ 336 w 336"/>
                <a:gd name="T9" fmla="*/ 135 h 338"/>
                <a:gd name="T10" fmla="*/ 336 w 336"/>
                <a:gd name="T11" fmla="*/ 142 h 338"/>
                <a:gd name="T12" fmla="*/ 187 w 336"/>
                <a:gd name="T13" fmla="*/ 171 h 338"/>
                <a:gd name="T14" fmla="*/ 336 w 336"/>
                <a:gd name="T15" fmla="*/ 201 h 338"/>
                <a:gd name="T16" fmla="*/ 336 w 336"/>
                <a:gd name="T17" fmla="*/ 208 h 338"/>
                <a:gd name="T18" fmla="*/ 185 w 336"/>
                <a:gd name="T19" fmla="*/ 178 h 338"/>
                <a:gd name="T20" fmla="*/ 313 w 336"/>
                <a:gd name="T21" fmla="*/ 263 h 338"/>
                <a:gd name="T22" fmla="*/ 308 w 336"/>
                <a:gd name="T23" fmla="*/ 270 h 338"/>
                <a:gd name="T24" fmla="*/ 180 w 336"/>
                <a:gd name="T25" fmla="*/ 182 h 338"/>
                <a:gd name="T26" fmla="*/ 265 w 336"/>
                <a:gd name="T27" fmla="*/ 310 h 338"/>
                <a:gd name="T28" fmla="*/ 261 w 336"/>
                <a:gd name="T29" fmla="*/ 315 h 338"/>
                <a:gd name="T30" fmla="*/ 175 w 336"/>
                <a:gd name="T31" fmla="*/ 187 h 338"/>
                <a:gd name="T32" fmla="*/ 204 w 336"/>
                <a:gd name="T33" fmla="*/ 338 h 338"/>
                <a:gd name="T34" fmla="*/ 197 w 336"/>
                <a:gd name="T35" fmla="*/ 338 h 338"/>
                <a:gd name="T36" fmla="*/ 168 w 336"/>
                <a:gd name="T37" fmla="*/ 187 h 338"/>
                <a:gd name="T38" fmla="*/ 138 w 336"/>
                <a:gd name="T39" fmla="*/ 338 h 338"/>
                <a:gd name="T40" fmla="*/ 130 w 336"/>
                <a:gd name="T41" fmla="*/ 336 h 338"/>
                <a:gd name="T42" fmla="*/ 161 w 336"/>
                <a:gd name="T43" fmla="*/ 187 h 338"/>
                <a:gd name="T44" fmla="*/ 76 w 336"/>
                <a:gd name="T45" fmla="*/ 312 h 338"/>
                <a:gd name="T46" fmla="*/ 69 w 336"/>
                <a:gd name="T47" fmla="*/ 310 h 338"/>
                <a:gd name="T48" fmla="*/ 156 w 336"/>
                <a:gd name="T49" fmla="*/ 182 h 338"/>
                <a:gd name="T50" fmla="*/ 26 w 336"/>
                <a:gd name="T51" fmla="*/ 268 h 338"/>
                <a:gd name="T52" fmla="*/ 24 w 336"/>
                <a:gd name="T53" fmla="*/ 260 h 338"/>
                <a:gd name="T54" fmla="*/ 152 w 336"/>
                <a:gd name="T55" fmla="*/ 175 h 338"/>
                <a:gd name="T56" fmla="*/ 0 w 336"/>
                <a:gd name="T57" fmla="*/ 206 h 338"/>
                <a:gd name="T58" fmla="*/ 0 w 336"/>
                <a:gd name="T59" fmla="*/ 199 h 338"/>
                <a:gd name="T60" fmla="*/ 152 w 336"/>
                <a:gd name="T61" fmla="*/ 171 h 338"/>
                <a:gd name="T62" fmla="*/ 0 w 336"/>
                <a:gd name="T63" fmla="*/ 137 h 338"/>
                <a:gd name="T64" fmla="*/ 0 w 336"/>
                <a:gd name="T65" fmla="*/ 133 h 338"/>
                <a:gd name="T66" fmla="*/ 152 w 336"/>
                <a:gd name="T67" fmla="*/ 163 h 338"/>
                <a:gd name="T68" fmla="*/ 24 w 336"/>
                <a:gd name="T69" fmla="*/ 76 h 338"/>
                <a:gd name="T70" fmla="*/ 29 w 336"/>
                <a:gd name="T71" fmla="*/ 71 h 338"/>
                <a:gd name="T72" fmla="*/ 156 w 336"/>
                <a:gd name="T73" fmla="*/ 156 h 338"/>
                <a:gd name="T74" fmla="*/ 71 w 336"/>
                <a:gd name="T75" fmla="*/ 29 h 338"/>
                <a:gd name="T76" fmla="*/ 78 w 336"/>
                <a:gd name="T77" fmla="*/ 24 h 338"/>
                <a:gd name="T78" fmla="*/ 161 w 336"/>
                <a:gd name="T79" fmla="*/ 154 h 338"/>
                <a:gd name="T80" fmla="*/ 133 w 336"/>
                <a:gd name="T81" fmla="*/ 3 h 338"/>
                <a:gd name="T82" fmla="*/ 140 w 336"/>
                <a:gd name="T83" fmla="*/ 0 h 338"/>
                <a:gd name="T84" fmla="*/ 168 w 336"/>
                <a:gd name="T85" fmla="*/ 152 h 338"/>
                <a:gd name="T86" fmla="*/ 199 w 336"/>
                <a:gd name="T87" fmla="*/ 3 h 338"/>
                <a:gd name="T88" fmla="*/ 206 w 336"/>
                <a:gd name="T89" fmla="*/ 3 h 338"/>
                <a:gd name="T90" fmla="*/ 175 w 336"/>
                <a:gd name="T91" fmla="*/ 154 h 338"/>
                <a:gd name="T92" fmla="*/ 263 w 336"/>
                <a:gd name="T93" fmla="*/ 26 h 338"/>
                <a:gd name="T94" fmla="*/ 268 w 336"/>
                <a:gd name="T95" fmla="*/ 31 h 338"/>
                <a:gd name="T96" fmla="*/ 180 w 336"/>
                <a:gd name="T97" fmla="*/ 156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6" h="338">
                  <a:moveTo>
                    <a:pt x="180" y="156"/>
                  </a:moveTo>
                  <a:lnTo>
                    <a:pt x="310" y="74"/>
                  </a:lnTo>
                  <a:lnTo>
                    <a:pt x="313" y="78"/>
                  </a:lnTo>
                  <a:lnTo>
                    <a:pt x="185" y="163"/>
                  </a:lnTo>
                  <a:lnTo>
                    <a:pt x="336" y="135"/>
                  </a:lnTo>
                  <a:lnTo>
                    <a:pt x="336" y="142"/>
                  </a:lnTo>
                  <a:lnTo>
                    <a:pt x="187" y="171"/>
                  </a:lnTo>
                  <a:lnTo>
                    <a:pt x="336" y="201"/>
                  </a:lnTo>
                  <a:lnTo>
                    <a:pt x="336" y="208"/>
                  </a:lnTo>
                  <a:lnTo>
                    <a:pt x="185" y="178"/>
                  </a:lnTo>
                  <a:lnTo>
                    <a:pt x="313" y="263"/>
                  </a:lnTo>
                  <a:lnTo>
                    <a:pt x="308" y="270"/>
                  </a:lnTo>
                  <a:lnTo>
                    <a:pt x="180" y="182"/>
                  </a:lnTo>
                  <a:lnTo>
                    <a:pt x="265" y="310"/>
                  </a:lnTo>
                  <a:lnTo>
                    <a:pt x="261" y="315"/>
                  </a:lnTo>
                  <a:lnTo>
                    <a:pt x="175" y="187"/>
                  </a:lnTo>
                  <a:lnTo>
                    <a:pt x="204" y="338"/>
                  </a:lnTo>
                  <a:lnTo>
                    <a:pt x="197" y="338"/>
                  </a:lnTo>
                  <a:lnTo>
                    <a:pt x="168" y="187"/>
                  </a:lnTo>
                  <a:lnTo>
                    <a:pt x="138" y="338"/>
                  </a:lnTo>
                  <a:lnTo>
                    <a:pt x="130" y="336"/>
                  </a:lnTo>
                  <a:lnTo>
                    <a:pt x="161" y="187"/>
                  </a:lnTo>
                  <a:lnTo>
                    <a:pt x="76" y="312"/>
                  </a:lnTo>
                  <a:lnTo>
                    <a:pt x="69" y="310"/>
                  </a:lnTo>
                  <a:lnTo>
                    <a:pt x="156" y="182"/>
                  </a:lnTo>
                  <a:lnTo>
                    <a:pt x="26" y="268"/>
                  </a:lnTo>
                  <a:lnTo>
                    <a:pt x="24" y="260"/>
                  </a:lnTo>
                  <a:lnTo>
                    <a:pt x="152" y="175"/>
                  </a:lnTo>
                  <a:lnTo>
                    <a:pt x="0" y="206"/>
                  </a:lnTo>
                  <a:lnTo>
                    <a:pt x="0" y="199"/>
                  </a:lnTo>
                  <a:lnTo>
                    <a:pt x="152" y="171"/>
                  </a:lnTo>
                  <a:lnTo>
                    <a:pt x="0" y="137"/>
                  </a:lnTo>
                  <a:lnTo>
                    <a:pt x="0" y="133"/>
                  </a:lnTo>
                  <a:lnTo>
                    <a:pt x="152" y="163"/>
                  </a:lnTo>
                  <a:lnTo>
                    <a:pt x="24" y="76"/>
                  </a:lnTo>
                  <a:lnTo>
                    <a:pt x="29" y="71"/>
                  </a:lnTo>
                  <a:lnTo>
                    <a:pt x="156" y="156"/>
                  </a:lnTo>
                  <a:lnTo>
                    <a:pt x="71" y="29"/>
                  </a:lnTo>
                  <a:lnTo>
                    <a:pt x="78" y="24"/>
                  </a:lnTo>
                  <a:lnTo>
                    <a:pt x="161" y="154"/>
                  </a:lnTo>
                  <a:lnTo>
                    <a:pt x="133" y="3"/>
                  </a:lnTo>
                  <a:lnTo>
                    <a:pt x="140" y="0"/>
                  </a:lnTo>
                  <a:lnTo>
                    <a:pt x="168" y="152"/>
                  </a:lnTo>
                  <a:lnTo>
                    <a:pt x="199" y="3"/>
                  </a:lnTo>
                  <a:lnTo>
                    <a:pt x="206" y="3"/>
                  </a:lnTo>
                  <a:lnTo>
                    <a:pt x="175" y="154"/>
                  </a:lnTo>
                  <a:lnTo>
                    <a:pt x="263" y="26"/>
                  </a:lnTo>
                  <a:lnTo>
                    <a:pt x="268" y="31"/>
                  </a:lnTo>
                  <a:lnTo>
                    <a:pt x="180" y="156"/>
                  </a:lnTo>
                  <a:close/>
                </a:path>
              </a:pathLst>
            </a:custGeom>
            <a:solidFill>
              <a:srgbClr val="7179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44"/>
            <p:cNvSpPr>
              <a:spLocks noEditPoints="1"/>
            </p:cNvSpPr>
            <p:nvPr/>
          </p:nvSpPr>
          <p:spPr bwMode="auto">
            <a:xfrm>
              <a:off x="4661340" y="2868789"/>
              <a:ext cx="407726" cy="406831"/>
            </a:xfrm>
            <a:custGeom>
              <a:avLst/>
              <a:gdLst>
                <a:gd name="T0" fmla="*/ 96 w 192"/>
                <a:gd name="T1" fmla="*/ 192 h 192"/>
                <a:gd name="T2" fmla="*/ 111 w 192"/>
                <a:gd name="T3" fmla="*/ 192 h 192"/>
                <a:gd name="T4" fmla="*/ 111 w 192"/>
                <a:gd name="T5" fmla="*/ 178 h 192"/>
                <a:gd name="T6" fmla="*/ 143 w 192"/>
                <a:gd name="T7" fmla="*/ 165 h 192"/>
                <a:gd name="T8" fmla="*/ 153 w 192"/>
                <a:gd name="T9" fmla="*/ 175 h 192"/>
                <a:gd name="T10" fmla="*/ 174 w 192"/>
                <a:gd name="T11" fmla="*/ 153 h 192"/>
                <a:gd name="T12" fmla="*/ 164 w 192"/>
                <a:gd name="T13" fmla="*/ 143 h 192"/>
                <a:gd name="T14" fmla="*/ 177 w 192"/>
                <a:gd name="T15" fmla="*/ 111 h 192"/>
                <a:gd name="T16" fmla="*/ 192 w 192"/>
                <a:gd name="T17" fmla="*/ 111 h 192"/>
                <a:gd name="T18" fmla="*/ 192 w 192"/>
                <a:gd name="T19" fmla="*/ 81 h 192"/>
                <a:gd name="T20" fmla="*/ 177 w 192"/>
                <a:gd name="T21" fmla="*/ 81 h 192"/>
                <a:gd name="T22" fmla="*/ 164 w 192"/>
                <a:gd name="T23" fmla="*/ 49 h 192"/>
                <a:gd name="T24" fmla="*/ 174 w 192"/>
                <a:gd name="T25" fmla="*/ 39 h 192"/>
                <a:gd name="T26" fmla="*/ 153 w 192"/>
                <a:gd name="T27" fmla="*/ 18 h 192"/>
                <a:gd name="T28" fmla="*/ 143 w 192"/>
                <a:gd name="T29" fmla="*/ 28 h 192"/>
                <a:gd name="T30" fmla="*/ 111 w 192"/>
                <a:gd name="T31" fmla="*/ 14 h 192"/>
                <a:gd name="T32" fmla="*/ 111 w 192"/>
                <a:gd name="T33" fmla="*/ 0 h 192"/>
                <a:gd name="T34" fmla="*/ 96 w 192"/>
                <a:gd name="T35" fmla="*/ 0 h 192"/>
                <a:gd name="T36" fmla="*/ 96 w 192"/>
                <a:gd name="T37" fmla="*/ 28 h 192"/>
                <a:gd name="T38" fmla="*/ 164 w 192"/>
                <a:gd name="T39" fmla="*/ 96 h 192"/>
                <a:gd name="T40" fmla="*/ 96 w 192"/>
                <a:gd name="T41" fmla="*/ 164 h 192"/>
                <a:gd name="T42" fmla="*/ 96 w 192"/>
                <a:gd name="T43" fmla="*/ 192 h 192"/>
                <a:gd name="T44" fmla="*/ 27 w 192"/>
                <a:gd name="T45" fmla="*/ 143 h 192"/>
                <a:gd name="T46" fmla="*/ 17 w 192"/>
                <a:gd name="T47" fmla="*/ 153 h 192"/>
                <a:gd name="T48" fmla="*/ 38 w 192"/>
                <a:gd name="T49" fmla="*/ 175 h 192"/>
                <a:gd name="T50" fmla="*/ 49 w 192"/>
                <a:gd name="T51" fmla="*/ 165 h 192"/>
                <a:gd name="T52" fmla="*/ 80 w 192"/>
                <a:gd name="T53" fmla="*/ 178 h 192"/>
                <a:gd name="T54" fmla="*/ 80 w 192"/>
                <a:gd name="T55" fmla="*/ 192 h 192"/>
                <a:gd name="T56" fmla="*/ 96 w 192"/>
                <a:gd name="T57" fmla="*/ 192 h 192"/>
                <a:gd name="T58" fmla="*/ 96 w 192"/>
                <a:gd name="T59" fmla="*/ 164 h 192"/>
                <a:gd name="T60" fmla="*/ 96 w 192"/>
                <a:gd name="T61" fmla="*/ 164 h 192"/>
                <a:gd name="T62" fmla="*/ 28 w 192"/>
                <a:gd name="T63" fmla="*/ 96 h 192"/>
                <a:gd name="T64" fmla="*/ 96 w 192"/>
                <a:gd name="T65" fmla="*/ 28 h 192"/>
                <a:gd name="T66" fmla="*/ 96 w 192"/>
                <a:gd name="T67" fmla="*/ 28 h 192"/>
                <a:gd name="T68" fmla="*/ 96 w 192"/>
                <a:gd name="T69" fmla="*/ 28 h 192"/>
                <a:gd name="T70" fmla="*/ 96 w 192"/>
                <a:gd name="T71" fmla="*/ 0 h 192"/>
                <a:gd name="T72" fmla="*/ 80 w 192"/>
                <a:gd name="T73" fmla="*/ 0 h 192"/>
                <a:gd name="T74" fmla="*/ 80 w 192"/>
                <a:gd name="T75" fmla="*/ 14 h 192"/>
                <a:gd name="T76" fmla="*/ 49 w 192"/>
                <a:gd name="T77" fmla="*/ 28 h 192"/>
                <a:gd name="T78" fmla="*/ 38 w 192"/>
                <a:gd name="T79" fmla="*/ 18 h 192"/>
                <a:gd name="T80" fmla="*/ 17 w 192"/>
                <a:gd name="T81" fmla="*/ 39 h 192"/>
                <a:gd name="T82" fmla="*/ 27 w 192"/>
                <a:gd name="T83" fmla="*/ 49 h 192"/>
                <a:gd name="T84" fmla="*/ 14 w 192"/>
                <a:gd name="T85" fmla="*/ 81 h 192"/>
                <a:gd name="T86" fmla="*/ 0 w 192"/>
                <a:gd name="T87" fmla="*/ 81 h 192"/>
                <a:gd name="T88" fmla="*/ 0 w 192"/>
                <a:gd name="T89" fmla="*/ 111 h 192"/>
                <a:gd name="T90" fmla="*/ 14 w 192"/>
                <a:gd name="T91" fmla="*/ 111 h 192"/>
                <a:gd name="T92" fmla="*/ 27 w 192"/>
                <a:gd name="T93" fmla="*/ 14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111" y="192"/>
                    <a:pt x="111" y="192"/>
                    <a:pt x="111" y="192"/>
                  </a:cubicBezTo>
                  <a:cubicBezTo>
                    <a:pt x="111" y="178"/>
                    <a:pt x="111" y="178"/>
                    <a:pt x="111" y="178"/>
                  </a:cubicBezTo>
                  <a:cubicBezTo>
                    <a:pt x="122" y="176"/>
                    <a:pt x="133" y="171"/>
                    <a:pt x="143" y="165"/>
                  </a:cubicBezTo>
                  <a:cubicBezTo>
                    <a:pt x="153" y="175"/>
                    <a:pt x="153" y="175"/>
                    <a:pt x="153" y="175"/>
                  </a:cubicBezTo>
                  <a:cubicBezTo>
                    <a:pt x="174" y="153"/>
                    <a:pt x="174" y="153"/>
                    <a:pt x="174" y="153"/>
                  </a:cubicBezTo>
                  <a:cubicBezTo>
                    <a:pt x="164" y="143"/>
                    <a:pt x="164" y="143"/>
                    <a:pt x="164" y="143"/>
                  </a:cubicBezTo>
                  <a:cubicBezTo>
                    <a:pt x="170" y="134"/>
                    <a:pt x="175" y="123"/>
                    <a:pt x="177" y="111"/>
                  </a:cubicBezTo>
                  <a:cubicBezTo>
                    <a:pt x="192" y="111"/>
                    <a:pt x="192" y="111"/>
                    <a:pt x="192" y="111"/>
                  </a:cubicBezTo>
                  <a:cubicBezTo>
                    <a:pt x="192" y="81"/>
                    <a:pt x="192" y="81"/>
                    <a:pt x="192" y="81"/>
                  </a:cubicBezTo>
                  <a:cubicBezTo>
                    <a:pt x="177" y="81"/>
                    <a:pt x="177" y="81"/>
                    <a:pt x="177" y="81"/>
                  </a:cubicBezTo>
                  <a:cubicBezTo>
                    <a:pt x="175" y="69"/>
                    <a:pt x="170" y="59"/>
                    <a:pt x="164" y="49"/>
                  </a:cubicBezTo>
                  <a:cubicBezTo>
                    <a:pt x="174" y="39"/>
                    <a:pt x="174" y="39"/>
                    <a:pt x="174" y="39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43" y="28"/>
                    <a:pt x="143" y="28"/>
                    <a:pt x="143" y="28"/>
                  </a:cubicBezTo>
                  <a:cubicBezTo>
                    <a:pt x="133" y="21"/>
                    <a:pt x="122" y="17"/>
                    <a:pt x="111" y="14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33" y="28"/>
                    <a:pt x="164" y="59"/>
                    <a:pt x="164" y="96"/>
                  </a:cubicBezTo>
                  <a:cubicBezTo>
                    <a:pt x="164" y="134"/>
                    <a:pt x="133" y="164"/>
                    <a:pt x="96" y="164"/>
                  </a:cubicBezTo>
                  <a:lnTo>
                    <a:pt x="96" y="192"/>
                  </a:lnTo>
                  <a:close/>
                  <a:moveTo>
                    <a:pt x="27" y="143"/>
                  </a:moveTo>
                  <a:cubicBezTo>
                    <a:pt x="17" y="153"/>
                    <a:pt x="17" y="153"/>
                    <a:pt x="17" y="153"/>
                  </a:cubicBezTo>
                  <a:cubicBezTo>
                    <a:pt x="38" y="175"/>
                    <a:pt x="38" y="175"/>
                    <a:pt x="38" y="175"/>
                  </a:cubicBezTo>
                  <a:cubicBezTo>
                    <a:pt x="49" y="165"/>
                    <a:pt x="49" y="165"/>
                    <a:pt x="49" y="165"/>
                  </a:cubicBezTo>
                  <a:cubicBezTo>
                    <a:pt x="58" y="171"/>
                    <a:pt x="69" y="176"/>
                    <a:pt x="80" y="178"/>
                  </a:cubicBezTo>
                  <a:cubicBezTo>
                    <a:pt x="80" y="192"/>
                    <a:pt x="80" y="192"/>
                    <a:pt x="80" y="192"/>
                  </a:cubicBezTo>
                  <a:cubicBezTo>
                    <a:pt x="96" y="192"/>
                    <a:pt x="96" y="192"/>
                    <a:pt x="96" y="192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58" y="164"/>
                    <a:pt x="28" y="134"/>
                    <a:pt x="28" y="96"/>
                  </a:cubicBezTo>
                  <a:cubicBezTo>
                    <a:pt x="28" y="59"/>
                    <a:pt x="58" y="28"/>
                    <a:pt x="96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69" y="17"/>
                    <a:pt x="58" y="21"/>
                    <a:pt x="49" y="2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1" y="59"/>
                    <a:pt x="16" y="69"/>
                    <a:pt x="14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23"/>
                    <a:pt x="21" y="134"/>
                    <a:pt x="27" y="1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45"/>
            <p:cNvSpPr>
              <a:spLocks noEditPoints="1"/>
            </p:cNvSpPr>
            <p:nvPr/>
          </p:nvSpPr>
          <p:spPr bwMode="auto">
            <a:xfrm>
              <a:off x="4737509" y="2946750"/>
              <a:ext cx="252701" cy="252701"/>
            </a:xfrm>
            <a:custGeom>
              <a:avLst/>
              <a:gdLst>
                <a:gd name="T0" fmla="*/ 60 w 119"/>
                <a:gd name="T1" fmla="*/ 0 h 119"/>
                <a:gd name="T2" fmla="*/ 119 w 119"/>
                <a:gd name="T3" fmla="*/ 59 h 119"/>
                <a:gd name="T4" fmla="*/ 60 w 119"/>
                <a:gd name="T5" fmla="*/ 119 h 119"/>
                <a:gd name="T6" fmla="*/ 60 w 119"/>
                <a:gd name="T7" fmla="*/ 110 h 119"/>
                <a:gd name="T8" fmla="*/ 110 w 119"/>
                <a:gd name="T9" fmla="*/ 59 h 119"/>
                <a:gd name="T10" fmla="*/ 60 w 119"/>
                <a:gd name="T11" fmla="*/ 8 h 119"/>
                <a:gd name="T12" fmla="*/ 60 w 119"/>
                <a:gd name="T13" fmla="*/ 0 h 119"/>
                <a:gd name="T14" fmla="*/ 60 w 119"/>
                <a:gd name="T15" fmla="*/ 0 h 119"/>
                <a:gd name="T16" fmla="*/ 60 w 119"/>
                <a:gd name="T17" fmla="*/ 0 h 119"/>
                <a:gd name="T18" fmla="*/ 60 w 119"/>
                <a:gd name="T19" fmla="*/ 8 h 119"/>
                <a:gd name="T20" fmla="*/ 60 w 119"/>
                <a:gd name="T21" fmla="*/ 8 h 119"/>
                <a:gd name="T22" fmla="*/ 9 w 119"/>
                <a:gd name="T23" fmla="*/ 59 h 119"/>
                <a:gd name="T24" fmla="*/ 60 w 119"/>
                <a:gd name="T25" fmla="*/ 110 h 119"/>
                <a:gd name="T26" fmla="*/ 60 w 119"/>
                <a:gd name="T27" fmla="*/ 110 h 119"/>
                <a:gd name="T28" fmla="*/ 60 w 119"/>
                <a:gd name="T29" fmla="*/ 119 h 119"/>
                <a:gd name="T30" fmla="*/ 60 w 119"/>
                <a:gd name="T31" fmla="*/ 119 h 119"/>
                <a:gd name="T32" fmla="*/ 0 w 119"/>
                <a:gd name="T33" fmla="*/ 59 h 119"/>
                <a:gd name="T34" fmla="*/ 60 w 119"/>
                <a:gd name="T3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9" h="119">
                  <a:moveTo>
                    <a:pt x="60" y="0"/>
                  </a:moveTo>
                  <a:cubicBezTo>
                    <a:pt x="92" y="0"/>
                    <a:pt x="119" y="26"/>
                    <a:pt x="119" y="59"/>
                  </a:cubicBezTo>
                  <a:cubicBezTo>
                    <a:pt x="119" y="92"/>
                    <a:pt x="92" y="119"/>
                    <a:pt x="60" y="119"/>
                  </a:cubicBezTo>
                  <a:cubicBezTo>
                    <a:pt x="60" y="110"/>
                    <a:pt x="60" y="110"/>
                    <a:pt x="60" y="110"/>
                  </a:cubicBezTo>
                  <a:cubicBezTo>
                    <a:pt x="88" y="110"/>
                    <a:pt x="110" y="87"/>
                    <a:pt x="110" y="59"/>
                  </a:cubicBezTo>
                  <a:cubicBezTo>
                    <a:pt x="110" y="31"/>
                    <a:pt x="88" y="8"/>
                    <a:pt x="60" y="8"/>
                  </a:cubicBezTo>
                  <a:lnTo>
                    <a:pt x="60" y="0"/>
                  </a:lnTo>
                  <a:close/>
                  <a:moveTo>
                    <a:pt x="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32" y="8"/>
                    <a:pt x="9" y="31"/>
                    <a:pt x="9" y="59"/>
                  </a:cubicBezTo>
                  <a:cubicBezTo>
                    <a:pt x="9" y="87"/>
                    <a:pt x="32" y="110"/>
                    <a:pt x="60" y="110"/>
                  </a:cubicBezTo>
                  <a:cubicBezTo>
                    <a:pt x="60" y="110"/>
                    <a:pt x="60" y="110"/>
                    <a:pt x="60" y="110"/>
                  </a:cubicBezTo>
                  <a:cubicBezTo>
                    <a:pt x="60" y="119"/>
                    <a:pt x="60" y="119"/>
                    <a:pt x="60" y="119"/>
                  </a:cubicBezTo>
                  <a:cubicBezTo>
                    <a:pt x="60" y="119"/>
                    <a:pt x="60" y="119"/>
                    <a:pt x="60" y="119"/>
                  </a:cubicBezTo>
                  <a:cubicBezTo>
                    <a:pt x="27" y="119"/>
                    <a:pt x="0" y="92"/>
                    <a:pt x="0" y="59"/>
                  </a:cubicBezTo>
                  <a:cubicBezTo>
                    <a:pt x="0" y="26"/>
                    <a:pt x="27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46"/>
            <p:cNvSpPr>
              <a:spLocks noEditPoints="1"/>
            </p:cNvSpPr>
            <p:nvPr/>
          </p:nvSpPr>
          <p:spPr bwMode="auto">
            <a:xfrm>
              <a:off x="4731236" y="3326697"/>
              <a:ext cx="517947" cy="517051"/>
            </a:xfrm>
            <a:custGeom>
              <a:avLst/>
              <a:gdLst>
                <a:gd name="T0" fmla="*/ 122 w 244"/>
                <a:gd name="T1" fmla="*/ 244 h 244"/>
                <a:gd name="T2" fmla="*/ 141 w 244"/>
                <a:gd name="T3" fmla="*/ 244 h 244"/>
                <a:gd name="T4" fmla="*/ 141 w 244"/>
                <a:gd name="T5" fmla="*/ 226 h 244"/>
                <a:gd name="T6" fmla="*/ 182 w 244"/>
                <a:gd name="T7" fmla="*/ 209 h 244"/>
                <a:gd name="T8" fmla="*/ 195 w 244"/>
                <a:gd name="T9" fmla="*/ 222 h 244"/>
                <a:gd name="T10" fmla="*/ 222 w 244"/>
                <a:gd name="T11" fmla="*/ 195 h 244"/>
                <a:gd name="T12" fmla="*/ 209 w 244"/>
                <a:gd name="T13" fmla="*/ 182 h 244"/>
                <a:gd name="T14" fmla="*/ 226 w 244"/>
                <a:gd name="T15" fmla="*/ 141 h 244"/>
                <a:gd name="T16" fmla="*/ 244 w 244"/>
                <a:gd name="T17" fmla="*/ 141 h 244"/>
                <a:gd name="T18" fmla="*/ 244 w 244"/>
                <a:gd name="T19" fmla="*/ 103 h 244"/>
                <a:gd name="T20" fmla="*/ 226 w 244"/>
                <a:gd name="T21" fmla="*/ 103 h 244"/>
                <a:gd name="T22" fmla="*/ 209 w 244"/>
                <a:gd name="T23" fmla="*/ 62 h 244"/>
                <a:gd name="T24" fmla="*/ 222 w 244"/>
                <a:gd name="T25" fmla="*/ 49 h 244"/>
                <a:gd name="T26" fmla="*/ 195 w 244"/>
                <a:gd name="T27" fmla="*/ 22 h 244"/>
                <a:gd name="T28" fmla="*/ 182 w 244"/>
                <a:gd name="T29" fmla="*/ 35 h 244"/>
                <a:gd name="T30" fmla="*/ 141 w 244"/>
                <a:gd name="T31" fmla="*/ 18 h 244"/>
                <a:gd name="T32" fmla="*/ 141 w 244"/>
                <a:gd name="T33" fmla="*/ 0 h 244"/>
                <a:gd name="T34" fmla="*/ 122 w 244"/>
                <a:gd name="T35" fmla="*/ 0 h 244"/>
                <a:gd name="T36" fmla="*/ 122 w 244"/>
                <a:gd name="T37" fmla="*/ 25 h 244"/>
                <a:gd name="T38" fmla="*/ 219 w 244"/>
                <a:gd name="T39" fmla="*/ 122 h 244"/>
                <a:gd name="T40" fmla="*/ 122 w 244"/>
                <a:gd name="T41" fmla="*/ 219 h 244"/>
                <a:gd name="T42" fmla="*/ 122 w 244"/>
                <a:gd name="T43" fmla="*/ 244 h 244"/>
                <a:gd name="T44" fmla="*/ 35 w 244"/>
                <a:gd name="T45" fmla="*/ 182 h 244"/>
                <a:gd name="T46" fmla="*/ 22 w 244"/>
                <a:gd name="T47" fmla="*/ 195 h 244"/>
                <a:gd name="T48" fmla="*/ 49 w 244"/>
                <a:gd name="T49" fmla="*/ 222 h 244"/>
                <a:gd name="T50" fmla="*/ 62 w 244"/>
                <a:gd name="T51" fmla="*/ 209 h 244"/>
                <a:gd name="T52" fmla="*/ 103 w 244"/>
                <a:gd name="T53" fmla="*/ 226 h 244"/>
                <a:gd name="T54" fmla="*/ 103 w 244"/>
                <a:gd name="T55" fmla="*/ 244 h 244"/>
                <a:gd name="T56" fmla="*/ 122 w 244"/>
                <a:gd name="T57" fmla="*/ 244 h 244"/>
                <a:gd name="T58" fmla="*/ 122 w 244"/>
                <a:gd name="T59" fmla="*/ 219 h 244"/>
                <a:gd name="T60" fmla="*/ 122 w 244"/>
                <a:gd name="T61" fmla="*/ 219 h 244"/>
                <a:gd name="T62" fmla="*/ 25 w 244"/>
                <a:gd name="T63" fmla="*/ 122 h 244"/>
                <a:gd name="T64" fmla="*/ 122 w 244"/>
                <a:gd name="T65" fmla="*/ 25 h 244"/>
                <a:gd name="T66" fmla="*/ 122 w 244"/>
                <a:gd name="T67" fmla="*/ 25 h 244"/>
                <a:gd name="T68" fmla="*/ 122 w 244"/>
                <a:gd name="T69" fmla="*/ 25 h 244"/>
                <a:gd name="T70" fmla="*/ 122 w 244"/>
                <a:gd name="T71" fmla="*/ 0 h 244"/>
                <a:gd name="T72" fmla="*/ 103 w 244"/>
                <a:gd name="T73" fmla="*/ 0 h 244"/>
                <a:gd name="T74" fmla="*/ 103 w 244"/>
                <a:gd name="T75" fmla="*/ 18 h 244"/>
                <a:gd name="T76" fmla="*/ 62 w 244"/>
                <a:gd name="T77" fmla="*/ 35 h 244"/>
                <a:gd name="T78" fmla="*/ 49 w 244"/>
                <a:gd name="T79" fmla="*/ 22 h 244"/>
                <a:gd name="T80" fmla="*/ 22 w 244"/>
                <a:gd name="T81" fmla="*/ 49 h 244"/>
                <a:gd name="T82" fmla="*/ 35 w 244"/>
                <a:gd name="T83" fmla="*/ 62 h 244"/>
                <a:gd name="T84" fmla="*/ 18 w 244"/>
                <a:gd name="T85" fmla="*/ 103 h 244"/>
                <a:gd name="T86" fmla="*/ 0 w 244"/>
                <a:gd name="T87" fmla="*/ 103 h 244"/>
                <a:gd name="T88" fmla="*/ 0 w 244"/>
                <a:gd name="T89" fmla="*/ 141 h 244"/>
                <a:gd name="T90" fmla="*/ 18 w 244"/>
                <a:gd name="T91" fmla="*/ 141 h 244"/>
                <a:gd name="T92" fmla="*/ 35 w 244"/>
                <a:gd name="T93" fmla="*/ 18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4" h="244">
                  <a:moveTo>
                    <a:pt x="122" y="244"/>
                  </a:moveTo>
                  <a:cubicBezTo>
                    <a:pt x="141" y="244"/>
                    <a:pt x="141" y="244"/>
                    <a:pt x="141" y="244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56" y="223"/>
                    <a:pt x="170" y="217"/>
                    <a:pt x="182" y="209"/>
                  </a:cubicBezTo>
                  <a:cubicBezTo>
                    <a:pt x="195" y="222"/>
                    <a:pt x="195" y="222"/>
                    <a:pt x="195" y="222"/>
                  </a:cubicBezTo>
                  <a:cubicBezTo>
                    <a:pt x="222" y="195"/>
                    <a:pt x="222" y="195"/>
                    <a:pt x="222" y="195"/>
                  </a:cubicBezTo>
                  <a:cubicBezTo>
                    <a:pt x="209" y="182"/>
                    <a:pt x="209" y="182"/>
                    <a:pt x="209" y="182"/>
                  </a:cubicBezTo>
                  <a:cubicBezTo>
                    <a:pt x="217" y="170"/>
                    <a:pt x="223" y="156"/>
                    <a:pt x="226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26" y="103"/>
                    <a:pt x="226" y="103"/>
                    <a:pt x="226" y="103"/>
                  </a:cubicBezTo>
                  <a:cubicBezTo>
                    <a:pt x="223" y="88"/>
                    <a:pt x="217" y="74"/>
                    <a:pt x="209" y="62"/>
                  </a:cubicBezTo>
                  <a:cubicBezTo>
                    <a:pt x="222" y="49"/>
                    <a:pt x="222" y="49"/>
                    <a:pt x="222" y="49"/>
                  </a:cubicBezTo>
                  <a:cubicBezTo>
                    <a:pt x="195" y="22"/>
                    <a:pt x="195" y="22"/>
                    <a:pt x="195" y="22"/>
                  </a:cubicBezTo>
                  <a:cubicBezTo>
                    <a:pt x="182" y="35"/>
                    <a:pt x="182" y="35"/>
                    <a:pt x="182" y="35"/>
                  </a:cubicBezTo>
                  <a:cubicBezTo>
                    <a:pt x="170" y="27"/>
                    <a:pt x="156" y="21"/>
                    <a:pt x="141" y="18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76" y="25"/>
                    <a:pt x="219" y="68"/>
                    <a:pt x="219" y="122"/>
                  </a:cubicBezTo>
                  <a:cubicBezTo>
                    <a:pt x="219" y="176"/>
                    <a:pt x="176" y="219"/>
                    <a:pt x="122" y="219"/>
                  </a:cubicBezTo>
                  <a:lnTo>
                    <a:pt x="122" y="244"/>
                  </a:lnTo>
                  <a:close/>
                  <a:moveTo>
                    <a:pt x="35" y="182"/>
                  </a:moveTo>
                  <a:cubicBezTo>
                    <a:pt x="22" y="195"/>
                    <a:pt x="22" y="195"/>
                    <a:pt x="22" y="195"/>
                  </a:cubicBezTo>
                  <a:cubicBezTo>
                    <a:pt x="49" y="222"/>
                    <a:pt x="49" y="222"/>
                    <a:pt x="49" y="222"/>
                  </a:cubicBezTo>
                  <a:cubicBezTo>
                    <a:pt x="62" y="209"/>
                    <a:pt x="62" y="209"/>
                    <a:pt x="62" y="209"/>
                  </a:cubicBezTo>
                  <a:cubicBezTo>
                    <a:pt x="74" y="217"/>
                    <a:pt x="88" y="223"/>
                    <a:pt x="103" y="226"/>
                  </a:cubicBezTo>
                  <a:cubicBezTo>
                    <a:pt x="103" y="244"/>
                    <a:pt x="103" y="244"/>
                    <a:pt x="103" y="244"/>
                  </a:cubicBezTo>
                  <a:cubicBezTo>
                    <a:pt x="122" y="244"/>
                    <a:pt x="122" y="244"/>
                    <a:pt x="122" y="244"/>
                  </a:cubicBezTo>
                  <a:cubicBezTo>
                    <a:pt x="122" y="219"/>
                    <a:pt x="122" y="219"/>
                    <a:pt x="122" y="219"/>
                  </a:cubicBezTo>
                  <a:cubicBezTo>
                    <a:pt x="122" y="219"/>
                    <a:pt x="122" y="219"/>
                    <a:pt x="122" y="219"/>
                  </a:cubicBezTo>
                  <a:cubicBezTo>
                    <a:pt x="68" y="219"/>
                    <a:pt x="25" y="176"/>
                    <a:pt x="25" y="122"/>
                  </a:cubicBezTo>
                  <a:cubicBezTo>
                    <a:pt x="25" y="68"/>
                    <a:pt x="68" y="25"/>
                    <a:pt x="122" y="25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88" y="21"/>
                    <a:pt x="74" y="27"/>
                    <a:pt x="62" y="35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27" y="74"/>
                    <a:pt x="21" y="88"/>
                    <a:pt x="18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18" y="141"/>
                    <a:pt x="18" y="141"/>
                    <a:pt x="18" y="141"/>
                  </a:cubicBezTo>
                  <a:cubicBezTo>
                    <a:pt x="21" y="156"/>
                    <a:pt x="27" y="170"/>
                    <a:pt x="35" y="1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47"/>
            <p:cNvSpPr>
              <a:spLocks noEditPoints="1"/>
            </p:cNvSpPr>
            <p:nvPr/>
          </p:nvSpPr>
          <p:spPr bwMode="auto">
            <a:xfrm>
              <a:off x="5328040" y="4994343"/>
              <a:ext cx="343207" cy="347688"/>
            </a:xfrm>
            <a:custGeom>
              <a:avLst/>
              <a:gdLst>
                <a:gd name="T0" fmla="*/ 105 w 162"/>
                <a:gd name="T1" fmla="*/ 30 h 164"/>
                <a:gd name="T2" fmla="*/ 116 w 162"/>
                <a:gd name="T3" fmla="*/ 8 h 164"/>
                <a:gd name="T4" fmla="*/ 144 w 162"/>
                <a:gd name="T5" fmla="*/ 31 h 164"/>
                <a:gd name="T6" fmla="*/ 125 w 162"/>
                <a:gd name="T7" fmla="*/ 46 h 164"/>
                <a:gd name="T8" fmla="*/ 136 w 162"/>
                <a:gd name="T9" fmla="*/ 69 h 164"/>
                <a:gd name="T10" fmla="*/ 160 w 162"/>
                <a:gd name="T11" fmla="*/ 64 h 164"/>
                <a:gd name="T12" fmla="*/ 162 w 162"/>
                <a:gd name="T13" fmla="*/ 82 h 164"/>
                <a:gd name="T14" fmla="*/ 160 w 162"/>
                <a:gd name="T15" fmla="*/ 100 h 164"/>
                <a:gd name="T16" fmla="*/ 136 w 162"/>
                <a:gd name="T17" fmla="*/ 95 h 164"/>
                <a:gd name="T18" fmla="*/ 125 w 162"/>
                <a:gd name="T19" fmla="*/ 118 h 164"/>
                <a:gd name="T20" fmla="*/ 144 w 162"/>
                <a:gd name="T21" fmla="*/ 133 h 164"/>
                <a:gd name="T22" fmla="*/ 116 w 162"/>
                <a:gd name="T23" fmla="*/ 156 h 164"/>
                <a:gd name="T24" fmla="*/ 105 w 162"/>
                <a:gd name="T25" fmla="*/ 134 h 164"/>
                <a:gd name="T26" fmla="*/ 80 w 162"/>
                <a:gd name="T27" fmla="*/ 139 h 164"/>
                <a:gd name="T28" fmla="*/ 80 w 162"/>
                <a:gd name="T29" fmla="*/ 130 h 164"/>
                <a:gd name="T30" fmla="*/ 128 w 162"/>
                <a:gd name="T31" fmla="*/ 82 h 164"/>
                <a:gd name="T32" fmla="*/ 80 w 162"/>
                <a:gd name="T33" fmla="*/ 34 h 164"/>
                <a:gd name="T34" fmla="*/ 80 w 162"/>
                <a:gd name="T35" fmla="*/ 25 h 164"/>
                <a:gd name="T36" fmla="*/ 105 w 162"/>
                <a:gd name="T37" fmla="*/ 30 h 164"/>
                <a:gd name="T38" fmla="*/ 80 w 162"/>
                <a:gd name="T39" fmla="*/ 139 h 164"/>
                <a:gd name="T40" fmla="*/ 80 w 162"/>
                <a:gd name="T41" fmla="*/ 139 h 164"/>
                <a:gd name="T42" fmla="*/ 80 w 162"/>
                <a:gd name="T43" fmla="*/ 164 h 164"/>
                <a:gd name="T44" fmla="*/ 45 w 162"/>
                <a:gd name="T45" fmla="*/ 156 h 164"/>
                <a:gd name="T46" fmla="*/ 55 w 162"/>
                <a:gd name="T47" fmla="*/ 134 h 164"/>
                <a:gd name="T48" fmla="*/ 35 w 162"/>
                <a:gd name="T49" fmla="*/ 118 h 164"/>
                <a:gd name="T50" fmla="*/ 16 w 162"/>
                <a:gd name="T51" fmla="*/ 133 h 164"/>
                <a:gd name="T52" fmla="*/ 0 w 162"/>
                <a:gd name="T53" fmla="*/ 100 h 164"/>
                <a:gd name="T54" fmla="*/ 24 w 162"/>
                <a:gd name="T55" fmla="*/ 95 h 164"/>
                <a:gd name="T56" fmla="*/ 23 w 162"/>
                <a:gd name="T57" fmla="*/ 82 h 164"/>
                <a:gd name="T58" fmla="*/ 24 w 162"/>
                <a:gd name="T59" fmla="*/ 69 h 164"/>
                <a:gd name="T60" fmla="*/ 0 w 162"/>
                <a:gd name="T61" fmla="*/ 64 h 164"/>
                <a:gd name="T62" fmla="*/ 16 w 162"/>
                <a:gd name="T63" fmla="*/ 31 h 164"/>
                <a:gd name="T64" fmla="*/ 35 w 162"/>
                <a:gd name="T65" fmla="*/ 46 h 164"/>
                <a:gd name="T66" fmla="*/ 55 w 162"/>
                <a:gd name="T67" fmla="*/ 30 h 164"/>
                <a:gd name="T68" fmla="*/ 45 w 162"/>
                <a:gd name="T69" fmla="*/ 8 h 164"/>
                <a:gd name="T70" fmla="*/ 80 w 162"/>
                <a:gd name="T71" fmla="*/ 0 h 164"/>
                <a:gd name="T72" fmla="*/ 80 w 162"/>
                <a:gd name="T73" fmla="*/ 25 h 164"/>
                <a:gd name="T74" fmla="*/ 80 w 162"/>
                <a:gd name="T75" fmla="*/ 34 h 164"/>
                <a:gd name="T76" fmla="*/ 33 w 162"/>
                <a:gd name="T77" fmla="*/ 82 h 164"/>
                <a:gd name="T78" fmla="*/ 80 w 162"/>
                <a:gd name="T79" fmla="*/ 130 h 164"/>
                <a:gd name="T80" fmla="*/ 80 w 162"/>
                <a:gd name="T81" fmla="*/ 13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2" h="164">
                  <a:moveTo>
                    <a:pt x="105" y="30"/>
                  </a:moveTo>
                  <a:cubicBezTo>
                    <a:pt x="116" y="8"/>
                    <a:pt x="116" y="8"/>
                    <a:pt x="116" y="8"/>
                  </a:cubicBezTo>
                  <a:cubicBezTo>
                    <a:pt x="127" y="14"/>
                    <a:pt x="136" y="22"/>
                    <a:pt x="144" y="31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30" y="53"/>
                    <a:pt x="134" y="61"/>
                    <a:pt x="136" y="69"/>
                  </a:cubicBezTo>
                  <a:cubicBezTo>
                    <a:pt x="160" y="64"/>
                    <a:pt x="160" y="64"/>
                    <a:pt x="160" y="64"/>
                  </a:cubicBezTo>
                  <a:cubicBezTo>
                    <a:pt x="161" y="70"/>
                    <a:pt x="162" y="76"/>
                    <a:pt x="162" y="82"/>
                  </a:cubicBezTo>
                  <a:cubicBezTo>
                    <a:pt x="162" y="88"/>
                    <a:pt x="161" y="94"/>
                    <a:pt x="160" y="100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4" y="103"/>
                    <a:pt x="130" y="111"/>
                    <a:pt x="125" y="118"/>
                  </a:cubicBezTo>
                  <a:cubicBezTo>
                    <a:pt x="144" y="133"/>
                    <a:pt x="144" y="133"/>
                    <a:pt x="144" y="133"/>
                  </a:cubicBezTo>
                  <a:cubicBezTo>
                    <a:pt x="136" y="143"/>
                    <a:pt x="127" y="150"/>
                    <a:pt x="116" y="156"/>
                  </a:cubicBezTo>
                  <a:cubicBezTo>
                    <a:pt x="105" y="134"/>
                    <a:pt x="105" y="134"/>
                    <a:pt x="105" y="134"/>
                  </a:cubicBezTo>
                  <a:cubicBezTo>
                    <a:pt x="98" y="137"/>
                    <a:pt x="89" y="139"/>
                    <a:pt x="80" y="139"/>
                  </a:cubicBezTo>
                  <a:cubicBezTo>
                    <a:pt x="80" y="130"/>
                    <a:pt x="80" y="130"/>
                    <a:pt x="80" y="130"/>
                  </a:cubicBezTo>
                  <a:cubicBezTo>
                    <a:pt x="106" y="130"/>
                    <a:pt x="128" y="108"/>
                    <a:pt x="128" y="82"/>
                  </a:cubicBezTo>
                  <a:cubicBezTo>
                    <a:pt x="128" y="56"/>
                    <a:pt x="106" y="34"/>
                    <a:pt x="80" y="34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9" y="25"/>
                    <a:pt x="98" y="27"/>
                    <a:pt x="105" y="30"/>
                  </a:cubicBezTo>
                  <a:close/>
                  <a:moveTo>
                    <a:pt x="80" y="139"/>
                  </a:moveTo>
                  <a:cubicBezTo>
                    <a:pt x="80" y="139"/>
                    <a:pt x="80" y="139"/>
                    <a:pt x="80" y="139"/>
                  </a:cubicBezTo>
                  <a:cubicBezTo>
                    <a:pt x="80" y="164"/>
                    <a:pt x="80" y="164"/>
                    <a:pt x="80" y="164"/>
                  </a:cubicBezTo>
                  <a:cubicBezTo>
                    <a:pt x="67" y="164"/>
                    <a:pt x="55" y="161"/>
                    <a:pt x="45" y="156"/>
                  </a:cubicBezTo>
                  <a:cubicBezTo>
                    <a:pt x="55" y="134"/>
                    <a:pt x="55" y="134"/>
                    <a:pt x="55" y="134"/>
                  </a:cubicBezTo>
                  <a:cubicBezTo>
                    <a:pt x="48" y="130"/>
                    <a:pt x="41" y="124"/>
                    <a:pt x="35" y="118"/>
                  </a:cubicBezTo>
                  <a:cubicBezTo>
                    <a:pt x="16" y="133"/>
                    <a:pt x="16" y="133"/>
                    <a:pt x="16" y="133"/>
                  </a:cubicBezTo>
                  <a:cubicBezTo>
                    <a:pt x="9" y="124"/>
                    <a:pt x="3" y="112"/>
                    <a:pt x="0" y="100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3" y="91"/>
                    <a:pt x="23" y="86"/>
                    <a:pt x="23" y="82"/>
                  </a:cubicBezTo>
                  <a:cubicBezTo>
                    <a:pt x="23" y="78"/>
                    <a:pt x="23" y="73"/>
                    <a:pt x="24" y="6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3" y="52"/>
                    <a:pt x="9" y="41"/>
                    <a:pt x="16" y="31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41" y="40"/>
                    <a:pt x="48" y="34"/>
                    <a:pt x="55" y="30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55" y="3"/>
                    <a:pt x="67" y="0"/>
                    <a:pt x="80" y="0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34"/>
                    <a:pt x="80" y="34"/>
                    <a:pt x="80" y="34"/>
                  </a:cubicBezTo>
                  <a:cubicBezTo>
                    <a:pt x="54" y="34"/>
                    <a:pt x="33" y="56"/>
                    <a:pt x="33" y="82"/>
                  </a:cubicBezTo>
                  <a:cubicBezTo>
                    <a:pt x="33" y="108"/>
                    <a:pt x="54" y="130"/>
                    <a:pt x="80" y="130"/>
                  </a:cubicBezTo>
                  <a:lnTo>
                    <a:pt x="80" y="1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7037803" y="3703956"/>
              <a:ext cx="291233" cy="294817"/>
            </a:xfrm>
            <a:custGeom>
              <a:avLst/>
              <a:gdLst>
                <a:gd name="T0" fmla="*/ 89 w 137"/>
                <a:gd name="T1" fmla="*/ 25 h 139"/>
                <a:gd name="T2" fmla="*/ 98 w 137"/>
                <a:gd name="T3" fmla="*/ 7 h 139"/>
                <a:gd name="T4" fmla="*/ 122 w 137"/>
                <a:gd name="T5" fmla="*/ 26 h 139"/>
                <a:gd name="T6" fmla="*/ 106 w 137"/>
                <a:gd name="T7" fmla="*/ 39 h 139"/>
                <a:gd name="T8" fmla="*/ 115 w 137"/>
                <a:gd name="T9" fmla="*/ 58 h 139"/>
                <a:gd name="T10" fmla="*/ 135 w 137"/>
                <a:gd name="T11" fmla="*/ 54 h 139"/>
                <a:gd name="T12" fmla="*/ 137 w 137"/>
                <a:gd name="T13" fmla="*/ 69 h 139"/>
                <a:gd name="T14" fmla="*/ 135 w 137"/>
                <a:gd name="T15" fmla="*/ 85 h 139"/>
                <a:gd name="T16" fmla="*/ 115 w 137"/>
                <a:gd name="T17" fmla="*/ 80 h 139"/>
                <a:gd name="T18" fmla="*/ 106 w 137"/>
                <a:gd name="T19" fmla="*/ 100 h 139"/>
                <a:gd name="T20" fmla="*/ 122 w 137"/>
                <a:gd name="T21" fmla="*/ 113 h 139"/>
                <a:gd name="T22" fmla="*/ 98 w 137"/>
                <a:gd name="T23" fmla="*/ 132 h 139"/>
                <a:gd name="T24" fmla="*/ 89 w 137"/>
                <a:gd name="T25" fmla="*/ 113 h 139"/>
                <a:gd name="T26" fmla="*/ 68 w 137"/>
                <a:gd name="T27" fmla="*/ 118 h 139"/>
                <a:gd name="T28" fmla="*/ 68 w 137"/>
                <a:gd name="T29" fmla="*/ 99 h 139"/>
                <a:gd name="T30" fmla="*/ 97 w 137"/>
                <a:gd name="T31" fmla="*/ 69 h 139"/>
                <a:gd name="T32" fmla="*/ 68 w 137"/>
                <a:gd name="T33" fmla="*/ 40 h 139"/>
                <a:gd name="T34" fmla="*/ 68 w 137"/>
                <a:gd name="T35" fmla="*/ 20 h 139"/>
                <a:gd name="T36" fmla="*/ 89 w 137"/>
                <a:gd name="T37" fmla="*/ 25 h 139"/>
                <a:gd name="T38" fmla="*/ 68 w 137"/>
                <a:gd name="T39" fmla="*/ 118 h 139"/>
                <a:gd name="T40" fmla="*/ 68 w 137"/>
                <a:gd name="T41" fmla="*/ 118 h 139"/>
                <a:gd name="T42" fmla="*/ 68 w 137"/>
                <a:gd name="T43" fmla="*/ 139 h 139"/>
                <a:gd name="T44" fmla="*/ 37 w 137"/>
                <a:gd name="T45" fmla="*/ 132 h 139"/>
                <a:gd name="T46" fmla="*/ 46 w 137"/>
                <a:gd name="T47" fmla="*/ 113 h 139"/>
                <a:gd name="T48" fmla="*/ 29 w 137"/>
                <a:gd name="T49" fmla="*/ 100 h 139"/>
                <a:gd name="T50" fmla="*/ 13 w 137"/>
                <a:gd name="T51" fmla="*/ 113 h 139"/>
                <a:gd name="T52" fmla="*/ 0 w 137"/>
                <a:gd name="T53" fmla="*/ 85 h 139"/>
                <a:gd name="T54" fmla="*/ 20 w 137"/>
                <a:gd name="T55" fmla="*/ 80 h 139"/>
                <a:gd name="T56" fmla="*/ 19 w 137"/>
                <a:gd name="T57" fmla="*/ 69 h 139"/>
                <a:gd name="T58" fmla="*/ 20 w 137"/>
                <a:gd name="T59" fmla="*/ 58 h 139"/>
                <a:gd name="T60" fmla="*/ 0 w 137"/>
                <a:gd name="T61" fmla="*/ 54 h 139"/>
                <a:gd name="T62" fmla="*/ 13 w 137"/>
                <a:gd name="T63" fmla="*/ 26 h 139"/>
                <a:gd name="T64" fmla="*/ 29 w 137"/>
                <a:gd name="T65" fmla="*/ 39 h 139"/>
                <a:gd name="T66" fmla="*/ 46 w 137"/>
                <a:gd name="T67" fmla="*/ 25 h 139"/>
                <a:gd name="T68" fmla="*/ 37 w 137"/>
                <a:gd name="T69" fmla="*/ 7 h 139"/>
                <a:gd name="T70" fmla="*/ 68 w 137"/>
                <a:gd name="T71" fmla="*/ 0 h 139"/>
                <a:gd name="T72" fmla="*/ 68 w 137"/>
                <a:gd name="T73" fmla="*/ 20 h 139"/>
                <a:gd name="T74" fmla="*/ 68 w 137"/>
                <a:gd name="T75" fmla="*/ 40 h 139"/>
                <a:gd name="T76" fmla="*/ 38 w 137"/>
                <a:gd name="T77" fmla="*/ 69 h 139"/>
                <a:gd name="T78" fmla="*/ 68 w 137"/>
                <a:gd name="T79" fmla="*/ 99 h 139"/>
                <a:gd name="T80" fmla="*/ 68 w 137"/>
                <a:gd name="T81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7" h="139">
                  <a:moveTo>
                    <a:pt x="89" y="25"/>
                  </a:moveTo>
                  <a:cubicBezTo>
                    <a:pt x="98" y="7"/>
                    <a:pt x="98" y="7"/>
                    <a:pt x="98" y="7"/>
                  </a:cubicBezTo>
                  <a:cubicBezTo>
                    <a:pt x="107" y="11"/>
                    <a:pt x="115" y="18"/>
                    <a:pt x="122" y="26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10" y="44"/>
                    <a:pt x="113" y="51"/>
                    <a:pt x="115" y="58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7" y="59"/>
                    <a:pt x="137" y="64"/>
                    <a:pt x="137" y="69"/>
                  </a:cubicBezTo>
                  <a:cubicBezTo>
                    <a:pt x="137" y="75"/>
                    <a:pt x="137" y="80"/>
                    <a:pt x="135" y="85"/>
                  </a:cubicBezTo>
                  <a:cubicBezTo>
                    <a:pt x="115" y="80"/>
                    <a:pt x="115" y="80"/>
                    <a:pt x="115" y="80"/>
                  </a:cubicBezTo>
                  <a:cubicBezTo>
                    <a:pt x="113" y="87"/>
                    <a:pt x="110" y="94"/>
                    <a:pt x="106" y="100"/>
                  </a:cubicBezTo>
                  <a:cubicBezTo>
                    <a:pt x="122" y="113"/>
                    <a:pt x="122" y="113"/>
                    <a:pt x="122" y="113"/>
                  </a:cubicBezTo>
                  <a:cubicBezTo>
                    <a:pt x="115" y="121"/>
                    <a:pt x="107" y="127"/>
                    <a:pt x="98" y="132"/>
                  </a:cubicBezTo>
                  <a:cubicBezTo>
                    <a:pt x="89" y="113"/>
                    <a:pt x="89" y="113"/>
                    <a:pt x="89" y="113"/>
                  </a:cubicBezTo>
                  <a:cubicBezTo>
                    <a:pt x="82" y="116"/>
                    <a:pt x="75" y="118"/>
                    <a:pt x="68" y="118"/>
                  </a:cubicBezTo>
                  <a:cubicBezTo>
                    <a:pt x="68" y="99"/>
                    <a:pt x="68" y="99"/>
                    <a:pt x="68" y="99"/>
                  </a:cubicBezTo>
                  <a:cubicBezTo>
                    <a:pt x="84" y="99"/>
                    <a:pt x="97" y="86"/>
                    <a:pt x="97" y="69"/>
                  </a:cubicBezTo>
                  <a:cubicBezTo>
                    <a:pt x="97" y="53"/>
                    <a:pt x="84" y="40"/>
                    <a:pt x="68" y="40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75" y="20"/>
                    <a:pt x="82" y="22"/>
                    <a:pt x="89" y="25"/>
                  </a:cubicBezTo>
                  <a:close/>
                  <a:moveTo>
                    <a:pt x="68" y="118"/>
                  </a:moveTo>
                  <a:cubicBezTo>
                    <a:pt x="68" y="118"/>
                    <a:pt x="68" y="118"/>
                    <a:pt x="68" y="118"/>
                  </a:cubicBezTo>
                  <a:cubicBezTo>
                    <a:pt x="68" y="139"/>
                    <a:pt x="68" y="139"/>
                    <a:pt x="68" y="139"/>
                  </a:cubicBezTo>
                  <a:cubicBezTo>
                    <a:pt x="57" y="139"/>
                    <a:pt x="46" y="136"/>
                    <a:pt x="37" y="132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0" y="110"/>
                    <a:pt x="34" y="105"/>
                    <a:pt x="29" y="100"/>
                  </a:cubicBezTo>
                  <a:cubicBezTo>
                    <a:pt x="13" y="113"/>
                    <a:pt x="13" y="113"/>
                    <a:pt x="13" y="113"/>
                  </a:cubicBezTo>
                  <a:cubicBezTo>
                    <a:pt x="7" y="105"/>
                    <a:pt x="2" y="95"/>
                    <a:pt x="0" y="85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9" y="77"/>
                    <a:pt x="19" y="73"/>
                    <a:pt x="19" y="69"/>
                  </a:cubicBezTo>
                  <a:cubicBezTo>
                    <a:pt x="19" y="66"/>
                    <a:pt x="19" y="62"/>
                    <a:pt x="20" y="5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43"/>
                    <a:pt x="7" y="34"/>
                    <a:pt x="13" y="26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4" y="33"/>
                    <a:pt x="40" y="28"/>
                    <a:pt x="46" y="25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6" y="2"/>
                    <a:pt x="57" y="0"/>
                    <a:pt x="68" y="0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51" y="40"/>
                    <a:pt x="38" y="53"/>
                    <a:pt x="38" y="69"/>
                  </a:cubicBezTo>
                  <a:cubicBezTo>
                    <a:pt x="38" y="86"/>
                    <a:pt x="51" y="99"/>
                    <a:pt x="68" y="99"/>
                  </a:cubicBezTo>
                  <a:lnTo>
                    <a:pt x="68" y="1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49"/>
            <p:cNvSpPr>
              <a:spLocks noEditPoints="1"/>
            </p:cNvSpPr>
            <p:nvPr/>
          </p:nvSpPr>
          <p:spPr bwMode="auto">
            <a:xfrm>
              <a:off x="6725960" y="4110786"/>
              <a:ext cx="409519" cy="409519"/>
            </a:xfrm>
            <a:custGeom>
              <a:avLst/>
              <a:gdLst>
                <a:gd name="T0" fmla="*/ 97 w 193"/>
                <a:gd name="T1" fmla="*/ 15 h 193"/>
                <a:gd name="T2" fmla="*/ 97 w 193"/>
                <a:gd name="T3" fmla="*/ 0 h 193"/>
                <a:gd name="T4" fmla="*/ 133 w 193"/>
                <a:gd name="T5" fmla="*/ 7 h 193"/>
                <a:gd name="T6" fmla="*/ 128 w 193"/>
                <a:gd name="T7" fmla="*/ 22 h 193"/>
                <a:gd name="T8" fmla="*/ 154 w 193"/>
                <a:gd name="T9" fmla="*/ 39 h 193"/>
                <a:gd name="T10" fmla="*/ 165 w 193"/>
                <a:gd name="T11" fmla="*/ 28 h 193"/>
                <a:gd name="T12" fmla="*/ 186 w 193"/>
                <a:gd name="T13" fmla="*/ 60 h 193"/>
                <a:gd name="T14" fmla="*/ 171 w 193"/>
                <a:gd name="T15" fmla="*/ 66 h 193"/>
                <a:gd name="T16" fmla="*/ 178 w 193"/>
                <a:gd name="T17" fmla="*/ 97 h 193"/>
                <a:gd name="T18" fmla="*/ 193 w 193"/>
                <a:gd name="T19" fmla="*/ 97 h 193"/>
                <a:gd name="T20" fmla="*/ 186 w 193"/>
                <a:gd name="T21" fmla="*/ 134 h 193"/>
                <a:gd name="T22" fmla="*/ 171 w 193"/>
                <a:gd name="T23" fmla="*/ 128 h 193"/>
                <a:gd name="T24" fmla="*/ 154 w 193"/>
                <a:gd name="T25" fmla="*/ 154 h 193"/>
                <a:gd name="T26" fmla="*/ 165 w 193"/>
                <a:gd name="T27" fmla="*/ 165 h 193"/>
                <a:gd name="T28" fmla="*/ 133 w 193"/>
                <a:gd name="T29" fmla="*/ 186 h 193"/>
                <a:gd name="T30" fmla="*/ 128 w 193"/>
                <a:gd name="T31" fmla="*/ 172 h 193"/>
                <a:gd name="T32" fmla="*/ 97 w 193"/>
                <a:gd name="T33" fmla="*/ 178 h 193"/>
                <a:gd name="T34" fmla="*/ 97 w 193"/>
                <a:gd name="T35" fmla="*/ 160 h 193"/>
                <a:gd name="T36" fmla="*/ 160 w 193"/>
                <a:gd name="T37" fmla="*/ 97 h 193"/>
                <a:gd name="T38" fmla="*/ 97 w 193"/>
                <a:gd name="T39" fmla="*/ 33 h 193"/>
                <a:gd name="T40" fmla="*/ 97 w 193"/>
                <a:gd name="T41" fmla="*/ 15 h 193"/>
                <a:gd name="T42" fmla="*/ 39 w 193"/>
                <a:gd name="T43" fmla="*/ 154 h 193"/>
                <a:gd name="T44" fmla="*/ 28 w 193"/>
                <a:gd name="T45" fmla="*/ 165 h 193"/>
                <a:gd name="T46" fmla="*/ 7 w 193"/>
                <a:gd name="T47" fmla="*/ 134 h 193"/>
                <a:gd name="T48" fmla="*/ 22 w 193"/>
                <a:gd name="T49" fmla="*/ 128 h 193"/>
                <a:gd name="T50" fmla="*/ 15 w 193"/>
                <a:gd name="T51" fmla="*/ 97 h 193"/>
                <a:gd name="T52" fmla="*/ 0 w 193"/>
                <a:gd name="T53" fmla="*/ 97 h 193"/>
                <a:gd name="T54" fmla="*/ 7 w 193"/>
                <a:gd name="T55" fmla="*/ 60 h 193"/>
                <a:gd name="T56" fmla="*/ 22 w 193"/>
                <a:gd name="T57" fmla="*/ 66 h 193"/>
                <a:gd name="T58" fmla="*/ 39 w 193"/>
                <a:gd name="T59" fmla="*/ 39 h 193"/>
                <a:gd name="T60" fmla="*/ 28 w 193"/>
                <a:gd name="T61" fmla="*/ 28 h 193"/>
                <a:gd name="T62" fmla="*/ 60 w 193"/>
                <a:gd name="T63" fmla="*/ 7 h 193"/>
                <a:gd name="T64" fmla="*/ 66 w 193"/>
                <a:gd name="T65" fmla="*/ 22 h 193"/>
                <a:gd name="T66" fmla="*/ 97 w 193"/>
                <a:gd name="T67" fmla="*/ 15 h 193"/>
                <a:gd name="T68" fmla="*/ 97 w 193"/>
                <a:gd name="T69" fmla="*/ 33 h 193"/>
                <a:gd name="T70" fmla="*/ 33 w 193"/>
                <a:gd name="T71" fmla="*/ 97 h 193"/>
                <a:gd name="T72" fmla="*/ 97 w 193"/>
                <a:gd name="T73" fmla="*/ 160 h 193"/>
                <a:gd name="T74" fmla="*/ 97 w 193"/>
                <a:gd name="T75" fmla="*/ 178 h 193"/>
                <a:gd name="T76" fmla="*/ 97 w 193"/>
                <a:gd name="T77" fmla="*/ 193 h 193"/>
                <a:gd name="T78" fmla="*/ 60 w 193"/>
                <a:gd name="T79" fmla="*/ 186 h 193"/>
                <a:gd name="T80" fmla="*/ 66 w 193"/>
                <a:gd name="T81" fmla="*/ 172 h 193"/>
                <a:gd name="T82" fmla="*/ 39 w 193"/>
                <a:gd name="T83" fmla="*/ 15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3" h="193">
                  <a:moveTo>
                    <a:pt x="97" y="15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110" y="0"/>
                    <a:pt x="122" y="3"/>
                    <a:pt x="133" y="7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38" y="26"/>
                    <a:pt x="146" y="32"/>
                    <a:pt x="154" y="39"/>
                  </a:cubicBezTo>
                  <a:cubicBezTo>
                    <a:pt x="165" y="28"/>
                    <a:pt x="165" y="28"/>
                    <a:pt x="165" y="28"/>
                  </a:cubicBezTo>
                  <a:cubicBezTo>
                    <a:pt x="174" y="37"/>
                    <a:pt x="181" y="48"/>
                    <a:pt x="186" y="60"/>
                  </a:cubicBezTo>
                  <a:cubicBezTo>
                    <a:pt x="171" y="66"/>
                    <a:pt x="171" y="66"/>
                    <a:pt x="171" y="66"/>
                  </a:cubicBezTo>
                  <a:cubicBezTo>
                    <a:pt x="175" y="75"/>
                    <a:pt x="178" y="86"/>
                    <a:pt x="178" y="97"/>
                  </a:cubicBezTo>
                  <a:cubicBezTo>
                    <a:pt x="193" y="97"/>
                    <a:pt x="193" y="97"/>
                    <a:pt x="193" y="97"/>
                  </a:cubicBezTo>
                  <a:cubicBezTo>
                    <a:pt x="193" y="110"/>
                    <a:pt x="190" y="122"/>
                    <a:pt x="186" y="134"/>
                  </a:cubicBezTo>
                  <a:cubicBezTo>
                    <a:pt x="171" y="128"/>
                    <a:pt x="171" y="128"/>
                    <a:pt x="171" y="128"/>
                  </a:cubicBezTo>
                  <a:cubicBezTo>
                    <a:pt x="167" y="138"/>
                    <a:pt x="161" y="146"/>
                    <a:pt x="154" y="154"/>
                  </a:cubicBezTo>
                  <a:cubicBezTo>
                    <a:pt x="165" y="165"/>
                    <a:pt x="165" y="165"/>
                    <a:pt x="165" y="165"/>
                  </a:cubicBezTo>
                  <a:cubicBezTo>
                    <a:pt x="156" y="174"/>
                    <a:pt x="145" y="181"/>
                    <a:pt x="133" y="186"/>
                  </a:cubicBezTo>
                  <a:cubicBezTo>
                    <a:pt x="128" y="172"/>
                    <a:pt x="128" y="172"/>
                    <a:pt x="128" y="172"/>
                  </a:cubicBezTo>
                  <a:cubicBezTo>
                    <a:pt x="118" y="176"/>
                    <a:pt x="108" y="178"/>
                    <a:pt x="97" y="178"/>
                  </a:cubicBezTo>
                  <a:cubicBezTo>
                    <a:pt x="97" y="160"/>
                    <a:pt x="97" y="160"/>
                    <a:pt x="97" y="160"/>
                  </a:cubicBezTo>
                  <a:cubicBezTo>
                    <a:pt x="131" y="160"/>
                    <a:pt x="160" y="132"/>
                    <a:pt x="160" y="97"/>
                  </a:cubicBezTo>
                  <a:cubicBezTo>
                    <a:pt x="160" y="62"/>
                    <a:pt x="131" y="33"/>
                    <a:pt x="97" y="33"/>
                  </a:cubicBezTo>
                  <a:lnTo>
                    <a:pt x="97" y="15"/>
                  </a:lnTo>
                  <a:close/>
                  <a:moveTo>
                    <a:pt x="39" y="154"/>
                  </a:moveTo>
                  <a:cubicBezTo>
                    <a:pt x="28" y="165"/>
                    <a:pt x="28" y="165"/>
                    <a:pt x="28" y="165"/>
                  </a:cubicBezTo>
                  <a:cubicBezTo>
                    <a:pt x="19" y="156"/>
                    <a:pt x="12" y="145"/>
                    <a:pt x="7" y="134"/>
                  </a:cubicBezTo>
                  <a:cubicBezTo>
                    <a:pt x="22" y="128"/>
                    <a:pt x="22" y="128"/>
                    <a:pt x="22" y="128"/>
                  </a:cubicBezTo>
                  <a:cubicBezTo>
                    <a:pt x="18" y="118"/>
                    <a:pt x="15" y="108"/>
                    <a:pt x="15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84"/>
                    <a:pt x="3" y="71"/>
                    <a:pt x="7" y="60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6" y="56"/>
                    <a:pt x="32" y="47"/>
                    <a:pt x="39" y="3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7" y="20"/>
                    <a:pt x="48" y="12"/>
                    <a:pt x="60" y="7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75" y="18"/>
                    <a:pt x="86" y="15"/>
                    <a:pt x="97" y="15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62" y="33"/>
                    <a:pt x="33" y="62"/>
                    <a:pt x="33" y="97"/>
                  </a:cubicBezTo>
                  <a:cubicBezTo>
                    <a:pt x="33" y="132"/>
                    <a:pt x="62" y="160"/>
                    <a:pt x="97" y="160"/>
                  </a:cubicBezTo>
                  <a:cubicBezTo>
                    <a:pt x="97" y="178"/>
                    <a:pt x="97" y="178"/>
                    <a:pt x="97" y="178"/>
                  </a:cubicBezTo>
                  <a:cubicBezTo>
                    <a:pt x="97" y="193"/>
                    <a:pt x="97" y="193"/>
                    <a:pt x="97" y="193"/>
                  </a:cubicBezTo>
                  <a:cubicBezTo>
                    <a:pt x="83" y="193"/>
                    <a:pt x="71" y="190"/>
                    <a:pt x="60" y="186"/>
                  </a:cubicBezTo>
                  <a:cubicBezTo>
                    <a:pt x="66" y="172"/>
                    <a:pt x="66" y="172"/>
                    <a:pt x="66" y="172"/>
                  </a:cubicBezTo>
                  <a:cubicBezTo>
                    <a:pt x="56" y="167"/>
                    <a:pt x="47" y="161"/>
                    <a:pt x="39" y="15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EA07F6">
                    <a:tint val="66000"/>
                    <a:satMod val="160000"/>
                  </a:srgbClr>
                </a:gs>
                <a:gs pos="50000">
                  <a:srgbClr val="EA07F6">
                    <a:tint val="44500"/>
                    <a:satMod val="160000"/>
                  </a:srgbClr>
                </a:gs>
                <a:gs pos="100000">
                  <a:srgbClr val="EA07F6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7" name="Freeform 50"/>
            <p:cNvSpPr>
              <a:spLocks noEditPoints="1"/>
            </p:cNvSpPr>
            <p:nvPr/>
          </p:nvSpPr>
          <p:spPr bwMode="auto">
            <a:xfrm>
              <a:off x="6617531" y="1912647"/>
              <a:ext cx="457012" cy="457908"/>
            </a:xfrm>
            <a:custGeom>
              <a:avLst/>
              <a:gdLst>
                <a:gd name="T0" fmla="*/ 107 w 215"/>
                <a:gd name="T1" fmla="*/ 18 h 216"/>
                <a:gd name="T2" fmla="*/ 107 w 215"/>
                <a:gd name="T3" fmla="*/ 0 h 216"/>
                <a:gd name="T4" fmla="*/ 149 w 215"/>
                <a:gd name="T5" fmla="*/ 9 h 216"/>
                <a:gd name="T6" fmla="*/ 142 w 215"/>
                <a:gd name="T7" fmla="*/ 24 h 216"/>
                <a:gd name="T8" fmla="*/ 171 w 215"/>
                <a:gd name="T9" fmla="*/ 44 h 216"/>
                <a:gd name="T10" fmla="*/ 184 w 215"/>
                <a:gd name="T11" fmla="*/ 32 h 216"/>
                <a:gd name="T12" fmla="*/ 207 w 215"/>
                <a:gd name="T13" fmla="*/ 67 h 216"/>
                <a:gd name="T14" fmla="*/ 191 w 215"/>
                <a:gd name="T15" fmla="*/ 73 h 216"/>
                <a:gd name="T16" fmla="*/ 198 w 215"/>
                <a:gd name="T17" fmla="*/ 108 h 216"/>
                <a:gd name="T18" fmla="*/ 215 w 215"/>
                <a:gd name="T19" fmla="*/ 108 h 216"/>
                <a:gd name="T20" fmla="*/ 207 w 215"/>
                <a:gd name="T21" fmla="*/ 149 h 216"/>
                <a:gd name="T22" fmla="*/ 191 w 215"/>
                <a:gd name="T23" fmla="*/ 143 h 216"/>
                <a:gd name="T24" fmla="*/ 171 w 215"/>
                <a:gd name="T25" fmla="*/ 172 h 216"/>
                <a:gd name="T26" fmla="*/ 184 w 215"/>
                <a:gd name="T27" fmla="*/ 184 h 216"/>
                <a:gd name="T28" fmla="*/ 149 w 215"/>
                <a:gd name="T29" fmla="*/ 208 h 216"/>
                <a:gd name="T30" fmla="*/ 142 w 215"/>
                <a:gd name="T31" fmla="*/ 192 h 216"/>
                <a:gd name="T32" fmla="*/ 107 w 215"/>
                <a:gd name="T33" fmla="*/ 199 h 216"/>
                <a:gd name="T34" fmla="*/ 107 w 215"/>
                <a:gd name="T35" fmla="*/ 179 h 216"/>
                <a:gd name="T36" fmla="*/ 178 w 215"/>
                <a:gd name="T37" fmla="*/ 108 h 216"/>
                <a:gd name="T38" fmla="*/ 107 w 215"/>
                <a:gd name="T39" fmla="*/ 37 h 216"/>
                <a:gd name="T40" fmla="*/ 107 w 215"/>
                <a:gd name="T41" fmla="*/ 18 h 216"/>
                <a:gd name="T42" fmla="*/ 43 w 215"/>
                <a:gd name="T43" fmla="*/ 172 h 216"/>
                <a:gd name="T44" fmla="*/ 31 w 215"/>
                <a:gd name="T45" fmla="*/ 184 h 216"/>
                <a:gd name="T46" fmla="*/ 8 w 215"/>
                <a:gd name="T47" fmla="*/ 149 h 216"/>
                <a:gd name="T48" fmla="*/ 24 w 215"/>
                <a:gd name="T49" fmla="*/ 143 h 216"/>
                <a:gd name="T50" fmla="*/ 17 w 215"/>
                <a:gd name="T51" fmla="*/ 108 h 216"/>
                <a:gd name="T52" fmla="*/ 0 w 215"/>
                <a:gd name="T53" fmla="*/ 108 h 216"/>
                <a:gd name="T54" fmla="*/ 8 w 215"/>
                <a:gd name="T55" fmla="*/ 67 h 216"/>
                <a:gd name="T56" fmla="*/ 24 w 215"/>
                <a:gd name="T57" fmla="*/ 73 h 216"/>
                <a:gd name="T58" fmla="*/ 43 w 215"/>
                <a:gd name="T59" fmla="*/ 44 h 216"/>
                <a:gd name="T60" fmla="*/ 31 w 215"/>
                <a:gd name="T61" fmla="*/ 32 h 216"/>
                <a:gd name="T62" fmla="*/ 66 w 215"/>
                <a:gd name="T63" fmla="*/ 9 h 216"/>
                <a:gd name="T64" fmla="*/ 73 w 215"/>
                <a:gd name="T65" fmla="*/ 24 h 216"/>
                <a:gd name="T66" fmla="*/ 107 w 215"/>
                <a:gd name="T67" fmla="*/ 18 h 216"/>
                <a:gd name="T68" fmla="*/ 107 w 215"/>
                <a:gd name="T69" fmla="*/ 37 h 216"/>
                <a:gd name="T70" fmla="*/ 37 w 215"/>
                <a:gd name="T71" fmla="*/ 108 h 216"/>
                <a:gd name="T72" fmla="*/ 107 w 215"/>
                <a:gd name="T73" fmla="*/ 179 h 216"/>
                <a:gd name="T74" fmla="*/ 107 w 215"/>
                <a:gd name="T75" fmla="*/ 199 h 216"/>
                <a:gd name="T76" fmla="*/ 107 w 215"/>
                <a:gd name="T77" fmla="*/ 216 h 216"/>
                <a:gd name="T78" fmla="*/ 66 w 215"/>
                <a:gd name="T79" fmla="*/ 208 h 216"/>
                <a:gd name="T80" fmla="*/ 73 w 215"/>
                <a:gd name="T81" fmla="*/ 192 h 216"/>
                <a:gd name="T82" fmla="*/ 43 w 215"/>
                <a:gd name="T83" fmla="*/ 17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5" h="216">
                  <a:moveTo>
                    <a:pt x="107" y="18"/>
                  </a:moveTo>
                  <a:cubicBezTo>
                    <a:pt x="107" y="0"/>
                    <a:pt x="107" y="0"/>
                    <a:pt x="107" y="0"/>
                  </a:cubicBezTo>
                  <a:cubicBezTo>
                    <a:pt x="122" y="0"/>
                    <a:pt x="136" y="3"/>
                    <a:pt x="149" y="9"/>
                  </a:cubicBezTo>
                  <a:cubicBezTo>
                    <a:pt x="142" y="24"/>
                    <a:pt x="142" y="24"/>
                    <a:pt x="142" y="24"/>
                  </a:cubicBezTo>
                  <a:cubicBezTo>
                    <a:pt x="153" y="29"/>
                    <a:pt x="163" y="36"/>
                    <a:pt x="171" y="44"/>
                  </a:cubicBezTo>
                  <a:cubicBezTo>
                    <a:pt x="184" y="32"/>
                    <a:pt x="184" y="32"/>
                    <a:pt x="184" y="32"/>
                  </a:cubicBezTo>
                  <a:cubicBezTo>
                    <a:pt x="194" y="42"/>
                    <a:pt x="202" y="54"/>
                    <a:pt x="207" y="67"/>
                  </a:cubicBezTo>
                  <a:cubicBezTo>
                    <a:pt x="191" y="73"/>
                    <a:pt x="191" y="73"/>
                    <a:pt x="191" y="73"/>
                  </a:cubicBezTo>
                  <a:cubicBezTo>
                    <a:pt x="196" y="84"/>
                    <a:pt x="198" y="96"/>
                    <a:pt x="198" y="108"/>
                  </a:cubicBezTo>
                  <a:cubicBezTo>
                    <a:pt x="215" y="108"/>
                    <a:pt x="215" y="108"/>
                    <a:pt x="215" y="108"/>
                  </a:cubicBezTo>
                  <a:cubicBezTo>
                    <a:pt x="215" y="123"/>
                    <a:pt x="212" y="137"/>
                    <a:pt x="207" y="149"/>
                  </a:cubicBezTo>
                  <a:cubicBezTo>
                    <a:pt x="191" y="143"/>
                    <a:pt x="191" y="143"/>
                    <a:pt x="191" y="143"/>
                  </a:cubicBezTo>
                  <a:cubicBezTo>
                    <a:pt x="187" y="154"/>
                    <a:pt x="180" y="164"/>
                    <a:pt x="171" y="172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74" y="194"/>
                    <a:pt x="162" y="202"/>
                    <a:pt x="149" y="208"/>
                  </a:cubicBezTo>
                  <a:cubicBezTo>
                    <a:pt x="142" y="192"/>
                    <a:pt x="142" y="192"/>
                    <a:pt x="142" y="192"/>
                  </a:cubicBezTo>
                  <a:cubicBezTo>
                    <a:pt x="131" y="196"/>
                    <a:pt x="120" y="199"/>
                    <a:pt x="107" y="199"/>
                  </a:cubicBezTo>
                  <a:cubicBezTo>
                    <a:pt x="107" y="179"/>
                    <a:pt x="107" y="179"/>
                    <a:pt x="107" y="179"/>
                  </a:cubicBezTo>
                  <a:cubicBezTo>
                    <a:pt x="146" y="179"/>
                    <a:pt x="178" y="147"/>
                    <a:pt x="178" y="108"/>
                  </a:cubicBezTo>
                  <a:cubicBezTo>
                    <a:pt x="178" y="69"/>
                    <a:pt x="146" y="37"/>
                    <a:pt x="107" y="37"/>
                  </a:cubicBezTo>
                  <a:lnTo>
                    <a:pt x="107" y="18"/>
                  </a:lnTo>
                  <a:close/>
                  <a:moveTo>
                    <a:pt x="43" y="172"/>
                  </a:moveTo>
                  <a:cubicBezTo>
                    <a:pt x="31" y="184"/>
                    <a:pt x="31" y="184"/>
                    <a:pt x="31" y="184"/>
                  </a:cubicBezTo>
                  <a:cubicBezTo>
                    <a:pt x="21" y="174"/>
                    <a:pt x="13" y="163"/>
                    <a:pt x="8" y="149"/>
                  </a:cubicBezTo>
                  <a:cubicBezTo>
                    <a:pt x="24" y="143"/>
                    <a:pt x="24" y="143"/>
                    <a:pt x="24" y="143"/>
                  </a:cubicBezTo>
                  <a:cubicBezTo>
                    <a:pt x="19" y="132"/>
                    <a:pt x="17" y="120"/>
                    <a:pt x="17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94"/>
                    <a:pt x="3" y="80"/>
                    <a:pt x="8" y="67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8" y="62"/>
                    <a:pt x="35" y="52"/>
                    <a:pt x="43" y="44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1" y="22"/>
                    <a:pt x="53" y="14"/>
                    <a:pt x="66" y="9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83" y="20"/>
                    <a:pt x="95" y="18"/>
                    <a:pt x="107" y="18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68" y="37"/>
                    <a:pt x="37" y="69"/>
                    <a:pt x="37" y="108"/>
                  </a:cubicBezTo>
                  <a:cubicBezTo>
                    <a:pt x="37" y="147"/>
                    <a:pt x="68" y="179"/>
                    <a:pt x="107" y="179"/>
                  </a:cubicBezTo>
                  <a:cubicBezTo>
                    <a:pt x="107" y="199"/>
                    <a:pt x="107" y="199"/>
                    <a:pt x="107" y="199"/>
                  </a:cubicBezTo>
                  <a:cubicBezTo>
                    <a:pt x="107" y="216"/>
                    <a:pt x="107" y="216"/>
                    <a:pt x="107" y="216"/>
                  </a:cubicBezTo>
                  <a:cubicBezTo>
                    <a:pt x="93" y="216"/>
                    <a:pt x="79" y="213"/>
                    <a:pt x="66" y="208"/>
                  </a:cubicBezTo>
                  <a:cubicBezTo>
                    <a:pt x="73" y="192"/>
                    <a:pt x="73" y="192"/>
                    <a:pt x="73" y="192"/>
                  </a:cubicBezTo>
                  <a:cubicBezTo>
                    <a:pt x="62" y="187"/>
                    <a:pt x="52" y="181"/>
                    <a:pt x="43" y="1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7031530" y="2268400"/>
              <a:ext cx="316324" cy="316324"/>
            </a:xfrm>
            <a:custGeom>
              <a:avLst/>
              <a:gdLst>
                <a:gd name="T0" fmla="*/ 74 w 149"/>
                <a:gd name="T1" fmla="*/ 149 h 149"/>
                <a:gd name="T2" fmla="*/ 86 w 149"/>
                <a:gd name="T3" fmla="*/ 149 h 149"/>
                <a:gd name="T4" fmla="*/ 86 w 149"/>
                <a:gd name="T5" fmla="*/ 138 h 149"/>
                <a:gd name="T6" fmla="*/ 111 w 149"/>
                <a:gd name="T7" fmla="*/ 127 h 149"/>
                <a:gd name="T8" fmla="*/ 119 w 149"/>
                <a:gd name="T9" fmla="*/ 135 h 149"/>
                <a:gd name="T10" fmla="*/ 135 w 149"/>
                <a:gd name="T11" fmla="*/ 119 h 149"/>
                <a:gd name="T12" fmla="*/ 127 w 149"/>
                <a:gd name="T13" fmla="*/ 111 h 149"/>
                <a:gd name="T14" fmla="*/ 138 w 149"/>
                <a:gd name="T15" fmla="*/ 86 h 149"/>
                <a:gd name="T16" fmla="*/ 149 w 149"/>
                <a:gd name="T17" fmla="*/ 86 h 149"/>
                <a:gd name="T18" fmla="*/ 149 w 149"/>
                <a:gd name="T19" fmla="*/ 63 h 149"/>
                <a:gd name="T20" fmla="*/ 138 w 149"/>
                <a:gd name="T21" fmla="*/ 63 h 149"/>
                <a:gd name="T22" fmla="*/ 127 w 149"/>
                <a:gd name="T23" fmla="*/ 38 h 149"/>
                <a:gd name="T24" fmla="*/ 135 w 149"/>
                <a:gd name="T25" fmla="*/ 30 h 149"/>
                <a:gd name="T26" fmla="*/ 119 w 149"/>
                <a:gd name="T27" fmla="*/ 13 h 149"/>
                <a:gd name="T28" fmla="*/ 111 w 149"/>
                <a:gd name="T29" fmla="*/ 21 h 149"/>
                <a:gd name="T30" fmla="*/ 86 w 149"/>
                <a:gd name="T31" fmla="*/ 11 h 149"/>
                <a:gd name="T32" fmla="*/ 86 w 149"/>
                <a:gd name="T33" fmla="*/ 0 h 149"/>
                <a:gd name="T34" fmla="*/ 74 w 149"/>
                <a:gd name="T35" fmla="*/ 0 h 149"/>
                <a:gd name="T36" fmla="*/ 74 w 149"/>
                <a:gd name="T37" fmla="*/ 15 h 149"/>
                <a:gd name="T38" fmla="*/ 134 w 149"/>
                <a:gd name="T39" fmla="*/ 74 h 149"/>
                <a:gd name="T40" fmla="*/ 74 w 149"/>
                <a:gd name="T41" fmla="*/ 134 h 149"/>
                <a:gd name="T42" fmla="*/ 74 w 149"/>
                <a:gd name="T43" fmla="*/ 149 h 149"/>
                <a:gd name="T44" fmla="*/ 21 w 149"/>
                <a:gd name="T45" fmla="*/ 111 h 149"/>
                <a:gd name="T46" fmla="*/ 13 w 149"/>
                <a:gd name="T47" fmla="*/ 119 h 149"/>
                <a:gd name="T48" fmla="*/ 30 w 149"/>
                <a:gd name="T49" fmla="*/ 135 h 149"/>
                <a:gd name="T50" fmla="*/ 38 w 149"/>
                <a:gd name="T51" fmla="*/ 127 h 149"/>
                <a:gd name="T52" fmla="*/ 63 w 149"/>
                <a:gd name="T53" fmla="*/ 138 h 149"/>
                <a:gd name="T54" fmla="*/ 63 w 149"/>
                <a:gd name="T55" fmla="*/ 149 h 149"/>
                <a:gd name="T56" fmla="*/ 74 w 149"/>
                <a:gd name="T57" fmla="*/ 149 h 149"/>
                <a:gd name="T58" fmla="*/ 74 w 149"/>
                <a:gd name="T59" fmla="*/ 134 h 149"/>
                <a:gd name="T60" fmla="*/ 74 w 149"/>
                <a:gd name="T61" fmla="*/ 134 h 149"/>
                <a:gd name="T62" fmla="*/ 15 w 149"/>
                <a:gd name="T63" fmla="*/ 74 h 149"/>
                <a:gd name="T64" fmla="*/ 74 w 149"/>
                <a:gd name="T65" fmla="*/ 15 h 149"/>
                <a:gd name="T66" fmla="*/ 74 w 149"/>
                <a:gd name="T67" fmla="*/ 15 h 149"/>
                <a:gd name="T68" fmla="*/ 74 w 149"/>
                <a:gd name="T69" fmla="*/ 15 h 149"/>
                <a:gd name="T70" fmla="*/ 74 w 149"/>
                <a:gd name="T71" fmla="*/ 0 h 149"/>
                <a:gd name="T72" fmla="*/ 63 w 149"/>
                <a:gd name="T73" fmla="*/ 0 h 149"/>
                <a:gd name="T74" fmla="*/ 63 w 149"/>
                <a:gd name="T75" fmla="*/ 11 h 149"/>
                <a:gd name="T76" fmla="*/ 38 w 149"/>
                <a:gd name="T77" fmla="*/ 21 h 149"/>
                <a:gd name="T78" fmla="*/ 30 w 149"/>
                <a:gd name="T79" fmla="*/ 13 h 149"/>
                <a:gd name="T80" fmla="*/ 13 w 149"/>
                <a:gd name="T81" fmla="*/ 30 h 149"/>
                <a:gd name="T82" fmla="*/ 21 w 149"/>
                <a:gd name="T83" fmla="*/ 38 h 149"/>
                <a:gd name="T84" fmla="*/ 11 w 149"/>
                <a:gd name="T85" fmla="*/ 63 h 149"/>
                <a:gd name="T86" fmla="*/ 0 w 149"/>
                <a:gd name="T87" fmla="*/ 63 h 149"/>
                <a:gd name="T88" fmla="*/ 0 w 149"/>
                <a:gd name="T89" fmla="*/ 86 h 149"/>
                <a:gd name="T90" fmla="*/ 11 w 149"/>
                <a:gd name="T91" fmla="*/ 86 h 149"/>
                <a:gd name="T92" fmla="*/ 21 w 149"/>
                <a:gd name="T93" fmla="*/ 111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9" h="149">
                  <a:moveTo>
                    <a:pt x="74" y="149"/>
                  </a:moveTo>
                  <a:cubicBezTo>
                    <a:pt x="86" y="149"/>
                    <a:pt x="86" y="149"/>
                    <a:pt x="86" y="149"/>
                  </a:cubicBezTo>
                  <a:cubicBezTo>
                    <a:pt x="86" y="138"/>
                    <a:pt x="86" y="138"/>
                    <a:pt x="86" y="138"/>
                  </a:cubicBezTo>
                  <a:cubicBezTo>
                    <a:pt x="95" y="136"/>
                    <a:pt x="103" y="132"/>
                    <a:pt x="111" y="127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27" y="111"/>
                    <a:pt x="127" y="111"/>
                    <a:pt x="127" y="111"/>
                  </a:cubicBezTo>
                  <a:cubicBezTo>
                    <a:pt x="132" y="103"/>
                    <a:pt x="136" y="95"/>
                    <a:pt x="138" y="86"/>
                  </a:cubicBezTo>
                  <a:cubicBezTo>
                    <a:pt x="149" y="86"/>
                    <a:pt x="149" y="86"/>
                    <a:pt x="149" y="86"/>
                  </a:cubicBezTo>
                  <a:cubicBezTo>
                    <a:pt x="149" y="63"/>
                    <a:pt x="149" y="63"/>
                    <a:pt x="149" y="63"/>
                  </a:cubicBezTo>
                  <a:cubicBezTo>
                    <a:pt x="138" y="63"/>
                    <a:pt x="138" y="63"/>
                    <a:pt x="138" y="63"/>
                  </a:cubicBezTo>
                  <a:cubicBezTo>
                    <a:pt x="136" y="54"/>
                    <a:pt x="132" y="45"/>
                    <a:pt x="127" y="38"/>
                  </a:cubicBezTo>
                  <a:cubicBezTo>
                    <a:pt x="135" y="30"/>
                    <a:pt x="135" y="30"/>
                    <a:pt x="135" y="30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3" y="16"/>
                    <a:pt x="95" y="13"/>
                    <a:pt x="86" y="1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107" y="15"/>
                    <a:pt x="134" y="42"/>
                    <a:pt x="134" y="74"/>
                  </a:cubicBezTo>
                  <a:cubicBezTo>
                    <a:pt x="134" y="107"/>
                    <a:pt x="107" y="134"/>
                    <a:pt x="74" y="134"/>
                  </a:cubicBezTo>
                  <a:lnTo>
                    <a:pt x="74" y="149"/>
                  </a:lnTo>
                  <a:close/>
                  <a:moveTo>
                    <a:pt x="21" y="111"/>
                  </a:moveTo>
                  <a:cubicBezTo>
                    <a:pt x="13" y="119"/>
                    <a:pt x="13" y="119"/>
                    <a:pt x="13" y="119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45" y="132"/>
                    <a:pt x="54" y="136"/>
                    <a:pt x="63" y="138"/>
                  </a:cubicBezTo>
                  <a:cubicBezTo>
                    <a:pt x="63" y="149"/>
                    <a:pt x="63" y="149"/>
                    <a:pt x="63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74" y="134"/>
                    <a:pt x="74" y="134"/>
                    <a:pt x="74" y="134"/>
                  </a:cubicBezTo>
                  <a:cubicBezTo>
                    <a:pt x="74" y="134"/>
                    <a:pt x="74" y="134"/>
                    <a:pt x="74" y="134"/>
                  </a:cubicBezTo>
                  <a:cubicBezTo>
                    <a:pt x="42" y="134"/>
                    <a:pt x="15" y="107"/>
                    <a:pt x="15" y="74"/>
                  </a:cubicBezTo>
                  <a:cubicBezTo>
                    <a:pt x="15" y="42"/>
                    <a:pt x="42" y="15"/>
                    <a:pt x="74" y="15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54" y="13"/>
                    <a:pt x="45" y="16"/>
                    <a:pt x="38" y="21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16" y="45"/>
                    <a:pt x="13" y="54"/>
                    <a:pt x="11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1" y="86"/>
                    <a:pt x="11" y="86"/>
                    <a:pt x="11" y="86"/>
                  </a:cubicBezTo>
                  <a:cubicBezTo>
                    <a:pt x="13" y="95"/>
                    <a:pt x="16" y="103"/>
                    <a:pt x="21" y="1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7175803" y="2665374"/>
              <a:ext cx="327078" cy="326181"/>
            </a:xfrm>
            <a:custGeom>
              <a:avLst/>
              <a:gdLst>
                <a:gd name="T0" fmla="*/ 77 w 154"/>
                <a:gd name="T1" fmla="*/ 154 h 154"/>
                <a:gd name="T2" fmla="*/ 89 w 154"/>
                <a:gd name="T3" fmla="*/ 154 h 154"/>
                <a:gd name="T4" fmla="*/ 89 w 154"/>
                <a:gd name="T5" fmla="*/ 142 h 154"/>
                <a:gd name="T6" fmla="*/ 115 w 154"/>
                <a:gd name="T7" fmla="*/ 132 h 154"/>
                <a:gd name="T8" fmla="*/ 123 w 154"/>
                <a:gd name="T9" fmla="*/ 140 h 154"/>
                <a:gd name="T10" fmla="*/ 140 w 154"/>
                <a:gd name="T11" fmla="*/ 123 h 154"/>
                <a:gd name="T12" fmla="*/ 132 w 154"/>
                <a:gd name="T13" fmla="*/ 115 h 154"/>
                <a:gd name="T14" fmla="*/ 142 w 154"/>
                <a:gd name="T15" fmla="*/ 89 h 154"/>
                <a:gd name="T16" fmla="*/ 154 w 154"/>
                <a:gd name="T17" fmla="*/ 89 h 154"/>
                <a:gd name="T18" fmla="*/ 154 w 154"/>
                <a:gd name="T19" fmla="*/ 65 h 154"/>
                <a:gd name="T20" fmla="*/ 142 w 154"/>
                <a:gd name="T21" fmla="*/ 65 h 154"/>
                <a:gd name="T22" fmla="*/ 132 w 154"/>
                <a:gd name="T23" fmla="*/ 39 h 154"/>
                <a:gd name="T24" fmla="*/ 140 w 154"/>
                <a:gd name="T25" fmla="*/ 31 h 154"/>
                <a:gd name="T26" fmla="*/ 123 w 154"/>
                <a:gd name="T27" fmla="*/ 14 h 154"/>
                <a:gd name="T28" fmla="*/ 115 w 154"/>
                <a:gd name="T29" fmla="*/ 22 h 154"/>
                <a:gd name="T30" fmla="*/ 89 w 154"/>
                <a:gd name="T31" fmla="*/ 12 h 154"/>
                <a:gd name="T32" fmla="*/ 89 w 154"/>
                <a:gd name="T33" fmla="*/ 0 h 154"/>
                <a:gd name="T34" fmla="*/ 77 w 154"/>
                <a:gd name="T35" fmla="*/ 0 h 154"/>
                <a:gd name="T36" fmla="*/ 77 w 154"/>
                <a:gd name="T37" fmla="*/ 23 h 154"/>
                <a:gd name="T38" fmla="*/ 131 w 154"/>
                <a:gd name="T39" fmla="*/ 77 h 154"/>
                <a:gd name="T40" fmla="*/ 77 w 154"/>
                <a:gd name="T41" fmla="*/ 131 h 154"/>
                <a:gd name="T42" fmla="*/ 77 w 154"/>
                <a:gd name="T43" fmla="*/ 154 h 154"/>
                <a:gd name="T44" fmla="*/ 22 w 154"/>
                <a:gd name="T45" fmla="*/ 115 h 154"/>
                <a:gd name="T46" fmla="*/ 14 w 154"/>
                <a:gd name="T47" fmla="*/ 123 h 154"/>
                <a:gd name="T48" fmla="*/ 31 w 154"/>
                <a:gd name="T49" fmla="*/ 140 h 154"/>
                <a:gd name="T50" fmla="*/ 39 w 154"/>
                <a:gd name="T51" fmla="*/ 132 h 154"/>
                <a:gd name="T52" fmla="*/ 65 w 154"/>
                <a:gd name="T53" fmla="*/ 142 h 154"/>
                <a:gd name="T54" fmla="*/ 65 w 154"/>
                <a:gd name="T55" fmla="*/ 154 h 154"/>
                <a:gd name="T56" fmla="*/ 77 w 154"/>
                <a:gd name="T57" fmla="*/ 154 h 154"/>
                <a:gd name="T58" fmla="*/ 77 w 154"/>
                <a:gd name="T59" fmla="*/ 131 h 154"/>
                <a:gd name="T60" fmla="*/ 77 w 154"/>
                <a:gd name="T61" fmla="*/ 131 h 154"/>
                <a:gd name="T62" fmla="*/ 23 w 154"/>
                <a:gd name="T63" fmla="*/ 77 h 154"/>
                <a:gd name="T64" fmla="*/ 77 w 154"/>
                <a:gd name="T65" fmla="*/ 23 h 154"/>
                <a:gd name="T66" fmla="*/ 77 w 154"/>
                <a:gd name="T67" fmla="*/ 23 h 154"/>
                <a:gd name="T68" fmla="*/ 77 w 154"/>
                <a:gd name="T69" fmla="*/ 23 h 154"/>
                <a:gd name="T70" fmla="*/ 77 w 154"/>
                <a:gd name="T71" fmla="*/ 0 h 154"/>
                <a:gd name="T72" fmla="*/ 65 w 154"/>
                <a:gd name="T73" fmla="*/ 0 h 154"/>
                <a:gd name="T74" fmla="*/ 65 w 154"/>
                <a:gd name="T75" fmla="*/ 12 h 154"/>
                <a:gd name="T76" fmla="*/ 39 w 154"/>
                <a:gd name="T77" fmla="*/ 22 h 154"/>
                <a:gd name="T78" fmla="*/ 31 w 154"/>
                <a:gd name="T79" fmla="*/ 14 h 154"/>
                <a:gd name="T80" fmla="*/ 14 w 154"/>
                <a:gd name="T81" fmla="*/ 31 h 154"/>
                <a:gd name="T82" fmla="*/ 22 w 154"/>
                <a:gd name="T83" fmla="*/ 39 h 154"/>
                <a:gd name="T84" fmla="*/ 12 w 154"/>
                <a:gd name="T85" fmla="*/ 65 h 154"/>
                <a:gd name="T86" fmla="*/ 0 w 154"/>
                <a:gd name="T87" fmla="*/ 65 h 154"/>
                <a:gd name="T88" fmla="*/ 0 w 154"/>
                <a:gd name="T89" fmla="*/ 89 h 154"/>
                <a:gd name="T90" fmla="*/ 12 w 154"/>
                <a:gd name="T91" fmla="*/ 89 h 154"/>
                <a:gd name="T92" fmla="*/ 22 w 154"/>
                <a:gd name="T93" fmla="*/ 11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4" h="154">
                  <a:moveTo>
                    <a:pt x="77" y="154"/>
                  </a:moveTo>
                  <a:cubicBezTo>
                    <a:pt x="89" y="154"/>
                    <a:pt x="89" y="154"/>
                    <a:pt x="89" y="154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98" y="140"/>
                    <a:pt x="107" y="137"/>
                    <a:pt x="115" y="132"/>
                  </a:cubicBezTo>
                  <a:cubicBezTo>
                    <a:pt x="123" y="140"/>
                    <a:pt x="123" y="140"/>
                    <a:pt x="123" y="140"/>
                  </a:cubicBezTo>
                  <a:cubicBezTo>
                    <a:pt x="140" y="123"/>
                    <a:pt x="140" y="123"/>
                    <a:pt x="140" y="123"/>
                  </a:cubicBezTo>
                  <a:cubicBezTo>
                    <a:pt x="132" y="115"/>
                    <a:pt x="132" y="115"/>
                    <a:pt x="132" y="115"/>
                  </a:cubicBezTo>
                  <a:cubicBezTo>
                    <a:pt x="137" y="107"/>
                    <a:pt x="141" y="98"/>
                    <a:pt x="142" y="89"/>
                  </a:cubicBezTo>
                  <a:cubicBezTo>
                    <a:pt x="154" y="89"/>
                    <a:pt x="154" y="89"/>
                    <a:pt x="154" y="89"/>
                  </a:cubicBezTo>
                  <a:cubicBezTo>
                    <a:pt x="154" y="65"/>
                    <a:pt x="154" y="65"/>
                    <a:pt x="154" y="65"/>
                  </a:cubicBezTo>
                  <a:cubicBezTo>
                    <a:pt x="142" y="65"/>
                    <a:pt x="142" y="65"/>
                    <a:pt x="142" y="65"/>
                  </a:cubicBezTo>
                  <a:cubicBezTo>
                    <a:pt x="141" y="55"/>
                    <a:pt x="137" y="47"/>
                    <a:pt x="132" y="39"/>
                  </a:cubicBezTo>
                  <a:cubicBezTo>
                    <a:pt x="140" y="31"/>
                    <a:pt x="140" y="31"/>
                    <a:pt x="140" y="31"/>
                  </a:cubicBezTo>
                  <a:cubicBezTo>
                    <a:pt x="123" y="14"/>
                    <a:pt x="123" y="14"/>
                    <a:pt x="123" y="14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07" y="17"/>
                    <a:pt x="98" y="13"/>
                    <a:pt x="89" y="12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107" y="23"/>
                    <a:pt x="131" y="47"/>
                    <a:pt x="131" y="77"/>
                  </a:cubicBezTo>
                  <a:cubicBezTo>
                    <a:pt x="131" y="107"/>
                    <a:pt x="107" y="131"/>
                    <a:pt x="77" y="131"/>
                  </a:cubicBezTo>
                  <a:lnTo>
                    <a:pt x="77" y="154"/>
                  </a:lnTo>
                  <a:close/>
                  <a:moveTo>
                    <a:pt x="22" y="115"/>
                  </a:moveTo>
                  <a:cubicBezTo>
                    <a:pt x="14" y="123"/>
                    <a:pt x="14" y="123"/>
                    <a:pt x="14" y="123"/>
                  </a:cubicBezTo>
                  <a:cubicBezTo>
                    <a:pt x="31" y="140"/>
                    <a:pt x="31" y="140"/>
                    <a:pt x="31" y="140"/>
                  </a:cubicBezTo>
                  <a:cubicBezTo>
                    <a:pt x="39" y="132"/>
                    <a:pt x="39" y="132"/>
                    <a:pt x="39" y="132"/>
                  </a:cubicBezTo>
                  <a:cubicBezTo>
                    <a:pt x="47" y="137"/>
                    <a:pt x="56" y="140"/>
                    <a:pt x="65" y="142"/>
                  </a:cubicBezTo>
                  <a:cubicBezTo>
                    <a:pt x="65" y="154"/>
                    <a:pt x="65" y="154"/>
                    <a:pt x="65" y="154"/>
                  </a:cubicBezTo>
                  <a:cubicBezTo>
                    <a:pt x="77" y="154"/>
                    <a:pt x="77" y="154"/>
                    <a:pt x="77" y="154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47" y="131"/>
                    <a:pt x="23" y="107"/>
                    <a:pt x="23" y="77"/>
                  </a:cubicBezTo>
                  <a:cubicBezTo>
                    <a:pt x="23" y="47"/>
                    <a:pt x="47" y="23"/>
                    <a:pt x="77" y="2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56" y="13"/>
                    <a:pt x="47" y="17"/>
                    <a:pt x="39" y="22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17" y="47"/>
                    <a:pt x="13" y="55"/>
                    <a:pt x="1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3" y="98"/>
                    <a:pt x="17" y="107"/>
                    <a:pt x="22" y="115"/>
                  </a:cubicBezTo>
                  <a:close/>
                </a:path>
              </a:pathLst>
            </a:custGeom>
            <a:solidFill>
              <a:srgbClr val="D6BBE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53"/>
            <p:cNvSpPr>
              <a:spLocks noEditPoints="1"/>
            </p:cNvSpPr>
            <p:nvPr/>
          </p:nvSpPr>
          <p:spPr bwMode="auto">
            <a:xfrm>
              <a:off x="7237634" y="2726308"/>
              <a:ext cx="203415" cy="201623"/>
            </a:xfrm>
            <a:custGeom>
              <a:avLst/>
              <a:gdLst>
                <a:gd name="T0" fmla="*/ 48 w 96"/>
                <a:gd name="T1" fmla="*/ 0 h 95"/>
                <a:gd name="T2" fmla="*/ 96 w 96"/>
                <a:gd name="T3" fmla="*/ 48 h 95"/>
                <a:gd name="T4" fmla="*/ 48 w 96"/>
                <a:gd name="T5" fmla="*/ 95 h 95"/>
                <a:gd name="T6" fmla="*/ 48 w 96"/>
                <a:gd name="T7" fmla="*/ 89 h 95"/>
                <a:gd name="T8" fmla="*/ 89 w 96"/>
                <a:gd name="T9" fmla="*/ 48 h 95"/>
                <a:gd name="T10" fmla="*/ 48 w 96"/>
                <a:gd name="T11" fmla="*/ 7 h 95"/>
                <a:gd name="T12" fmla="*/ 48 w 96"/>
                <a:gd name="T13" fmla="*/ 0 h 95"/>
                <a:gd name="T14" fmla="*/ 48 w 96"/>
                <a:gd name="T15" fmla="*/ 95 h 95"/>
                <a:gd name="T16" fmla="*/ 0 w 96"/>
                <a:gd name="T17" fmla="*/ 48 h 95"/>
                <a:gd name="T18" fmla="*/ 48 w 96"/>
                <a:gd name="T19" fmla="*/ 0 h 95"/>
                <a:gd name="T20" fmla="*/ 48 w 96"/>
                <a:gd name="T21" fmla="*/ 7 h 95"/>
                <a:gd name="T22" fmla="*/ 7 w 96"/>
                <a:gd name="T23" fmla="*/ 48 h 95"/>
                <a:gd name="T24" fmla="*/ 48 w 96"/>
                <a:gd name="T25" fmla="*/ 89 h 95"/>
                <a:gd name="T26" fmla="*/ 48 w 96"/>
                <a:gd name="T2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95">
                  <a:moveTo>
                    <a:pt x="48" y="0"/>
                  </a:move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5"/>
                    <a:pt x="48" y="95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70" y="89"/>
                    <a:pt x="89" y="70"/>
                    <a:pt x="89" y="48"/>
                  </a:cubicBezTo>
                  <a:cubicBezTo>
                    <a:pt x="89" y="25"/>
                    <a:pt x="70" y="7"/>
                    <a:pt x="48" y="7"/>
                  </a:cubicBezTo>
                  <a:lnTo>
                    <a:pt x="48" y="0"/>
                  </a:lnTo>
                  <a:close/>
                  <a:moveTo>
                    <a:pt x="48" y="95"/>
                  </a:moveTo>
                  <a:cubicBezTo>
                    <a:pt x="22" y="95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26" y="7"/>
                    <a:pt x="7" y="25"/>
                    <a:pt x="7" y="48"/>
                  </a:cubicBezTo>
                  <a:cubicBezTo>
                    <a:pt x="7" y="70"/>
                    <a:pt x="26" y="89"/>
                    <a:pt x="48" y="89"/>
                  </a:cubicBezTo>
                  <a:lnTo>
                    <a:pt x="48" y="95"/>
                  </a:lnTo>
                  <a:close/>
                </a:path>
              </a:pathLst>
            </a:custGeom>
            <a:solidFill>
              <a:srgbClr val="D6BBE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54"/>
            <p:cNvSpPr>
              <a:spLocks noEditPoints="1"/>
            </p:cNvSpPr>
            <p:nvPr/>
          </p:nvSpPr>
          <p:spPr bwMode="auto">
            <a:xfrm>
              <a:off x="6736713" y="4593785"/>
              <a:ext cx="241948" cy="241948"/>
            </a:xfrm>
            <a:custGeom>
              <a:avLst/>
              <a:gdLst>
                <a:gd name="T0" fmla="*/ 57 w 114"/>
                <a:gd name="T1" fmla="*/ 9 h 114"/>
                <a:gd name="T2" fmla="*/ 72 w 114"/>
                <a:gd name="T3" fmla="*/ 11 h 114"/>
                <a:gd name="T4" fmla="*/ 75 w 114"/>
                <a:gd name="T5" fmla="*/ 2 h 114"/>
                <a:gd name="T6" fmla="*/ 95 w 114"/>
                <a:gd name="T7" fmla="*/ 13 h 114"/>
                <a:gd name="T8" fmla="*/ 89 w 114"/>
                <a:gd name="T9" fmla="*/ 20 h 114"/>
                <a:gd name="T10" fmla="*/ 100 w 114"/>
                <a:gd name="T11" fmla="*/ 35 h 114"/>
                <a:gd name="T12" fmla="*/ 108 w 114"/>
                <a:gd name="T13" fmla="*/ 31 h 114"/>
                <a:gd name="T14" fmla="*/ 114 w 114"/>
                <a:gd name="T15" fmla="*/ 53 h 114"/>
                <a:gd name="T16" fmla="*/ 105 w 114"/>
                <a:gd name="T17" fmla="*/ 53 h 114"/>
                <a:gd name="T18" fmla="*/ 103 w 114"/>
                <a:gd name="T19" fmla="*/ 72 h 114"/>
                <a:gd name="T20" fmla="*/ 111 w 114"/>
                <a:gd name="T21" fmla="*/ 75 h 114"/>
                <a:gd name="T22" fmla="*/ 100 w 114"/>
                <a:gd name="T23" fmla="*/ 95 h 114"/>
                <a:gd name="T24" fmla="*/ 93 w 114"/>
                <a:gd name="T25" fmla="*/ 89 h 114"/>
                <a:gd name="T26" fmla="*/ 78 w 114"/>
                <a:gd name="T27" fmla="*/ 100 h 114"/>
                <a:gd name="T28" fmla="*/ 83 w 114"/>
                <a:gd name="T29" fmla="*/ 108 h 114"/>
                <a:gd name="T30" fmla="*/ 61 w 114"/>
                <a:gd name="T31" fmla="*/ 114 h 114"/>
                <a:gd name="T32" fmla="*/ 60 w 114"/>
                <a:gd name="T33" fmla="*/ 105 h 114"/>
                <a:gd name="T34" fmla="*/ 57 w 114"/>
                <a:gd name="T35" fmla="*/ 105 h 114"/>
                <a:gd name="T36" fmla="*/ 57 w 114"/>
                <a:gd name="T37" fmla="*/ 80 h 114"/>
                <a:gd name="T38" fmla="*/ 79 w 114"/>
                <a:gd name="T39" fmla="*/ 64 h 114"/>
                <a:gd name="T40" fmla="*/ 64 w 114"/>
                <a:gd name="T41" fmla="*/ 35 h 114"/>
                <a:gd name="T42" fmla="*/ 57 w 114"/>
                <a:gd name="T43" fmla="*/ 33 h 114"/>
                <a:gd name="T44" fmla="*/ 57 w 114"/>
                <a:gd name="T45" fmla="*/ 9 h 114"/>
                <a:gd name="T46" fmla="*/ 14 w 114"/>
                <a:gd name="T47" fmla="*/ 78 h 114"/>
                <a:gd name="T48" fmla="*/ 6 w 114"/>
                <a:gd name="T49" fmla="*/ 83 h 114"/>
                <a:gd name="T50" fmla="*/ 0 w 114"/>
                <a:gd name="T51" fmla="*/ 61 h 114"/>
                <a:gd name="T52" fmla="*/ 9 w 114"/>
                <a:gd name="T53" fmla="*/ 60 h 114"/>
                <a:gd name="T54" fmla="*/ 11 w 114"/>
                <a:gd name="T55" fmla="*/ 42 h 114"/>
                <a:gd name="T56" fmla="*/ 2 w 114"/>
                <a:gd name="T57" fmla="*/ 39 h 114"/>
                <a:gd name="T58" fmla="*/ 14 w 114"/>
                <a:gd name="T59" fmla="*/ 19 h 114"/>
                <a:gd name="T60" fmla="*/ 20 w 114"/>
                <a:gd name="T61" fmla="*/ 25 h 114"/>
                <a:gd name="T62" fmla="*/ 35 w 114"/>
                <a:gd name="T63" fmla="*/ 14 h 114"/>
                <a:gd name="T64" fmla="*/ 31 w 114"/>
                <a:gd name="T65" fmla="*/ 5 h 114"/>
                <a:gd name="T66" fmla="*/ 53 w 114"/>
                <a:gd name="T67" fmla="*/ 0 h 114"/>
                <a:gd name="T68" fmla="*/ 53 w 114"/>
                <a:gd name="T69" fmla="*/ 9 h 114"/>
                <a:gd name="T70" fmla="*/ 57 w 114"/>
                <a:gd name="T71" fmla="*/ 9 h 114"/>
                <a:gd name="T72" fmla="*/ 57 w 114"/>
                <a:gd name="T73" fmla="*/ 33 h 114"/>
                <a:gd name="T74" fmla="*/ 35 w 114"/>
                <a:gd name="T75" fmla="*/ 49 h 114"/>
                <a:gd name="T76" fmla="*/ 49 w 114"/>
                <a:gd name="T77" fmla="*/ 79 h 114"/>
                <a:gd name="T78" fmla="*/ 57 w 114"/>
                <a:gd name="T79" fmla="*/ 80 h 114"/>
                <a:gd name="T80" fmla="*/ 57 w 114"/>
                <a:gd name="T81" fmla="*/ 105 h 114"/>
                <a:gd name="T82" fmla="*/ 42 w 114"/>
                <a:gd name="T83" fmla="*/ 103 h 114"/>
                <a:gd name="T84" fmla="*/ 39 w 114"/>
                <a:gd name="T85" fmla="*/ 111 h 114"/>
                <a:gd name="T86" fmla="*/ 19 w 114"/>
                <a:gd name="T87" fmla="*/ 100 h 114"/>
                <a:gd name="T88" fmla="*/ 25 w 114"/>
                <a:gd name="T89" fmla="*/ 93 h 114"/>
                <a:gd name="T90" fmla="*/ 14 w 114"/>
                <a:gd name="T91" fmla="*/ 7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4" h="114">
                  <a:moveTo>
                    <a:pt x="57" y="9"/>
                  </a:moveTo>
                  <a:cubicBezTo>
                    <a:pt x="62" y="9"/>
                    <a:pt x="67" y="9"/>
                    <a:pt x="72" y="1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82" y="5"/>
                    <a:pt x="89" y="9"/>
                    <a:pt x="95" y="13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93" y="25"/>
                    <a:pt x="97" y="30"/>
                    <a:pt x="100" y="35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12" y="38"/>
                    <a:pt x="114" y="45"/>
                    <a:pt x="114" y="53"/>
                  </a:cubicBezTo>
                  <a:cubicBezTo>
                    <a:pt x="105" y="53"/>
                    <a:pt x="105" y="53"/>
                    <a:pt x="105" y="53"/>
                  </a:cubicBezTo>
                  <a:cubicBezTo>
                    <a:pt x="106" y="60"/>
                    <a:pt x="105" y="66"/>
                    <a:pt x="103" y="72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09" y="82"/>
                    <a:pt x="105" y="89"/>
                    <a:pt x="100" y="95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89" y="93"/>
                    <a:pt x="84" y="97"/>
                    <a:pt x="78" y="100"/>
                  </a:cubicBezTo>
                  <a:cubicBezTo>
                    <a:pt x="83" y="108"/>
                    <a:pt x="83" y="108"/>
                    <a:pt x="83" y="108"/>
                  </a:cubicBezTo>
                  <a:cubicBezTo>
                    <a:pt x="76" y="112"/>
                    <a:pt x="69" y="114"/>
                    <a:pt x="61" y="11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59" y="105"/>
                    <a:pt x="58" y="105"/>
                    <a:pt x="57" y="105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67" y="80"/>
                    <a:pt x="76" y="74"/>
                    <a:pt x="79" y="64"/>
                  </a:cubicBezTo>
                  <a:cubicBezTo>
                    <a:pt x="83" y="52"/>
                    <a:pt x="77" y="39"/>
                    <a:pt x="64" y="35"/>
                  </a:cubicBezTo>
                  <a:cubicBezTo>
                    <a:pt x="62" y="34"/>
                    <a:pt x="59" y="33"/>
                    <a:pt x="57" y="33"/>
                  </a:cubicBezTo>
                  <a:lnTo>
                    <a:pt x="57" y="9"/>
                  </a:lnTo>
                  <a:close/>
                  <a:moveTo>
                    <a:pt x="14" y="78"/>
                  </a:moveTo>
                  <a:cubicBezTo>
                    <a:pt x="6" y="83"/>
                    <a:pt x="6" y="83"/>
                    <a:pt x="6" y="83"/>
                  </a:cubicBezTo>
                  <a:cubicBezTo>
                    <a:pt x="2" y="76"/>
                    <a:pt x="0" y="68"/>
                    <a:pt x="0" y="61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8" y="54"/>
                    <a:pt x="9" y="48"/>
                    <a:pt x="11" y="42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5" y="31"/>
                    <a:pt x="9" y="25"/>
                    <a:pt x="14" y="19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5" y="20"/>
                    <a:pt x="30" y="16"/>
                    <a:pt x="35" y="1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8" y="2"/>
                    <a:pt x="45" y="0"/>
                    <a:pt x="53" y="0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9"/>
                    <a:pt x="56" y="9"/>
                    <a:pt x="57" y="9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7" y="33"/>
                    <a:pt x="38" y="40"/>
                    <a:pt x="35" y="49"/>
                  </a:cubicBezTo>
                  <a:cubicBezTo>
                    <a:pt x="31" y="62"/>
                    <a:pt x="37" y="75"/>
                    <a:pt x="49" y="79"/>
                  </a:cubicBezTo>
                  <a:cubicBezTo>
                    <a:pt x="52" y="80"/>
                    <a:pt x="54" y="80"/>
                    <a:pt x="57" y="80"/>
                  </a:cubicBezTo>
                  <a:cubicBezTo>
                    <a:pt x="57" y="105"/>
                    <a:pt x="57" y="105"/>
                    <a:pt x="57" y="105"/>
                  </a:cubicBezTo>
                  <a:cubicBezTo>
                    <a:pt x="52" y="105"/>
                    <a:pt x="47" y="104"/>
                    <a:pt x="42" y="103"/>
                  </a:cubicBezTo>
                  <a:cubicBezTo>
                    <a:pt x="39" y="111"/>
                    <a:pt x="39" y="111"/>
                    <a:pt x="39" y="111"/>
                  </a:cubicBezTo>
                  <a:cubicBezTo>
                    <a:pt x="31" y="109"/>
                    <a:pt x="25" y="105"/>
                    <a:pt x="19" y="100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0" y="89"/>
                    <a:pt x="16" y="84"/>
                    <a:pt x="14" y="78"/>
                  </a:cubicBezTo>
                  <a:close/>
                </a:path>
              </a:pathLst>
            </a:custGeom>
            <a:solidFill>
              <a:srgbClr val="B8BCE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8741269" y="5360205"/>
            <a:ext cx="1614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Applications of</a:t>
            </a:r>
          </a:p>
          <a:p>
            <a:pPr algn="ctr"/>
            <a:r>
              <a:rPr lang="en-US" b="1" dirty="0"/>
              <a:t>Text mining</a:t>
            </a:r>
            <a:endParaRPr lang="en-GB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8796279" y="2119066"/>
            <a:ext cx="1751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Text mining and </a:t>
            </a:r>
          </a:p>
          <a:p>
            <a:pPr algn="ctr"/>
            <a:r>
              <a:rPr lang="en-GB" b="1" dirty="0"/>
              <a:t>its Importance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893716" y="3741794"/>
            <a:ext cx="1808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Basic text mining</a:t>
            </a:r>
          </a:p>
          <a:p>
            <a:pPr algn="ctr"/>
            <a:r>
              <a:rPr lang="en-US" b="1" dirty="0"/>
              <a:t>technologies</a:t>
            </a:r>
            <a:endParaRPr lang="en-GB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C3B1DD-2B1B-4A4D-AF12-AD6D1C22E36C}"/>
              </a:ext>
            </a:extLst>
          </p:cNvPr>
          <p:cNvGrpSpPr/>
          <p:nvPr/>
        </p:nvGrpSpPr>
        <p:grpSpPr>
          <a:xfrm>
            <a:off x="9203113" y="1317982"/>
            <a:ext cx="690603" cy="694041"/>
            <a:chOff x="8532002" y="4940196"/>
            <a:chExt cx="942666" cy="942666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E63329F-B69B-48F8-A0C5-C3C740C51BBA}"/>
                </a:ext>
              </a:extLst>
            </p:cNvPr>
            <p:cNvSpPr/>
            <p:nvPr/>
          </p:nvSpPr>
          <p:spPr>
            <a:xfrm>
              <a:off x="8532002" y="4940196"/>
              <a:ext cx="942666" cy="94266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264A3B46-9B3E-4330-B298-C02B4A5227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7239" y="5185395"/>
              <a:ext cx="412192" cy="452267"/>
            </a:xfrm>
            <a:custGeom>
              <a:avLst/>
              <a:gdLst>
                <a:gd name="T0" fmla="*/ 65 w 100"/>
                <a:gd name="T1" fmla="*/ 0 h 110"/>
                <a:gd name="T2" fmla="*/ 77 w 100"/>
                <a:gd name="T3" fmla="*/ 12 h 110"/>
                <a:gd name="T4" fmla="*/ 68 w 100"/>
                <a:gd name="T5" fmla="*/ 40 h 110"/>
                <a:gd name="T6" fmla="*/ 67 w 100"/>
                <a:gd name="T7" fmla="*/ 10 h 110"/>
                <a:gd name="T8" fmla="*/ 28 w 100"/>
                <a:gd name="T9" fmla="*/ 9 h 110"/>
                <a:gd name="T10" fmla="*/ 28 w 100"/>
                <a:gd name="T11" fmla="*/ 16 h 110"/>
                <a:gd name="T12" fmla="*/ 25 w 100"/>
                <a:gd name="T13" fmla="*/ 24 h 110"/>
                <a:gd name="T14" fmla="*/ 18 w 100"/>
                <a:gd name="T15" fmla="*/ 26 h 110"/>
                <a:gd name="T16" fmla="*/ 9 w 100"/>
                <a:gd name="T17" fmla="*/ 25 h 110"/>
                <a:gd name="T18" fmla="*/ 10 w 100"/>
                <a:gd name="T19" fmla="*/ 87 h 110"/>
                <a:gd name="T20" fmla="*/ 12 w 100"/>
                <a:gd name="T21" fmla="*/ 88 h 110"/>
                <a:gd name="T22" fmla="*/ 44 w 100"/>
                <a:gd name="T23" fmla="*/ 97 h 110"/>
                <a:gd name="T24" fmla="*/ 4 w 100"/>
                <a:gd name="T25" fmla="*/ 93 h 110"/>
                <a:gd name="T26" fmla="*/ 4 w 100"/>
                <a:gd name="T27" fmla="*/ 93 h 110"/>
                <a:gd name="T28" fmla="*/ 0 w 100"/>
                <a:gd name="T29" fmla="*/ 22 h 110"/>
                <a:gd name="T30" fmla="*/ 2 w 100"/>
                <a:gd name="T31" fmla="*/ 19 h 110"/>
                <a:gd name="T32" fmla="*/ 21 w 100"/>
                <a:gd name="T33" fmla="*/ 0 h 110"/>
                <a:gd name="T34" fmla="*/ 90 w 100"/>
                <a:gd name="T35" fmla="*/ 45 h 110"/>
                <a:gd name="T36" fmla="*/ 84 w 100"/>
                <a:gd name="T37" fmla="*/ 39 h 110"/>
                <a:gd name="T38" fmla="*/ 83 w 100"/>
                <a:gd name="T39" fmla="*/ 47 h 110"/>
                <a:gd name="T40" fmla="*/ 94 w 100"/>
                <a:gd name="T41" fmla="*/ 53 h 110"/>
                <a:gd name="T42" fmla="*/ 86 w 100"/>
                <a:gd name="T43" fmla="*/ 81 h 110"/>
                <a:gd name="T44" fmla="*/ 100 w 100"/>
                <a:gd name="T45" fmla="*/ 51 h 110"/>
                <a:gd name="T46" fmla="*/ 90 w 100"/>
                <a:gd name="T47" fmla="*/ 45 h 110"/>
                <a:gd name="T48" fmla="*/ 54 w 100"/>
                <a:gd name="T49" fmla="*/ 84 h 110"/>
                <a:gd name="T50" fmla="*/ 90 w 100"/>
                <a:gd name="T51" fmla="*/ 55 h 110"/>
                <a:gd name="T52" fmla="*/ 52 w 100"/>
                <a:gd name="T53" fmla="*/ 87 h 110"/>
                <a:gd name="T54" fmla="*/ 51 w 100"/>
                <a:gd name="T55" fmla="*/ 103 h 110"/>
                <a:gd name="T56" fmla="*/ 52 w 100"/>
                <a:gd name="T57" fmla="*/ 110 h 110"/>
                <a:gd name="T58" fmla="*/ 56 w 100"/>
                <a:gd name="T59" fmla="*/ 106 h 110"/>
                <a:gd name="T60" fmla="*/ 52 w 100"/>
                <a:gd name="T61" fmla="*/ 87 h 110"/>
                <a:gd name="T62" fmla="*/ 18 w 100"/>
                <a:gd name="T63" fmla="*/ 60 h 110"/>
                <a:gd name="T64" fmla="*/ 30 w 100"/>
                <a:gd name="T65" fmla="*/ 56 h 110"/>
                <a:gd name="T66" fmla="*/ 18 w 100"/>
                <a:gd name="T67" fmla="*/ 43 h 110"/>
                <a:gd name="T68" fmla="*/ 60 w 100"/>
                <a:gd name="T69" fmla="*/ 48 h 110"/>
                <a:gd name="T70" fmla="*/ 18 w 100"/>
                <a:gd name="T71" fmla="*/ 43 h 110"/>
                <a:gd name="T72" fmla="*/ 18 w 100"/>
                <a:gd name="T73" fmla="*/ 36 h 110"/>
                <a:gd name="T74" fmla="*/ 60 w 100"/>
                <a:gd name="T75" fmla="*/ 31 h 110"/>
                <a:gd name="T76" fmla="*/ 37 w 100"/>
                <a:gd name="T77" fmla="*/ 19 h 110"/>
                <a:gd name="T78" fmla="*/ 60 w 100"/>
                <a:gd name="T79" fmla="*/ 24 h 110"/>
                <a:gd name="T80" fmla="*/ 37 w 100"/>
                <a:gd name="T81" fmla="*/ 19 h 110"/>
                <a:gd name="T82" fmla="*/ 14 w 100"/>
                <a:gd name="T83" fmla="*/ 21 h 110"/>
                <a:gd name="T84" fmla="*/ 18 w 100"/>
                <a:gd name="T85" fmla="*/ 22 h 110"/>
                <a:gd name="T86" fmla="*/ 20 w 100"/>
                <a:gd name="T87" fmla="*/ 22 h 110"/>
                <a:gd name="T88" fmla="*/ 24 w 100"/>
                <a:gd name="T89" fmla="*/ 18 h 110"/>
                <a:gd name="T90" fmla="*/ 24 w 100"/>
                <a:gd name="T91" fmla="*/ 17 h 110"/>
                <a:gd name="T92" fmla="*/ 23 w 100"/>
                <a:gd name="T93" fmla="*/ 12 h 110"/>
                <a:gd name="T94" fmla="*/ 12 w 100"/>
                <a:gd name="T95" fmla="*/ 2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0" h="110">
                  <a:moveTo>
                    <a:pt x="23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8" y="0"/>
                    <a:pt x="71" y="1"/>
                    <a:pt x="74" y="4"/>
                  </a:cubicBezTo>
                  <a:cubicBezTo>
                    <a:pt x="76" y="6"/>
                    <a:pt x="77" y="9"/>
                    <a:pt x="77" y="12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8" y="11"/>
                    <a:pt x="68" y="11"/>
                    <a:pt x="67" y="10"/>
                  </a:cubicBezTo>
                  <a:cubicBezTo>
                    <a:pt x="67" y="10"/>
                    <a:pt x="66" y="9"/>
                    <a:pt x="65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7"/>
                    <a:pt x="28" y="18"/>
                    <a:pt x="28" y="19"/>
                  </a:cubicBezTo>
                  <a:cubicBezTo>
                    <a:pt x="28" y="21"/>
                    <a:pt x="27" y="23"/>
                    <a:pt x="25" y="24"/>
                  </a:cubicBezTo>
                  <a:cubicBezTo>
                    <a:pt x="24" y="25"/>
                    <a:pt x="23" y="26"/>
                    <a:pt x="21" y="26"/>
                  </a:cubicBezTo>
                  <a:cubicBezTo>
                    <a:pt x="20" y="26"/>
                    <a:pt x="19" y="26"/>
                    <a:pt x="18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9" y="86"/>
                    <a:pt x="10" y="86"/>
                    <a:pt x="10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11" y="87"/>
                    <a:pt x="11" y="88"/>
                    <a:pt x="12" y="88"/>
                  </a:cubicBezTo>
                  <a:cubicBezTo>
                    <a:pt x="45" y="88"/>
                    <a:pt x="45" y="88"/>
                    <a:pt x="45" y="88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9" y="97"/>
                    <a:pt x="6" y="96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2" y="91"/>
                    <a:pt x="0" y="88"/>
                    <a:pt x="0" y="8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3" y="0"/>
                    <a:pt x="23" y="0"/>
                  </a:cubicBezTo>
                  <a:close/>
                  <a:moveTo>
                    <a:pt x="90" y="45"/>
                  </a:moveTo>
                  <a:cubicBezTo>
                    <a:pt x="90" y="43"/>
                    <a:pt x="90" y="43"/>
                    <a:pt x="90" y="43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2" y="62"/>
                    <a:pt x="88" y="70"/>
                    <a:pt x="82" y="77"/>
                  </a:cubicBezTo>
                  <a:cubicBezTo>
                    <a:pt x="86" y="81"/>
                    <a:pt x="86" y="81"/>
                    <a:pt x="86" y="81"/>
                  </a:cubicBezTo>
                  <a:cubicBezTo>
                    <a:pt x="93" y="73"/>
                    <a:pt x="98" y="63"/>
                    <a:pt x="100" y="53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0" y="45"/>
                    <a:pt x="90" y="45"/>
                    <a:pt x="90" y="45"/>
                  </a:cubicBezTo>
                  <a:close/>
                  <a:moveTo>
                    <a:pt x="74" y="47"/>
                  </a:moveTo>
                  <a:cubicBezTo>
                    <a:pt x="64" y="58"/>
                    <a:pt x="58" y="70"/>
                    <a:pt x="54" y="84"/>
                  </a:cubicBezTo>
                  <a:cubicBezTo>
                    <a:pt x="59" y="86"/>
                    <a:pt x="64" y="89"/>
                    <a:pt x="70" y="92"/>
                  </a:cubicBezTo>
                  <a:cubicBezTo>
                    <a:pt x="78" y="81"/>
                    <a:pt x="85" y="68"/>
                    <a:pt x="90" y="55"/>
                  </a:cubicBezTo>
                  <a:cubicBezTo>
                    <a:pt x="84" y="52"/>
                    <a:pt x="79" y="50"/>
                    <a:pt x="74" y="47"/>
                  </a:cubicBezTo>
                  <a:close/>
                  <a:moveTo>
                    <a:pt x="52" y="87"/>
                  </a:moveTo>
                  <a:cubicBezTo>
                    <a:pt x="50" y="103"/>
                    <a:pt x="50" y="103"/>
                    <a:pt x="50" y="103"/>
                  </a:cubicBezTo>
                  <a:cubicBezTo>
                    <a:pt x="51" y="103"/>
                    <a:pt x="51" y="103"/>
                    <a:pt x="51" y="103"/>
                  </a:cubicBezTo>
                  <a:cubicBezTo>
                    <a:pt x="50" y="108"/>
                    <a:pt x="50" y="108"/>
                    <a:pt x="50" y="108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52" y="87"/>
                    <a:pt x="52" y="87"/>
                    <a:pt x="52" y="87"/>
                  </a:cubicBezTo>
                  <a:close/>
                  <a:moveTo>
                    <a:pt x="18" y="56"/>
                  </a:moveTo>
                  <a:cubicBezTo>
                    <a:pt x="18" y="60"/>
                    <a:pt x="18" y="60"/>
                    <a:pt x="18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18" y="56"/>
                    <a:pt x="18" y="56"/>
                    <a:pt x="18" y="56"/>
                  </a:cubicBezTo>
                  <a:close/>
                  <a:moveTo>
                    <a:pt x="18" y="43"/>
                  </a:moveTo>
                  <a:cubicBezTo>
                    <a:pt x="18" y="48"/>
                    <a:pt x="18" y="48"/>
                    <a:pt x="18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18" y="43"/>
                    <a:pt x="18" y="43"/>
                    <a:pt x="18" y="43"/>
                  </a:cubicBezTo>
                  <a:close/>
                  <a:moveTo>
                    <a:pt x="18" y="31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18" y="31"/>
                    <a:pt x="18" y="31"/>
                    <a:pt x="18" y="31"/>
                  </a:cubicBezTo>
                  <a:close/>
                  <a:moveTo>
                    <a:pt x="37" y="19"/>
                  </a:moveTo>
                  <a:cubicBezTo>
                    <a:pt x="37" y="24"/>
                    <a:pt x="37" y="24"/>
                    <a:pt x="37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37" y="19"/>
                    <a:pt x="37" y="19"/>
                    <a:pt x="37" y="19"/>
                  </a:cubicBezTo>
                  <a:close/>
                  <a:moveTo>
                    <a:pt x="12" y="21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20" y="22"/>
                  </a:cubicBezTo>
                  <a:cubicBezTo>
                    <a:pt x="21" y="22"/>
                    <a:pt x="22" y="21"/>
                    <a:pt x="22" y="20"/>
                  </a:cubicBezTo>
                  <a:cubicBezTo>
                    <a:pt x="23" y="20"/>
                    <a:pt x="24" y="19"/>
                    <a:pt x="24" y="18"/>
                  </a:cubicBezTo>
                  <a:cubicBezTo>
                    <a:pt x="24" y="18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1"/>
                    <a:pt x="23" y="11"/>
                    <a:pt x="23" y="11"/>
                  </a:cubicBezTo>
                  <a:lnTo>
                    <a:pt x="12" y="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2" name="Freeform 41">
            <a:extLst>
              <a:ext uri="{FF2B5EF4-FFF2-40B4-BE49-F238E27FC236}">
                <a16:creationId xmlns:a16="http://schemas.microsoft.com/office/drawing/2014/main" id="{934F4B3D-C485-4001-A835-437CF1B8BB37}"/>
              </a:ext>
            </a:extLst>
          </p:cNvPr>
          <p:cNvSpPr>
            <a:spLocks noEditPoints="1"/>
          </p:cNvSpPr>
          <p:nvPr/>
        </p:nvSpPr>
        <p:spPr bwMode="auto">
          <a:xfrm>
            <a:off x="9324189" y="4945404"/>
            <a:ext cx="448449" cy="362576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9914E9E-A8E0-4CE2-BBA4-701E9BA172F9}"/>
              </a:ext>
            </a:extLst>
          </p:cNvPr>
          <p:cNvSpPr txBox="1"/>
          <p:nvPr/>
        </p:nvSpPr>
        <p:spPr>
          <a:xfrm>
            <a:off x="730880" y="3934186"/>
            <a:ext cx="1811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Surprise element</a:t>
            </a:r>
          </a:p>
        </p:txBody>
      </p:sp>
      <p:pic>
        <p:nvPicPr>
          <p:cNvPr id="53" name="Graphic 52" descr="Teacher">
            <a:extLst>
              <a:ext uri="{FF2B5EF4-FFF2-40B4-BE49-F238E27FC236}">
                <a16:creationId xmlns:a16="http://schemas.microsoft.com/office/drawing/2014/main" id="{2D1564B5-2CE7-4B88-BCE8-074D7265C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8666" y="1364003"/>
            <a:ext cx="694041" cy="694041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504DB475-F80E-44DB-9F4F-CB690A51D845}"/>
              </a:ext>
            </a:extLst>
          </p:cNvPr>
          <p:cNvSpPr txBox="1"/>
          <p:nvPr/>
        </p:nvSpPr>
        <p:spPr>
          <a:xfrm>
            <a:off x="1985962" y="1927622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Feedback</a:t>
            </a:r>
            <a:endParaRPr lang="en-GB" b="1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BEF3A3B-4D60-4239-AEE0-25325BB2D934}"/>
              </a:ext>
            </a:extLst>
          </p:cNvPr>
          <p:cNvGrpSpPr/>
          <p:nvPr/>
        </p:nvGrpSpPr>
        <p:grpSpPr>
          <a:xfrm>
            <a:off x="10547591" y="3193775"/>
            <a:ext cx="464344" cy="465138"/>
            <a:chOff x="7287419" y="3505994"/>
            <a:chExt cx="464344" cy="465138"/>
          </a:xfrm>
          <a:solidFill>
            <a:schemeClr val="tx1">
              <a:lumMod val="75000"/>
            </a:schemeClr>
          </a:solidFill>
        </p:grpSpPr>
        <p:sp>
          <p:nvSpPr>
            <p:cNvPr id="97" name="AutoShape 37">
              <a:extLst>
                <a:ext uri="{FF2B5EF4-FFF2-40B4-BE49-F238E27FC236}">
                  <a16:creationId xmlns:a16="http://schemas.microsoft.com/office/drawing/2014/main" id="{9ED79FB6-45BA-4172-86C1-675217581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7419" y="3549650"/>
              <a:ext cx="423069" cy="421482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ym typeface="Gill Sans" charset="0"/>
              </a:endParaRPr>
            </a:p>
          </p:txBody>
        </p:sp>
        <p:sp>
          <p:nvSpPr>
            <p:cNvPr id="98" name="AutoShape 38">
              <a:extLst>
                <a:ext uri="{FF2B5EF4-FFF2-40B4-BE49-F238E27FC236}">
                  <a16:creationId xmlns:a16="http://schemas.microsoft.com/office/drawing/2014/main" id="{2C59D410-6F03-43E4-889E-3DAF5769D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0619" y="3738563"/>
              <a:ext cx="72231" cy="730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ym typeface="Gill Sans" charset="0"/>
              </a:endParaRPr>
            </a:p>
          </p:txBody>
        </p:sp>
        <p:sp>
          <p:nvSpPr>
            <p:cNvPr id="99" name="AutoShape 39">
              <a:extLst>
                <a:ext uri="{FF2B5EF4-FFF2-40B4-BE49-F238E27FC236}">
                  <a16:creationId xmlns:a16="http://schemas.microsoft.com/office/drawing/2014/main" id="{8586B219-6DC5-4EAA-A05B-9E9C59696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9532" y="3505994"/>
              <a:ext cx="72231" cy="730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ym typeface="Gill Sans" charset="0"/>
              </a:endParaRPr>
            </a:p>
          </p:txBody>
        </p:sp>
        <p:sp>
          <p:nvSpPr>
            <p:cNvPr id="100" name="AutoShape 40">
              <a:extLst>
                <a:ext uri="{FF2B5EF4-FFF2-40B4-BE49-F238E27FC236}">
                  <a16:creationId xmlns:a16="http://schemas.microsoft.com/office/drawing/2014/main" id="{3B836859-373A-46FB-9AB4-29FA77B28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3307" y="3724275"/>
              <a:ext cx="57944" cy="579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ym typeface="Gill Sans" charset="0"/>
              </a:endParaRPr>
            </a:p>
          </p:txBody>
        </p:sp>
        <p:sp>
          <p:nvSpPr>
            <p:cNvPr id="101" name="AutoShape 41">
              <a:extLst>
                <a:ext uri="{FF2B5EF4-FFF2-40B4-BE49-F238E27FC236}">
                  <a16:creationId xmlns:a16="http://schemas.microsoft.com/office/drawing/2014/main" id="{0A6324A6-4DB1-46AE-8159-3DD31A75D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1250" y="3825875"/>
              <a:ext cx="29369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ym typeface="Gill Sans" charset="0"/>
              </a:endParaRPr>
            </a:p>
          </p:txBody>
        </p:sp>
        <p:sp>
          <p:nvSpPr>
            <p:cNvPr id="102" name="AutoShape 42">
              <a:extLst>
                <a:ext uri="{FF2B5EF4-FFF2-40B4-BE49-F238E27FC236}">
                  <a16:creationId xmlns:a16="http://schemas.microsoft.com/office/drawing/2014/main" id="{DB9BB6F0-E1D0-4290-9751-D79C8A93E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3819" y="3607594"/>
              <a:ext cx="28575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ym typeface="Gill Sans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FB46571-FAFA-489C-ADB6-B100E2FAB9E3}"/>
              </a:ext>
            </a:extLst>
          </p:cNvPr>
          <p:cNvGrpSpPr/>
          <p:nvPr/>
        </p:nvGrpSpPr>
        <p:grpSpPr>
          <a:xfrm>
            <a:off x="1368193" y="3379404"/>
            <a:ext cx="464344" cy="464344"/>
            <a:chOff x="8216107" y="2577307"/>
            <a:chExt cx="464344" cy="464344"/>
          </a:xfrm>
          <a:solidFill>
            <a:schemeClr val="tx1">
              <a:lumMod val="75000"/>
            </a:schemeClr>
          </a:solidFill>
        </p:grpSpPr>
        <p:sp>
          <p:nvSpPr>
            <p:cNvPr id="82" name="AutoShape 52">
              <a:extLst>
                <a:ext uri="{FF2B5EF4-FFF2-40B4-BE49-F238E27FC236}">
                  <a16:creationId xmlns:a16="http://schemas.microsoft.com/office/drawing/2014/main" id="{5D10028F-5A98-4B09-A03C-37E3B5D05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6107" y="2577307"/>
              <a:ext cx="464344" cy="464344"/>
            </a:xfrm>
            <a:custGeom>
              <a:avLst/>
              <a:gdLst>
                <a:gd name="T0" fmla="+- 0 10800 87"/>
                <a:gd name="T1" fmla="*/ T0 w 21426"/>
                <a:gd name="T2" fmla="+- 0 10799 73"/>
                <a:gd name="T3" fmla="*/ 10799 h 21453"/>
                <a:gd name="T4" fmla="+- 0 10800 87"/>
                <a:gd name="T5" fmla="*/ T4 w 21426"/>
                <a:gd name="T6" fmla="+- 0 10799 73"/>
                <a:gd name="T7" fmla="*/ 10799 h 21453"/>
                <a:gd name="T8" fmla="+- 0 10800 87"/>
                <a:gd name="T9" fmla="*/ T8 w 21426"/>
                <a:gd name="T10" fmla="+- 0 10799 73"/>
                <a:gd name="T11" fmla="*/ 10799 h 21453"/>
                <a:gd name="T12" fmla="+- 0 10800 87"/>
                <a:gd name="T13" fmla="*/ T12 w 21426"/>
                <a:gd name="T14" fmla="+- 0 10799 73"/>
                <a:gd name="T15" fmla="*/ 10799 h 2145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26" h="21453">
                  <a:moveTo>
                    <a:pt x="8034" y="20112"/>
                  </a:moveTo>
                  <a:cubicBezTo>
                    <a:pt x="5816" y="17892"/>
                    <a:pt x="3556" y="15628"/>
                    <a:pt x="1338" y="13408"/>
                  </a:cubicBezTo>
                  <a:cubicBezTo>
                    <a:pt x="3241" y="7240"/>
                    <a:pt x="11488" y="7509"/>
                    <a:pt x="13391" y="1341"/>
                  </a:cubicBezTo>
                  <a:cubicBezTo>
                    <a:pt x="15609" y="3560"/>
                    <a:pt x="17869" y="5825"/>
                    <a:pt x="20087" y="8045"/>
                  </a:cubicBezTo>
                  <a:cubicBezTo>
                    <a:pt x="18184" y="14212"/>
                    <a:pt x="9937" y="13944"/>
                    <a:pt x="8034" y="20112"/>
                  </a:cubicBezTo>
                  <a:moveTo>
                    <a:pt x="21034" y="7097"/>
                  </a:moveTo>
                  <a:lnTo>
                    <a:pt x="14338" y="393"/>
                  </a:lnTo>
                  <a:cubicBezTo>
                    <a:pt x="14006" y="60"/>
                    <a:pt x="13525" y="-73"/>
                    <a:pt x="13069" y="39"/>
                  </a:cubicBezTo>
                  <a:cubicBezTo>
                    <a:pt x="12828" y="98"/>
                    <a:pt x="12614" y="222"/>
                    <a:pt x="12444" y="393"/>
                  </a:cubicBezTo>
                  <a:cubicBezTo>
                    <a:pt x="12292" y="545"/>
                    <a:pt x="12177" y="733"/>
                    <a:pt x="12112" y="944"/>
                  </a:cubicBezTo>
                  <a:cubicBezTo>
                    <a:pt x="11808" y="1929"/>
                    <a:pt x="11283" y="2785"/>
                    <a:pt x="10507" y="3562"/>
                  </a:cubicBezTo>
                  <a:cubicBezTo>
                    <a:pt x="9471" y="4598"/>
                    <a:pt x="8121" y="5384"/>
                    <a:pt x="6693" y="6214"/>
                  </a:cubicBezTo>
                  <a:cubicBezTo>
                    <a:pt x="5177" y="7094"/>
                    <a:pt x="3611" y="8006"/>
                    <a:pt x="2328" y="9290"/>
                  </a:cubicBezTo>
                  <a:cubicBezTo>
                    <a:pt x="1237" y="10383"/>
                    <a:pt x="493" y="11600"/>
                    <a:pt x="59" y="13011"/>
                  </a:cubicBezTo>
                  <a:cubicBezTo>
                    <a:pt x="-87" y="13488"/>
                    <a:pt x="40" y="14004"/>
                    <a:pt x="391" y="14356"/>
                  </a:cubicBezTo>
                  <a:lnTo>
                    <a:pt x="7087" y="21060"/>
                  </a:lnTo>
                  <a:cubicBezTo>
                    <a:pt x="7419" y="21393"/>
                    <a:pt x="7900" y="21526"/>
                    <a:pt x="8356" y="21414"/>
                  </a:cubicBezTo>
                  <a:cubicBezTo>
                    <a:pt x="8597" y="21354"/>
                    <a:pt x="8811" y="21231"/>
                    <a:pt x="8981" y="21060"/>
                  </a:cubicBezTo>
                  <a:cubicBezTo>
                    <a:pt x="9133" y="20908"/>
                    <a:pt x="9248" y="20720"/>
                    <a:pt x="9314" y="20508"/>
                  </a:cubicBezTo>
                  <a:cubicBezTo>
                    <a:pt x="9617" y="19523"/>
                    <a:pt x="10142" y="18667"/>
                    <a:pt x="10918" y="17890"/>
                  </a:cubicBezTo>
                  <a:cubicBezTo>
                    <a:pt x="11954" y="16853"/>
                    <a:pt x="13304" y="16069"/>
                    <a:pt x="14733" y="15239"/>
                  </a:cubicBezTo>
                  <a:cubicBezTo>
                    <a:pt x="16248" y="14357"/>
                    <a:pt x="17814" y="13446"/>
                    <a:pt x="19097" y="12162"/>
                  </a:cubicBezTo>
                  <a:cubicBezTo>
                    <a:pt x="20188" y="11070"/>
                    <a:pt x="20932" y="9852"/>
                    <a:pt x="21366" y="8440"/>
                  </a:cubicBezTo>
                  <a:cubicBezTo>
                    <a:pt x="21512" y="7965"/>
                    <a:pt x="21385" y="7448"/>
                    <a:pt x="21034" y="709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3" name="AutoShape 53">
              <a:extLst>
                <a:ext uri="{FF2B5EF4-FFF2-40B4-BE49-F238E27FC236}">
                  <a16:creationId xmlns:a16="http://schemas.microsoft.com/office/drawing/2014/main" id="{3D763047-DF5A-46A2-B6ED-7990E98C924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0732" y="2736850"/>
              <a:ext cx="125413" cy="130175"/>
            </a:xfrm>
            <a:custGeom>
              <a:avLst/>
              <a:gdLst>
                <a:gd name="T0" fmla="+- 0 10801 59"/>
                <a:gd name="T1" fmla="*/ T0 w 21484"/>
                <a:gd name="T2" fmla="+- 0 10799 41"/>
                <a:gd name="T3" fmla="*/ 10799 h 21516"/>
                <a:gd name="T4" fmla="+- 0 10801 59"/>
                <a:gd name="T5" fmla="*/ T4 w 21484"/>
                <a:gd name="T6" fmla="+- 0 10799 41"/>
                <a:gd name="T7" fmla="*/ 10799 h 21516"/>
                <a:gd name="T8" fmla="+- 0 10801 59"/>
                <a:gd name="T9" fmla="*/ T8 w 21484"/>
                <a:gd name="T10" fmla="+- 0 10799 41"/>
                <a:gd name="T11" fmla="*/ 10799 h 21516"/>
                <a:gd name="T12" fmla="+- 0 10801 59"/>
                <a:gd name="T13" fmla="*/ T12 w 21484"/>
                <a:gd name="T14" fmla="+- 0 10799 41"/>
                <a:gd name="T15" fmla="*/ 10799 h 2151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84" h="21516">
                  <a:moveTo>
                    <a:pt x="17511" y="14987"/>
                  </a:moveTo>
                  <a:cubicBezTo>
                    <a:pt x="17287" y="15384"/>
                    <a:pt x="17032" y="15740"/>
                    <a:pt x="16731" y="16049"/>
                  </a:cubicBezTo>
                  <a:cubicBezTo>
                    <a:pt x="15340" y="14692"/>
                    <a:pt x="13947" y="13205"/>
                    <a:pt x="12559" y="11675"/>
                  </a:cubicBezTo>
                  <a:cubicBezTo>
                    <a:pt x="12912" y="11521"/>
                    <a:pt x="13287" y="11362"/>
                    <a:pt x="13689" y="11198"/>
                  </a:cubicBezTo>
                  <a:cubicBezTo>
                    <a:pt x="14092" y="11034"/>
                    <a:pt x="14494" y="10927"/>
                    <a:pt x="14895" y="10861"/>
                  </a:cubicBezTo>
                  <a:cubicBezTo>
                    <a:pt x="15308" y="10801"/>
                    <a:pt x="15715" y="10819"/>
                    <a:pt x="16122" y="10913"/>
                  </a:cubicBezTo>
                  <a:cubicBezTo>
                    <a:pt x="16527" y="11011"/>
                    <a:pt x="16909" y="11222"/>
                    <a:pt x="17262" y="11554"/>
                  </a:cubicBezTo>
                  <a:cubicBezTo>
                    <a:pt x="17612" y="11890"/>
                    <a:pt x="17835" y="12244"/>
                    <a:pt x="17923" y="12620"/>
                  </a:cubicBezTo>
                  <a:cubicBezTo>
                    <a:pt x="18020" y="13004"/>
                    <a:pt x="18025" y="13392"/>
                    <a:pt x="17958" y="13789"/>
                  </a:cubicBezTo>
                  <a:cubicBezTo>
                    <a:pt x="17883" y="14187"/>
                    <a:pt x="17738" y="14585"/>
                    <a:pt x="17511" y="14987"/>
                  </a:cubicBezTo>
                  <a:moveTo>
                    <a:pt x="5799" y="10193"/>
                  </a:moveTo>
                  <a:cubicBezTo>
                    <a:pt x="5096" y="10221"/>
                    <a:pt x="4482" y="9996"/>
                    <a:pt x="3946" y="9496"/>
                  </a:cubicBezTo>
                  <a:cubicBezTo>
                    <a:pt x="3717" y="9285"/>
                    <a:pt x="3558" y="9028"/>
                    <a:pt x="3461" y="8724"/>
                  </a:cubicBezTo>
                  <a:cubicBezTo>
                    <a:pt x="3359" y="8420"/>
                    <a:pt x="3326" y="8088"/>
                    <a:pt x="3366" y="7723"/>
                  </a:cubicBezTo>
                  <a:cubicBezTo>
                    <a:pt x="3397" y="7363"/>
                    <a:pt x="3509" y="6989"/>
                    <a:pt x="3703" y="6610"/>
                  </a:cubicBezTo>
                  <a:cubicBezTo>
                    <a:pt x="3889" y="6231"/>
                    <a:pt x="4160" y="5852"/>
                    <a:pt x="4510" y="5487"/>
                  </a:cubicBezTo>
                  <a:cubicBezTo>
                    <a:pt x="5768" y="6694"/>
                    <a:pt x="7022" y="8018"/>
                    <a:pt x="8282" y="9388"/>
                  </a:cubicBezTo>
                  <a:cubicBezTo>
                    <a:pt x="7330" y="9893"/>
                    <a:pt x="6501" y="10164"/>
                    <a:pt x="5799" y="10193"/>
                  </a:cubicBezTo>
                  <a:moveTo>
                    <a:pt x="19678" y="8570"/>
                  </a:moveTo>
                  <a:cubicBezTo>
                    <a:pt x="18868" y="7915"/>
                    <a:pt x="18055" y="7470"/>
                    <a:pt x="17235" y="7250"/>
                  </a:cubicBezTo>
                  <a:cubicBezTo>
                    <a:pt x="16421" y="7031"/>
                    <a:pt x="15603" y="6942"/>
                    <a:pt x="14779" y="6998"/>
                  </a:cubicBezTo>
                  <a:cubicBezTo>
                    <a:pt x="13964" y="7059"/>
                    <a:pt x="13130" y="7236"/>
                    <a:pt x="12296" y="7545"/>
                  </a:cubicBezTo>
                  <a:cubicBezTo>
                    <a:pt x="11462" y="7859"/>
                    <a:pt x="10625" y="8200"/>
                    <a:pt x="9782" y="8593"/>
                  </a:cubicBezTo>
                  <a:cubicBezTo>
                    <a:pt x="8448" y="7115"/>
                    <a:pt x="7114" y="5658"/>
                    <a:pt x="5778" y="4299"/>
                  </a:cubicBezTo>
                  <a:cubicBezTo>
                    <a:pt x="6382" y="3775"/>
                    <a:pt x="6963" y="3509"/>
                    <a:pt x="7526" y="3490"/>
                  </a:cubicBezTo>
                  <a:cubicBezTo>
                    <a:pt x="8088" y="3467"/>
                    <a:pt x="8631" y="3523"/>
                    <a:pt x="9145" y="3649"/>
                  </a:cubicBezTo>
                  <a:cubicBezTo>
                    <a:pt x="9669" y="3775"/>
                    <a:pt x="10149" y="3883"/>
                    <a:pt x="10590" y="3967"/>
                  </a:cubicBezTo>
                  <a:cubicBezTo>
                    <a:pt x="11038" y="4051"/>
                    <a:pt x="11424" y="3958"/>
                    <a:pt x="11765" y="3682"/>
                  </a:cubicBezTo>
                  <a:cubicBezTo>
                    <a:pt x="12123" y="3382"/>
                    <a:pt x="12321" y="2994"/>
                    <a:pt x="12351" y="2526"/>
                  </a:cubicBezTo>
                  <a:cubicBezTo>
                    <a:pt x="12376" y="2054"/>
                    <a:pt x="12189" y="1596"/>
                    <a:pt x="11782" y="1147"/>
                  </a:cubicBezTo>
                  <a:cubicBezTo>
                    <a:pt x="11258" y="569"/>
                    <a:pt x="10630" y="216"/>
                    <a:pt x="9872" y="85"/>
                  </a:cubicBezTo>
                  <a:cubicBezTo>
                    <a:pt x="9126" y="-41"/>
                    <a:pt x="8358" y="-30"/>
                    <a:pt x="7564" y="136"/>
                  </a:cubicBezTo>
                  <a:cubicBezTo>
                    <a:pt x="6780" y="309"/>
                    <a:pt x="6032" y="595"/>
                    <a:pt x="5324" y="997"/>
                  </a:cubicBezTo>
                  <a:cubicBezTo>
                    <a:pt x="4617" y="1399"/>
                    <a:pt x="4048" y="1811"/>
                    <a:pt x="3626" y="2213"/>
                  </a:cubicBezTo>
                  <a:cubicBezTo>
                    <a:pt x="3464" y="2066"/>
                    <a:pt x="3302" y="1918"/>
                    <a:pt x="3141" y="1773"/>
                  </a:cubicBezTo>
                  <a:cubicBezTo>
                    <a:pt x="2963" y="1614"/>
                    <a:pt x="2739" y="1530"/>
                    <a:pt x="2471" y="1535"/>
                  </a:cubicBezTo>
                  <a:cubicBezTo>
                    <a:pt x="2200" y="1535"/>
                    <a:pt x="1977" y="1647"/>
                    <a:pt x="1793" y="1853"/>
                  </a:cubicBezTo>
                  <a:cubicBezTo>
                    <a:pt x="1615" y="2054"/>
                    <a:pt x="1530" y="2288"/>
                    <a:pt x="1565" y="2536"/>
                  </a:cubicBezTo>
                  <a:cubicBezTo>
                    <a:pt x="1589" y="2793"/>
                    <a:pt x="1696" y="2989"/>
                    <a:pt x="1880" y="3139"/>
                  </a:cubicBezTo>
                  <a:cubicBezTo>
                    <a:pt x="2044" y="3270"/>
                    <a:pt x="2203" y="3401"/>
                    <a:pt x="2364" y="3537"/>
                  </a:cubicBezTo>
                  <a:cubicBezTo>
                    <a:pt x="1731" y="4276"/>
                    <a:pt x="1207" y="5094"/>
                    <a:pt x="795" y="5957"/>
                  </a:cubicBezTo>
                  <a:cubicBezTo>
                    <a:pt x="378" y="6820"/>
                    <a:pt x="130" y="7676"/>
                    <a:pt x="37" y="8509"/>
                  </a:cubicBezTo>
                  <a:cubicBezTo>
                    <a:pt x="-59" y="9346"/>
                    <a:pt x="33" y="10113"/>
                    <a:pt x="298" y="10824"/>
                  </a:cubicBezTo>
                  <a:cubicBezTo>
                    <a:pt x="566" y="11540"/>
                    <a:pt x="1056" y="12148"/>
                    <a:pt x="1774" y="12723"/>
                  </a:cubicBezTo>
                  <a:cubicBezTo>
                    <a:pt x="2942" y="13658"/>
                    <a:pt x="4321" y="14056"/>
                    <a:pt x="5915" y="13967"/>
                  </a:cubicBezTo>
                  <a:cubicBezTo>
                    <a:pt x="7507" y="13874"/>
                    <a:pt x="9223" y="13415"/>
                    <a:pt x="11064" y="12461"/>
                  </a:cubicBezTo>
                  <a:cubicBezTo>
                    <a:pt x="12532" y="14093"/>
                    <a:pt x="14002" y="15716"/>
                    <a:pt x="15470" y="17223"/>
                  </a:cubicBezTo>
                  <a:cubicBezTo>
                    <a:pt x="14849" y="17728"/>
                    <a:pt x="14305" y="18018"/>
                    <a:pt x="13826" y="18111"/>
                  </a:cubicBezTo>
                  <a:cubicBezTo>
                    <a:pt x="13344" y="18210"/>
                    <a:pt x="12917" y="18200"/>
                    <a:pt x="12530" y="18088"/>
                  </a:cubicBezTo>
                  <a:cubicBezTo>
                    <a:pt x="12142" y="17971"/>
                    <a:pt x="11782" y="17803"/>
                    <a:pt x="11455" y="17587"/>
                  </a:cubicBezTo>
                  <a:cubicBezTo>
                    <a:pt x="11125" y="17368"/>
                    <a:pt x="10799" y="17181"/>
                    <a:pt x="10474" y="17026"/>
                  </a:cubicBezTo>
                  <a:cubicBezTo>
                    <a:pt x="10154" y="16872"/>
                    <a:pt x="9823" y="16788"/>
                    <a:pt x="9486" y="16783"/>
                  </a:cubicBezTo>
                  <a:cubicBezTo>
                    <a:pt x="9145" y="16778"/>
                    <a:pt x="8785" y="16937"/>
                    <a:pt x="8388" y="17265"/>
                  </a:cubicBezTo>
                  <a:cubicBezTo>
                    <a:pt x="7981" y="17606"/>
                    <a:pt x="7777" y="18004"/>
                    <a:pt x="7777" y="18453"/>
                  </a:cubicBezTo>
                  <a:cubicBezTo>
                    <a:pt x="7777" y="18897"/>
                    <a:pt x="7991" y="19351"/>
                    <a:pt x="8408" y="19809"/>
                  </a:cubicBezTo>
                  <a:cubicBezTo>
                    <a:pt x="8830" y="20268"/>
                    <a:pt x="9379" y="20651"/>
                    <a:pt x="10042" y="20955"/>
                  </a:cubicBezTo>
                  <a:cubicBezTo>
                    <a:pt x="10708" y="21259"/>
                    <a:pt x="11455" y="21451"/>
                    <a:pt x="12279" y="21502"/>
                  </a:cubicBezTo>
                  <a:cubicBezTo>
                    <a:pt x="13103" y="21559"/>
                    <a:pt x="13970" y="21437"/>
                    <a:pt x="14886" y="21109"/>
                  </a:cubicBezTo>
                  <a:cubicBezTo>
                    <a:pt x="15807" y="20787"/>
                    <a:pt x="16721" y="20202"/>
                    <a:pt x="17617" y="19332"/>
                  </a:cubicBezTo>
                  <a:cubicBezTo>
                    <a:pt x="18051" y="19739"/>
                    <a:pt x="18489" y="20127"/>
                    <a:pt x="18921" y="20501"/>
                  </a:cubicBezTo>
                  <a:cubicBezTo>
                    <a:pt x="19107" y="20656"/>
                    <a:pt x="19328" y="20731"/>
                    <a:pt x="19601" y="20712"/>
                  </a:cubicBezTo>
                  <a:cubicBezTo>
                    <a:pt x="19861" y="20703"/>
                    <a:pt x="20090" y="20586"/>
                    <a:pt x="20269" y="20375"/>
                  </a:cubicBezTo>
                  <a:cubicBezTo>
                    <a:pt x="20455" y="20160"/>
                    <a:pt x="20532" y="19921"/>
                    <a:pt x="20503" y="19674"/>
                  </a:cubicBezTo>
                  <a:cubicBezTo>
                    <a:pt x="20477" y="19421"/>
                    <a:pt x="20371" y="19229"/>
                    <a:pt x="20192" y="19089"/>
                  </a:cubicBezTo>
                  <a:cubicBezTo>
                    <a:pt x="19755" y="18752"/>
                    <a:pt x="19321" y="18397"/>
                    <a:pt x="18884" y="18022"/>
                  </a:cubicBezTo>
                  <a:cubicBezTo>
                    <a:pt x="19626" y="17143"/>
                    <a:pt x="20221" y="16217"/>
                    <a:pt x="20664" y="15300"/>
                  </a:cubicBezTo>
                  <a:cubicBezTo>
                    <a:pt x="21103" y="14379"/>
                    <a:pt x="21367" y="13490"/>
                    <a:pt x="21453" y="12667"/>
                  </a:cubicBezTo>
                  <a:cubicBezTo>
                    <a:pt x="21540" y="11839"/>
                    <a:pt x="21439" y="11091"/>
                    <a:pt x="21159" y="10412"/>
                  </a:cubicBezTo>
                  <a:cubicBezTo>
                    <a:pt x="20880" y="9725"/>
                    <a:pt x="20386" y="9135"/>
                    <a:pt x="19678" y="85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4" name="AutoShape 54">
              <a:extLst>
                <a:ext uri="{FF2B5EF4-FFF2-40B4-BE49-F238E27FC236}">
                  <a16:creationId xmlns:a16="http://schemas.microsoft.com/office/drawing/2014/main" id="{21AA8746-4A44-4E12-B89C-6E17E6554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0" y="2896394"/>
              <a:ext cx="70644" cy="73819"/>
            </a:xfrm>
            <a:custGeom>
              <a:avLst/>
              <a:gdLst>
                <a:gd name="T0" fmla="+- 0 10791 197"/>
                <a:gd name="T1" fmla="*/ T0 w 21188"/>
                <a:gd name="T2" fmla="+- 0 10794 193"/>
                <a:gd name="T3" fmla="*/ 10794 h 21203"/>
                <a:gd name="T4" fmla="+- 0 10791 197"/>
                <a:gd name="T5" fmla="*/ T4 w 21188"/>
                <a:gd name="T6" fmla="+- 0 10794 193"/>
                <a:gd name="T7" fmla="*/ 10794 h 21203"/>
                <a:gd name="T8" fmla="+- 0 10791 197"/>
                <a:gd name="T9" fmla="*/ T8 w 21188"/>
                <a:gd name="T10" fmla="+- 0 10794 193"/>
                <a:gd name="T11" fmla="*/ 10794 h 21203"/>
                <a:gd name="T12" fmla="+- 0 10791 197"/>
                <a:gd name="T13" fmla="*/ T12 w 21188"/>
                <a:gd name="T14" fmla="+- 0 10794 193"/>
                <a:gd name="T15" fmla="*/ 10794 h 2120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88" h="21203">
                  <a:moveTo>
                    <a:pt x="17615" y="468"/>
                  </a:moveTo>
                  <a:lnTo>
                    <a:pt x="17606" y="468"/>
                  </a:lnTo>
                  <a:cubicBezTo>
                    <a:pt x="14870" y="2476"/>
                    <a:pt x="12200" y="4590"/>
                    <a:pt x="9727" y="6958"/>
                  </a:cubicBezTo>
                  <a:cubicBezTo>
                    <a:pt x="7348" y="9227"/>
                    <a:pt x="5200" y="11619"/>
                    <a:pt x="3329" y="14060"/>
                  </a:cubicBezTo>
                  <a:lnTo>
                    <a:pt x="341" y="17962"/>
                  </a:lnTo>
                  <a:lnTo>
                    <a:pt x="350" y="17970"/>
                  </a:lnTo>
                  <a:cubicBezTo>
                    <a:pt x="-197" y="18786"/>
                    <a:pt x="-106" y="19880"/>
                    <a:pt x="638" y="20590"/>
                  </a:cubicBezTo>
                  <a:cubicBezTo>
                    <a:pt x="1491" y="21407"/>
                    <a:pt x="2889" y="21407"/>
                    <a:pt x="3746" y="20590"/>
                  </a:cubicBezTo>
                  <a:cubicBezTo>
                    <a:pt x="3877" y="20460"/>
                    <a:pt x="3984" y="20321"/>
                    <a:pt x="4069" y="20174"/>
                  </a:cubicBezTo>
                  <a:lnTo>
                    <a:pt x="6867" y="16517"/>
                  </a:lnTo>
                  <a:cubicBezTo>
                    <a:pt x="8601" y="14255"/>
                    <a:pt x="10606" y="12027"/>
                    <a:pt x="12824" y="9913"/>
                  </a:cubicBezTo>
                  <a:cubicBezTo>
                    <a:pt x="15281" y="7570"/>
                    <a:pt x="17557" y="5758"/>
                    <a:pt x="20329" y="3749"/>
                  </a:cubicBezTo>
                  <a:lnTo>
                    <a:pt x="20321" y="3741"/>
                  </a:lnTo>
                  <a:cubicBezTo>
                    <a:pt x="20400" y="3684"/>
                    <a:pt x="20473" y="3635"/>
                    <a:pt x="20543" y="3570"/>
                  </a:cubicBezTo>
                  <a:cubicBezTo>
                    <a:pt x="21402" y="2753"/>
                    <a:pt x="21402" y="1427"/>
                    <a:pt x="20543" y="606"/>
                  </a:cubicBezTo>
                  <a:cubicBezTo>
                    <a:pt x="19742" y="-161"/>
                    <a:pt x="18472" y="-193"/>
                    <a:pt x="17615" y="46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5" name="AutoShape 55">
              <a:extLst>
                <a:ext uri="{FF2B5EF4-FFF2-40B4-BE49-F238E27FC236}">
                  <a16:creationId xmlns:a16="http://schemas.microsoft.com/office/drawing/2014/main" id="{B3EB0DA9-4E96-4839-88E6-9510128D4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8675" y="2649538"/>
              <a:ext cx="71438" cy="74613"/>
            </a:xfrm>
            <a:custGeom>
              <a:avLst/>
              <a:gdLst>
                <a:gd name="T0" fmla="+- 0 10803 213"/>
                <a:gd name="T1" fmla="*/ T0 w 21180"/>
                <a:gd name="T2" fmla="+- 0 10801 203"/>
                <a:gd name="T3" fmla="*/ 10801 h 21196"/>
                <a:gd name="T4" fmla="+- 0 10803 213"/>
                <a:gd name="T5" fmla="*/ T4 w 21180"/>
                <a:gd name="T6" fmla="+- 0 10801 203"/>
                <a:gd name="T7" fmla="*/ 10801 h 21196"/>
                <a:gd name="T8" fmla="+- 0 10803 213"/>
                <a:gd name="T9" fmla="*/ T8 w 21180"/>
                <a:gd name="T10" fmla="+- 0 10801 203"/>
                <a:gd name="T11" fmla="*/ 10801 h 21196"/>
                <a:gd name="T12" fmla="+- 0 10803 213"/>
                <a:gd name="T13" fmla="*/ T12 w 21180"/>
                <a:gd name="T14" fmla="+- 0 10801 203"/>
                <a:gd name="T15" fmla="*/ 10801 h 2119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80" h="21196">
                  <a:moveTo>
                    <a:pt x="8372" y="11356"/>
                  </a:moveTo>
                  <a:cubicBezTo>
                    <a:pt x="6122" y="13508"/>
                    <a:pt x="3675" y="15444"/>
                    <a:pt x="1144" y="17292"/>
                  </a:cubicBezTo>
                  <a:cubicBezTo>
                    <a:pt x="963" y="17388"/>
                    <a:pt x="786" y="17493"/>
                    <a:pt x="637" y="17645"/>
                  </a:cubicBezTo>
                  <a:cubicBezTo>
                    <a:pt x="-213" y="18457"/>
                    <a:pt x="-213" y="19774"/>
                    <a:pt x="637" y="20585"/>
                  </a:cubicBezTo>
                  <a:cubicBezTo>
                    <a:pt x="1464" y="21380"/>
                    <a:pt x="2796" y="21397"/>
                    <a:pt x="3652" y="20641"/>
                  </a:cubicBezTo>
                  <a:lnTo>
                    <a:pt x="3665" y="20649"/>
                  </a:lnTo>
                  <a:cubicBezTo>
                    <a:pt x="6364" y="18673"/>
                    <a:pt x="8988" y="16581"/>
                    <a:pt x="11419" y="14263"/>
                  </a:cubicBezTo>
                  <a:cubicBezTo>
                    <a:pt x="13759" y="12030"/>
                    <a:pt x="15873" y="9685"/>
                    <a:pt x="17715" y="7283"/>
                  </a:cubicBezTo>
                  <a:lnTo>
                    <a:pt x="20663" y="3427"/>
                  </a:lnTo>
                  <a:lnTo>
                    <a:pt x="20654" y="3419"/>
                  </a:lnTo>
                  <a:cubicBezTo>
                    <a:pt x="21386" y="2600"/>
                    <a:pt x="21357" y="1379"/>
                    <a:pt x="20541" y="608"/>
                  </a:cubicBezTo>
                  <a:cubicBezTo>
                    <a:pt x="19697" y="-203"/>
                    <a:pt x="18323" y="-203"/>
                    <a:pt x="17468" y="608"/>
                  </a:cubicBezTo>
                  <a:cubicBezTo>
                    <a:pt x="17313" y="760"/>
                    <a:pt x="17197" y="937"/>
                    <a:pt x="17094" y="1114"/>
                  </a:cubicBezTo>
                  <a:lnTo>
                    <a:pt x="14228" y="4857"/>
                  </a:lnTo>
                  <a:cubicBezTo>
                    <a:pt x="12526" y="7090"/>
                    <a:pt x="10552" y="9275"/>
                    <a:pt x="8372" y="1135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86" name="Freeform 53">
            <a:extLst>
              <a:ext uri="{FF2B5EF4-FFF2-40B4-BE49-F238E27FC236}">
                <a16:creationId xmlns:a16="http://schemas.microsoft.com/office/drawing/2014/main" id="{04A2B60F-0E79-40CA-9B69-D0DF92CD576F}"/>
              </a:ext>
            </a:extLst>
          </p:cNvPr>
          <p:cNvSpPr>
            <a:spLocks noEditPoints="1"/>
          </p:cNvSpPr>
          <p:nvPr/>
        </p:nvSpPr>
        <p:spPr bwMode="auto">
          <a:xfrm>
            <a:off x="2419362" y="5031363"/>
            <a:ext cx="448449" cy="328227"/>
          </a:xfrm>
          <a:custGeom>
            <a:avLst/>
            <a:gdLst>
              <a:gd name="T0" fmla="*/ 60 w 235"/>
              <a:gd name="T1" fmla="*/ 34 h 172"/>
              <a:gd name="T2" fmla="*/ 54 w 235"/>
              <a:gd name="T3" fmla="*/ 43 h 172"/>
              <a:gd name="T4" fmla="*/ 54 w 235"/>
              <a:gd name="T5" fmla="*/ 144 h 172"/>
              <a:gd name="T6" fmla="*/ 226 w 235"/>
              <a:gd name="T7" fmla="*/ 144 h 172"/>
              <a:gd name="T8" fmla="*/ 235 w 235"/>
              <a:gd name="T9" fmla="*/ 138 h 172"/>
              <a:gd name="T10" fmla="*/ 235 w 235"/>
              <a:gd name="T11" fmla="*/ 34 h 172"/>
              <a:gd name="T12" fmla="*/ 226 w 235"/>
              <a:gd name="T13" fmla="*/ 34 h 172"/>
              <a:gd name="T14" fmla="*/ 95 w 235"/>
              <a:gd name="T15" fmla="*/ 86 h 172"/>
              <a:gd name="T16" fmla="*/ 97 w 235"/>
              <a:gd name="T17" fmla="*/ 88 h 172"/>
              <a:gd name="T18" fmla="*/ 103 w 235"/>
              <a:gd name="T19" fmla="*/ 71 h 172"/>
              <a:gd name="T20" fmla="*/ 114 w 235"/>
              <a:gd name="T21" fmla="*/ 81 h 172"/>
              <a:gd name="T22" fmla="*/ 121 w 235"/>
              <a:gd name="T23" fmla="*/ 73 h 172"/>
              <a:gd name="T24" fmla="*/ 136 w 235"/>
              <a:gd name="T25" fmla="*/ 99 h 172"/>
              <a:gd name="T26" fmla="*/ 140 w 235"/>
              <a:gd name="T27" fmla="*/ 73 h 172"/>
              <a:gd name="T28" fmla="*/ 149 w 235"/>
              <a:gd name="T29" fmla="*/ 86 h 172"/>
              <a:gd name="T30" fmla="*/ 166 w 235"/>
              <a:gd name="T31" fmla="*/ 73 h 172"/>
              <a:gd name="T32" fmla="*/ 175 w 235"/>
              <a:gd name="T33" fmla="*/ 86 h 172"/>
              <a:gd name="T34" fmla="*/ 179 w 235"/>
              <a:gd name="T35" fmla="*/ 81 h 172"/>
              <a:gd name="T36" fmla="*/ 205 w 235"/>
              <a:gd name="T37" fmla="*/ 90 h 172"/>
              <a:gd name="T38" fmla="*/ 179 w 235"/>
              <a:gd name="T39" fmla="*/ 105 h 172"/>
              <a:gd name="T40" fmla="*/ 162 w 235"/>
              <a:gd name="T41" fmla="*/ 84 h 172"/>
              <a:gd name="T42" fmla="*/ 151 w 235"/>
              <a:gd name="T43" fmla="*/ 101 h 172"/>
              <a:gd name="T44" fmla="*/ 144 w 235"/>
              <a:gd name="T45" fmla="*/ 92 h 172"/>
              <a:gd name="T46" fmla="*/ 134 w 235"/>
              <a:gd name="T47" fmla="*/ 112 h 172"/>
              <a:gd name="T48" fmla="*/ 114 w 235"/>
              <a:gd name="T49" fmla="*/ 90 h 172"/>
              <a:gd name="T50" fmla="*/ 110 w 235"/>
              <a:gd name="T51" fmla="*/ 90 h 172"/>
              <a:gd name="T52" fmla="*/ 103 w 235"/>
              <a:gd name="T53" fmla="*/ 103 h 172"/>
              <a:gd name="T54" fmla="*/ 90 w 235"/>
              <a:gd name="T55" fmla="*/ 92 h 172"/>
              <a:gd name="T56" fmla="*/ 82 w 235"/>
              <a:gd name="T57" fmla="*/ 86 h 172"/>
              <a:gd name="T58" fmla="*/ 80 w 235"/>
              <a:gd name="T59" fmla="*/ 172 h 172"/>
              <a:gd name="T60" fmla="*/ 0 w 235"/>
              <a:gd name="T61" fmla="*/ 0 h 172"/>
              <a:gd name="T62" fmla="*/ 80 w 235"/>
              <a:gd name="T63" fmla="*/ 23 h 172"/>
              <a:gd name="T64" fmla="*/ 41 w 235"/>
              <a:gd name="T65" fmla="*/ 23 h 172"/>
              <a:gd name="T66" fmla="*/ 6 w 235"/>
              <a:gd name="T67" fmla="*/ 23 h 172"/>
              <a:gd name="T68" fmla="*/ 6 w 235"/>
              <a:gd name="T69" fmla="*/ 49 h 172"/>
              <a:gd name="T70" fmla="*/ 11 w 235"/>
              <a:gd name="T71" fmla="*/ 51 h 172"/>
              <a:gd name="T72" fmla="*/ 41 w 235"/>
              <a:gd name="T73" fmla="*/ 58 h 172"/>
              <a:gd name="T74" fmla="*/ 6 w 235"/>
              <a:gd name="T75" fmla="*/ 58 h 172"/>
              <a:gd name="T76" fmla="*/ 6 w 235"/>
              <a:gd name="T77" fmla="*/ 84 h 172"/>
              <a:gd name="T78" fmla="*/ 11 w 235"/>
              <a:gd name="T79" fmla="*/ 86 h 172"/>
              <a:gd name="T80" fmla="*/ 41 w 235"/>
              <a:gd name="T81" fmla="*/ 155 h 172"/>
              <a:gd name="T82" fmla="*/ 80 w 235"/>
              <a:gd name="T83" fmla="*/ 172 h 172"/>
              <a:gd name="T84" fmla="*/ 21 w 235"/>
              <a:gd name="T85" fmla="*/ 97 h 172"/>
              <a:gd name="T86" fmla="*/ 9 w 235"/>
              <a:gd name="T87" fmla="*/ 105 h 172"/>
              <a:gd name="T88" fmla="*/ 21 w 235"/>
              <a:gd name="T89" fmla="*/ 97 h 172"/>
              <a:gd name="T90" fmla="*/ 21 w 235"/>
              <a:gd name="T91" fmla="*/ 112 h 172"/>
              <a:gd name="T92" fmla="*/ 9 w 235"/>
              <a:gd name="T93" fmla="*/ 118 h 172"/>
              <a:gd name="T94" fmla="*/ 21 w 235"/>
              <a:gd name="T95" fmla="*/ 112 h 172"/>
              <a:gd name="T96" fmla="*/ 41 w 235"/>
              <a:gd name="T97" fmla="*/ 30 h 172"/>
              <a:gd name="T98" fmla="*/ 15 w 235"/>
              <a:gd name="T99" fmla="*/ 45 h 172"/>
              <a:gd name="T100" fmla="*/ 41 w 235"/>
              <a:gd name="T101" fmla="*/ 30 h 172"/>
              <a:gd name="T102" fmla="*/ 41 w 235"/>
              <a:gd name="T103" fmla="*/ 66 h 172"/>
              <a:gd name="T104" fmla="*/ 15 w 235"/>
              <a:gd name="T105" fmla="*/ 79 h 172"/>
              <a:gd name="T106" fmla="*/ 41 w 235"/>
              <a:gd name="T107" fmla="*/ 66 h 172"/>
              <a:gd name="T108" fmla="*/ 187 w 235"/>
              <a:gd name="T109" fmla="*/ 163 h 172"/>
              <a:gd name="T110" fmla="*/ 175 w 235"/>
              <a:gd name="T111" fmla="*/ 148 h 172"/>
              <a:gd name="T112" fmla="*/ 116 w 235"/>
              <a:gd name="T113" fmla="*/ 163 h 172"/>
              <a:gd name="T114" fmla="*/ 103 w 235"/>
              <a:gd name="T115" fmla="*/ 172 h 172"/>
              <a:gd name="T116" fmla="*/ 187 w 235"/>
              <a:gd name="T117" fmla="*/ 163 h 172"/>
              <a:gd name="T118" fmla="*/ 73 w 235"/>
              <a:gd name="T119" fmla="*/ 53 h 172"/>
              <a:gd name="T120" fmla="*/ 213 w 235"/>
              <a:gd name="T121" fmla="*/ 125 h 172"/>
              <a:gd name="T122" fmla="*/ 73 w 235"/>
              <a:gd name="T123" fmla="*/ 53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35" h="172">
                <a:moveTo>
                  <a:pt x="226" y="34"/>
                </a:moveTo>
                <a:lnTo>
                  <a:pt x="60" y="34"/>
                </a:lnTo>
                <a:lnTo>
                  <a:pt x="54" y="34"/>
                </a:lnTo>
                <a:lnTo>
                  <a:pt x="54" y="43"/>
                </a:lnTo>
                <a:lnTo>
                  <a:pt x="54" y="138"/>
                </a:lnTo>
                <a:lnTo>
                  <a:pt x="54" y="144"/>
                </a:lnTo>
                <a:lnTo>
                  <a:pt x="60" y="144"/>
                </a:lnTo>
                <a:lnTo>
                  <a:pt x="226" y="144"/>
                </a:lnTo>
                <a:lnTo>
                  <a:pt x="235" y="144"/>
                </a:lnTo>
                <a:lnTo>
                  <a:pt x="235" y="138"/>
                </a:lnTo>
                <a:lnTo>
                  <a:pt x="235" y="43"/>
                </a:lnTo>
                <a:lnTo>
                  <a:pt x="235" y="34"/>
                </a:lnTo>
                <a:lnTo>
                  <a:pt x="226" y="34"/>
                </a:lnTo>
                <a:lnTo>
                  <a:pt x="226" y="34"/>
                </a:lnTo>
                <a:close/>
                <a:moveTo>
                  <a:pt x="82" y="86"/>
                </a:moveTo>
                <a:lnTo>
                  <a:pt x="95" y="86"/>
                </a:lnTo>
                <a:lnTo>
                  <a:pt x="97" y="86"/>
                </a:lnTo>
                <a:lnTo>
                  <a:pt x="97" y="88"/>
                </a:lnTo>
                <a:lnTo>
                  <a:pt x="99" y="90"/>
                </a:lnTo>
                <a:lnTo>
                  <a:pt x="103" y="71"/>
                </a:lnTo>
                <a:lnTo>
                  <a:pt x="110" y="71"/>
                </a:lnTo>
                <a:lnTo>
                  <a:pt x="114" y="81"/>
                </a:lnTo>
                <a:lnTo>
                  <a:pt x="116" y="77"/>
                </a:lnTo>
                <a:lnTo>
                  <a:pt x="121" y="73"/>
                </a:lnTo>
                <a:lnTo>
                  <a:pt x="123" y="79"/>
                </a:lnTo>
                <a:lnTo>
                  <a:pt x="136" y="99"/>
                </a:lnTo>
                <a:lnTo>
                  <a:pt x="138" y="81"/>
                </a:lnTo>
                <a:lnTo>
                  <a:pt x="140" y="73"/>
                </a:lnTo>
                <a:lnTo>
                  <a:pt x="147" y="81"/>
                </a:lnTo>
                <a:lnTo>
                  <a:pt x="149" y="86"/>
                </a:lnTo>
                <a:lnTo>
                  <a:pt x="159" y="73"/>
                </a:lnTo>
                <a:lnTo>
                  <a:pt x="166" y="73"/>
                </a:lnTo>
                <a:lnTo>
                  <a:pt x="175" y="92"/>
                </a:lnTo>
                <a:lnTo>
                  <a:pt x="175" y="86"/>
                </a:lnTo>
                <a:lnTo>
                  <a:pt x="177" y="81"/>
                </a:lnTo>
                <a:lnTo>
                  <a:pt x="179" y="81"/>
                </a:lnTo>
                <a:lnTo>
                  <a:pt x="205" y="81"/>
                </a:lnTo>
                <a:lnTo>
                  <a:pt x="205" y="90"/>
                </a:lnTo>
                <a:lnTo>
                  <a:pt x="183" y="90"/>
                </a:lnTo>
                <a:lnTo>
                  <a:pt x="179" y="105"/>
                </a:lnTo>
                <a:lnTo>
                  <a:pt x="172" y="105"/>
                </a:lnTo>
                <a:lnTo>
                  <a:pt x="162" y="84"/>
                </a:lnTo>
                <a:lnTo>
                  <a:pt x="153" y="97"/>
                </a:lnTo>
                <a:lnTo>
                  <a:pt x="151" y="101"/>
                </a:lnTo>
                <a:lnTo>
                  <a:pt x="147" y="97"/>
                </a:lnTo>
                <a:lnTo>
                  <a:pt x="144" y="92"/>
                </a:lnTo>
                <a:lnTo>
                  <a:pt x="140" y="112"/>
                </a:lnTo>
                <a:lnTo>
                  <a:pt x="134" y="112"/>
                </a:lnTo>
                <a:lnTo>
                  <a:pt x="118" y="86"/>
                </a:lnTo>
                <a:lnTo>
                  <a:pt x="114" y="90"/>
                </a:lnTo>
                <a:lnTo>
                  <a:pt x="110" y="94"/>
                </a:lnTo>
                <a:lnTo>
                  <a:pt x="110" y="90"/>
                </a:lnTo>
                <a:lnTo>
                  <a:pt x="108" y="86"/>
                </a:lnTo>
                <a:lnTo>
                  <a:pt x="103" y="103"/>
                </a:lnTo>
                <a:lnTo>
                  <a:pt x="97" y="103"/>
                </a:lnTo>
                <a:lnTo>
                  <a:pt x="90" y="92"/>
                </a:lnTo>
                <a:lnTo>
                  <a:pt x="82" y="92"/>
                </a:lnTo>
                <a:lnTo>
                  <a:pt x="82" y="86"/>
                </a:lnTo>
                <a:lnTo>
                  <a:pt x="82" y="86"/>
                </a:lnTo>
                <a:close/>
                <a:moveTo>
                  <a:pt x="80" y="172"/>
                </a:moveTo>
                <a:lnTo>
                  <a:pt x="0" y="172"/>
                </a:lnTo>
                <a:lnTo>
                  <a:pt x="0" y="0"/>
                </a:lnTo>
                <a:lnTo>
                  <a:pt x="80" y="0"/>
                </a:lnTo>
                <a:lnTo>
                  <a:pt x="80" y="23"/>
                </a:lnTo>
                <a:lnTo>
                  <a:pt x="56" y="23"/>
                </a:lnTo>
                <a:lnTo>
                  <a:pt x="41" y="23"/>
                </a:lnTo>
                <a:lnTo>
                  <a:pt x="11" y="23"/>
                </a:lnTo>
                <a:lnTo>
                  <a:pt x="6" y="23"/>
                </a:lnTo>
                <a:lnTo>
                  <a:pt x="6" y="28"/>
                </a:lnTo>
                <a:lnTo>
                  <a:pt x="6" y="49"/>
                </a:lnTo>
                <a:lnTo>
                  <a:pt x="6" y="51"/>
                </a:lnTo>
                <a:lnTo>
                  <a:pt x="11" y="51"/>
                </a:lnTo>
                <a:lnTo>
                  <a:pt x="41" y="51"/>
                </a:lnTo>
                <a:lnTo>
                  <a:pt x="41" y="58"/>
                </a:lnTo>
                <a:lnTo>
                  <a:pt x="11" y="58"/>
                </a:lnTo>
                <a:lnTo>
                  <a:pt x="6" y="58"/>
                </a:lnTo>
                <a:lnTo>
                  <a:pt x="6" y="62"/>
                </a:lnTo>
                <a:lnTo>
                  <a:pt x="6" y="84"/>
                </a:lnTo>
                <a:lnTo>
                  <a:pt x="6" y="86"/>
                </a:lnTo>
                <a:lnTo>
                  <a:pt x="11" y="86"/>
                </a:lnTo>
                <a:lnTo>
                  <a:pt x="41" y="86"/>
                </a:lnTo>
                <a:lnTo>
                  <a:pt x="41" y="155"/>
                </a:lnTo>
                <a:lnTo>
                  <a:pt x="80" y="155"/>
                </a:lnTo>
                <a:lnTo>
                  <a:pt x="80" y="172"/>
                </a:lnTo>
                <a:lnTo>
                  <a:pt x="80" y="172"/>
                </a:lnTo>
                <a:close/>
                <a:moveTo>
                  <a:pt x="21" y="97"/>
                </a:moveTo>
                <a:lnTo>
                  <a:pt x="9" y="97"/>
                </a:lnTo>
                <a:lnTo>
                  <a:pt x="9" y="105"/>
                </a:lnTo>
                <a:lnTo>
                  <a:pt x="21" y="105"/>
                </a:lnTo>
                <a:lnTo>
                  <a:pt x="21" y="97"/>
                </a:lnTo>
                <a:lnTo>
                  <a:pt x="21" y="97"/>
                </a:lnTo>
                <a:close/>
                <a:moveTo>
                  <a:pt x="21" y="112"/>
                </a:moveTo>
                <a:lnTo>
                  <a:pt x="9" y="112"/>
                </a:lnTo>
                <a:lnTo>
                  <a:pt x="9" y="118"/>
                </a:lnTo>
                <a:lnTo>
                  <a:pt x="21" y="118"/>
                </a:lnTo>
                <a:lnTo>
                  <a:pt x="21" y="112"/>
                </a:lnTo>
                <a:lnTo>
                  <a:pt x="21" y="112"/>
                </a:lnTo>
                <a:close/>
                <a:moveTo>
                  <a:pt x="41" y="30"/>
                </a:moveTo>
                <a:lnTo>
                  <a:pt x="15" y="30"/>
                </a:lnTo>
                <a:lnTo>
                  <a:pt x="15" y="45"/>
                </a:lnTo>
                <a:lnTo>
                  <a:pt x="41" y="45"/>
                </a:lnTo>
                <a:lnTo>
                  <a:pt x="41" y="30"/>
                </a:lnTo>
                <a:lnTo>
                  <a:pt x="41" y="30"/>
                </a:lnTo>
                <a:close/>
                <a:moveTo>
                  <a:pt x="41" y="66"/>
                </a:moveTo>
                <a:lnTo>
                  <a:pt x="15" y="66"/>
                </a:lnTo>
                <a:lnTo>
                  <a:pt x="15" y="79"/>
                </a:lnTo>
                <a:lnTo>
                  <a:pt x="41" y="79"/>
                </a:lnTo>
                <a:lnTo>
                  <a:pt x="41" y="66"/>
                </a:lnTo>
                <a:lnTo>
                  <a:pt x="41" y="66"/>
                </a:lnTo>
                <a:close/>
                <a:moveTo>
                  <a:pt x="187" y="163"/>
                </a:moveTo>
                <a:lnTo>
                  <a:pt x="175" y="163"/>
                </a:lnTo>
                <a:lnTo>
                  <a:pt x="175" y="148"/>
                </a:lnTo>
                <a:lnTo>
                  <a:pt x="116" y="148"/>
                </a:lnTo>
                <a:lnTo>
                  <a:pt x="116" y="163"/>
                </a:lnTo>
                <a:lnTo>
                  <a:pt x="103" y="163"/>
                </a:lnTo>
                <a:lnTo>
                  <a:pt x="103" y="172"/>
                </a:lnTo>
                <a:lnTo>
                  <a:pt x="187" y="172"/>
                </a:lnTo>
                <a:lnTo>
                  <a:pt x="187" y="163"/>
                </a:lnTo>
                <a:lnTo>
                  <a:pt x="187" y="163"/>
                </a:lnTo>
                <a:close/>
                <a:moveTo>
                  <a:pt x="73" y="53"/>
                </a:moveTo>
                <a:lnTo>
                  <a:pt x="213" y="53"/>
                </a:lnTo>
                <a:lnTo>
                  <a:pt x="213" y="125"/>
                </a:lnTo>
                <a:lnTo>
                  <a:pt x="73" y="125"/>
                </a:lnTo>
                <a:lnTo>
                  <a:pt x="73" y="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2A6F2B-379A-442B-A183-E8F0FA3BBC4E}"/>
              </a:ext>
            </a:extLst>
          </p:cNvPr>
          <p:cNvSpPr txBox="1"/>
          <p:nvPr/>
        </p:nvSpPr>
        <p:spPr>
          <a:xfrm>
            <a:off x="2103416" y="5468398"/>
            <a:ext cx="137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Use </a:t>
            </a:r>
            <a:r>
              <a:rPr lang="de-DE" b="1" dirty="0" err="1"/>
              <a:t>case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09497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8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>
            <a:spLocks noGrp="1"/>
          </p:cNvSpPr>
          <p:nvPr>
            <p:ph type="sldNum" idx="12"/>
          </p:nvPr>
        </p:nvSpPr>
        <p:spPr>
          <a:xfrm>
            <a:off x="10087894" y="6415342"/>
            <a:ext cx="990600" cy="32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de-DE" sz="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0"/>
          <p:cNvSpPr txBox="1">
            <a:spLocks noGrp="1"/>
          </p:cNvSpPr>
          <p:nvPr>
            <p:ph type="body" idx="2"/>
          </p:nvPr>
        </p:nvSpPr>
        <p:spPr>
          <a:xfrm>
            <a:off x="972524" y="968168"/>
            <a:ext cx="9292356" cy="267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</a:pPr>
            <a:r>
              <a:rPr lang="de-DE" sz="18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Text </a:t>
            </a:r>
            <a:r>
              <a:rPr lang="de-DE" sz="1800" b="1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minin</a:t>
            </a:r>
            <a:r>
              <a:rPr lang="de-DE" dirty="0" err="1"/>
              <a:t>g</a:t>
            </a:r>
            <a:r>
              <a:rPr lang="de-DE" dirty="0"/>
              <a:t> and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Importance</a:t>
            </a:r>
            <a:endParaRPr lang="de-DE" sz="1800" b="1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</a:pPr>
            <a:endParaRPr dirty="0"/>
          </a:p>
        </p:txBody>
      </p:sp>
      <p:sp>
        <p:nvSpPr>
          <p:cNvPr id="36" name="Freeform 125">
            <a:extLst>
              <a:ext uri="{FF2B5EF4-FFF2-40B4-BE49-F238E27FC236}">
                <a16:creationId xmlns:a16="http://schemas.microsoft.com/office/drawing/2014/main" id="{1AE2078C-E8F0-4162-8838-2DA9A70168EF}"/>
              </a:ext>
            </a:extLst>
          </p:cNvPr>
          <p:cNvSpPr>
            <a:spLocks/>
          </p:cNvSpPr>
          <p:nvPr/>
        </p:nvSpPr>
        <p:spPr bwMode="auto">
          <a:xfrm>
            <a:off x="18394" y="4574124"/>
            <a:ext cx="8484956" cy="1391896"/>
          </a:xfrm>
          <a:custGeom>
            <a:avLst/>
            <a:gdLst>
              <a:gd name="T0" fmla="*/ 7114 w 7114"/>
              <a:gd name="T1" fmla="*/ 585 h 1167"/>
              <a:gd name="T2" fmla="*/ 6532 w 7114"/>
              <a:gd name="T3" fmla="*/ 0 h 1167"/>
              <a:gd name="T4" fmla="*/ 6532 w 7114"/>
              <a:gd name="T5" fmla="*/ 336 h 1167"/>
              <a:gd name="T6" fmla="*/ 0 w 7114"/>
              <a:gd name="T7" fmla="*/ 336 h 1167"/>
              <a:gd name="T8" fmla="*/ 0 w 7114"/>
              <a:gd name="T9" fmla="*/ 772 h 1167"/>
              <a:gd name="T10" fmla="*/ 6532 w 7114"/>
              <a:gd name="T11" fmla="*/ 772 h 1167"/>
              <a:gd name="T12" fmla="*/ 6532 w 7114"/>
              <a:gd name="T13" fmla="*/ 1167 h 1167"/>
              <a:gd name="T14" fmla="*/ 7114 w 7114"/>
              <a:gd name="T15" fmla="*/ 585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14" h="1167">
                <a:moveTo>
                  <a:pt x="7114" y="585"/>
                </a:moveTo>
                <a:lnTo>
                  <a:pt x="6532" y="0"/>
                </a:lnTo>
                <a:lnTo>
                  <a:pt x="6532" y="336"/>
                </a:lnTo>
                <a:lnTo>
                  <a:pt x="0" y="336"/>
                </a:lnTo>
                <a:lnTo>
                  <a:pt x="0" y="772"/>
                </a:lnTo>
                <a:lnTo>
                  <a:pt x="6532" y="772"/>
                </a:lnTo>
                <a:lnTo>
                  <a:pt x="6532" y="1167"/>
                </a:lnTo>
                <a:lnTo>
                  <a:pt x="7114" y="58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127">
            <a:extLst>
              <a:ext uri="{FF2B5EF4-FFF2-40B4-BE49-F238E27FC236}">
                <a16:creationId xmlns:a16="http://schemas.microsoft.com/office/drawing/2014/main" id="{582BB650-4BCD-4664-90C7-A840350614AC}"/>
              </a:ext>
            </a:extLst>
          </p:cNvPr>
          <p:cNvSpPr>
            <a:spLocks/>
          </p:cNvSpPr>
          <p:nvPr/>
        </p:nvSpPr>
        <p:spPr bwMode="auto">
          <a:xfrm>
            <a:off x="18394" y="4551462"/>
            <a:ext cx="8484956" cy="1389510"/>
          </a:xfrm>
          <a:custGeom>
            <a:avLst/>
            <a:gdLst>
              <a:gd name="T0" fmla="*/ 7114 w 7114"/>
              <a:gd name="T1" fmla="*/ 583 h 1165"/>
              <a:gd name="T2" fmla="*/ 6532 w 7114"/>
              <a:gd name="T3" fmla="*/ 0 h 1165"/>
              <a:gd name="T4" fmla="*/ 6532 w 7114"/>
              <a:gd name="T5" fmla="*/ 334 h 1165"/>
              <a:gd name="T6" fmla="*/ 0 w 7114"/>
              <a:gd name="T7" fmla="*/ 334 h 1165"/>
              <a:gd name="T8" fmla="*/ 0 w 7114"/>
              <a:gd name="T9" fmla="*/ 770 h 1165"/>
              <a:gd name="T10" fmla="*/ 6532 w 7114"/>
              <a:gd name="T11" fmla="*/ 770 h 1165"/>
              <a:gd name="T12" fmla="*/ 6532 w 7114"/>
              <a:gd name="T13" fmla="*/ 1165 h 1165"/>
              <a:gd name="T14" fmla="*/ 7114 w 7114"/>
              <a:gd name="T15" fmla="*/ 583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14" h="1165">
                <a:moveTo>
                  <a:pt x="7114" y="583"/>
                </a:moveTo>
                <a:lnTo>
                  <a:pt x="6532" y="0"/>
                </a:lnTo>
                <a:lnTo>
                  <a:pt x="6532" y="334"/>
                </a:lnTo>
                <a:lnTo>
                  <a:pt x="0" y="334"/>
                </a:lnTo>
                <a:lnTo>
                  <a:pt x="0" y="770"/>
                </a:lnTo>
                <a:lnTo>
                  <a:pt x="6532" y="770"/>
                </a:lnTo>
                <a:lnTo>
                  <a:pt x="6532" y="1165"/>
                </a:lnTo>
                <a:lnTo>
                  <a:pt x="7114" y="58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8655DBDA-0F9E-4674-84ED-F75FB2E26D8E}"/>
              </a:ext>
            </a:extLst>
          </p:cNvPr>
          <p:cNvSpPr/>
          <p:nvPr/>
        </p:nvSpPr>
        <p:spPr>
          <a:xfrm rot="10800000">
            <a:off x="608618" y="1880114"/>
            <a:ext cx="2484624" cy="40309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1" name="Arrow: Curved Right 230">
            <a:extLst>
              <a:ext uri="{FF2B5EF4-FFF2-40B4-BE49-F238E27FC236}">
                <a16:creationId xmlns:a16="http://schemas.microsoft.com/office/drawing/2014/main" id="{67DE168D-740C-4277-A1F5-D74FECB02B52}"/>
              </a:ext>
            </a:extLst>
          </p:cNvPr>
          <p:cNvSpPr/>
          <p:nvPr/>
        </p:nvSpPr>
        <p:spPr>
          <a:xfrm>
            <a:off x="3309665" y="1983876"/>
            <a:ext cx="2484624" cy="4030910"/>
          </a:xfrm>
          <a:prstGeom prst="curvedRightArrow">
            <a:avLst>
              <a:gd name="adj1" fmla="val 25000"/>
              <a:gd name="adj2" fmla="val 50000"/>
              <a:gd name="adj3" fmla="val 2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73A5B9-B3B8-4B4F-B303-D69BD57EB206}"/>
              </a:ext>
            </a:extLst>
          </p:cNvPr>
          <p:cNvSpPr txBox="1"/>
          <p:nvPr/>
        </p:nvSpPr>
        <p:spPr>
          <a:xfrm>
            <a:off x="865761" y="3367666"/>
            <a:ext cx="1471291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/>
              <a:t>Structured</a:t>
            </a:r>
          </a:p>
          <a:p>
            <a:pPr>
              <a:lnSpc>
                <a:spcPct val="150000"/>
              </a:lnSpc>
            </a:pPr>
            <a:r>
              <a:rPr lang="de-DE" b="1" dirty="0"/>
              <a:t>20%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758E15F5-911D-4042-8E9A-FE9406F0034D}"/>
              </a:ext>
            </a:extLst>
          </p:cNvPr>
          <p:cNvSpPr txBox="1"/>
          <p:nvPr/>
        </p:nvSpPr>
        <p:spPr>
          <a:xfrm>
            <a:off x="4106575" y="3237826"/>
            <a:ext cx="1687714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 err="1"/>
              <a:t>Semi</a:t>
            </a:r>
            <a:r>
              <a:rPr lang="de-DE" b="1" dirty="0"/>
              <a:t> </a:t>
            </a:r>
            <a:r>
              <a:rPr lang="de-DE" b="1" dirty="0" err="1"/>
              <a:t>or</a:t>
            </a:r>
            <a:r>
              <a:rPr lang="de-DE" b="1" dirty="0"/>
              <a:t> </a:t>
            </a:r>
            <a:r>
              <a:rPr lang="de-DE" b="1" dirty="0" err="1"/>
              <a:t>Unstructured</a:t>
            </a:r>
            <a:endParaRPr lang="de-DE" b="1" dirty="0"/>
          </a:p>
          <a:p>
            <a:pPr>
              <a:lnSpc>
                <a:spcPct val="150000"/>
              </a:lnSpc>
            </a:pPr>
            <a:r>
              <a:rPr lang="de-DE" b="1" dirty="0"/>
              <a:t>80%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495F05-FF6C-41A5-B36A-46645D5B8460}"/>
              </a:ext>
            </a:extLst>
          </p:cNvPr>
          <p:cNvSpPr txBox="1"/>
          <p:nvPr/>
        </p:nvSpPr>
        <p:spPr>
          <a:xfrm>
            <a:off x="7018364" y="1674008"/>
            <a:ext cx="3978613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/>
              <a:t>Sources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textual</a:t>
            </a:r>
            <a:r>
              <a:rPr lang="de-DE" b="1" dirty="0"/>
              <a:t> </a:t>
            </a:r>
            <a:r>
              <a:rPr lang="de-DE" b="1" dirty="0" err="1"/>
              <a:t>data</a:t>
            </a:r>
            <a:r>
              <a:rPr lang="de-DE" b="1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Research </a:t>
            </a:r>
            <a:r>
              <a:rPr lang="de-DE" dirty="0" err="1"/>
              <a:t>papers</a:t>
            </a:r>
            <a:r>
              <a:rPr lang="de-DE" dirty="0"/>
              <a:t> &amp; </a:t>
            </a:r>
            <a:r>
              <a:rPr lang="de-DE" dirty="0" err="1"/>
              <a:t>Articles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media</a:t>
            </a:r>
            <a:r>
              <a:rPr lang="de-DE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Call </a:t>
            </a:r>
            <a:r>
              <a:rPr lang="de-DE" dirty="0" err="1"/>
              <a:t>transcripts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Email </a:t>
            </a:r>
            <a:r>
              <a:rPr lang="de-DE" dirty="0" err="1"/>
              <a:t>to</a:t>
            </a:r>
            <a:r>
              <a:rPr lang="de-DE" dirty="0"/>
              <a:t> Customer Service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Interviews &amp; Surveys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Blogs, Posts, News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Medical </a:t>
            </a:r>
            <a:r>
              <a:rPr lang="de-DE" dirty="0" err="1"/>
              <a:t>records</a:t>
            </a:r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E47C55-D339-46B2-B1FA-222B4DE21314}"/>
              </a:ext>
            </a:extLst>
          </p:cNvPr>
          <p:cNvSpPr txBox="1"/>
          <p:nvPr/>
        </p:nvSpPr>
        <p:spPr>
          <a:xfrm>
            <a:off x="6471821" y="5326602"/>
            <a:ext cx="4687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chemeClr val="accent1"/>
                </a:solidFill>
              </a:rPr>
              <a:t>How</a:t>
            </a:r>
            <a:r>
              <a:rPr lang="de-DE" sz="2400" dirty="0">
                <a:solidFill>
                  <a:schemeClr val="accent1"/>
                </a:solidFill>
              </a:rPr>
              <a:t> </a:t>
            </a:r>
            <a:r>
              <a:rPr lang="de-DE" sz="2400" dirty="0" err="1">
                <a:solidFill>
                  <a:schemeClr val="accent1"/>
                </a:solidFill>
              </a:rPr>
              <a:t>to</a:t>
            </a:r>
            <a:r>
              <a:rPr lang="de-DE" sz="2400" dirty="0">
                <a:solidFill>
                  <a:schemeClr val="accent1"/>
                </a:solidFill>
              </a:rPr>
              <a:t> </a:t>
            </a:r>
            <a:r>
              <a:rPr lang="de-DE" sz="2400" dirty="0" err="1">
                <a:solidFill>
                  <a:schemeClr val="accent1"/>
                </a:solidFill>
              </a:rPr>
              <a:t>analyse</a:t>
            </a:r>
            <a:r>
              <a:rPr lang="de-DE" sz="2400" dirty="0">
                <a:solidFill>
                  <a:schemeClr val="accent1"/>
                </a:solidFill>
              </a:rPr>
              <a:t> all </a:t>
            </a:r>
            <a:r>
              <a:rPr lang="de-DE" sz="2400" dirty="0" err="1">
                <a:solidFill>
                  <a:schemeClr val="accent1"/>
                </a:solidFill>
              </a:rPr>
              <a:t>this</a:t>
            </a:r>
            <a:r>
              <a:rPr lang="de-DE" sz="2400" dirty="0">
                <a:solidFill>
                  <a:schemeClr val="accent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5632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>
            <a:spLocks noGrp="1"/>
          </p:cNvSpPr>
          <p:nvPr>
            <p:ph type="sldNum" idx="12"/>
          </p:nvPr>
        </p:nvSpPr>
        <p:spPr>
          <a:xfrm>
            <a:off x="10087894" y="6415342"/>
            <a:ext cx="990600" cy="32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de-DE" sz="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0"/>
          <p:cNvSpPr txBox="1">
            <a:spLocks noGrp="1"/>
          </p:cNvSpPr>
          <p:nvPr>
            <p:ph type="body" idx="2"/>
          </p:nvPr>
        </p:nvSpPr>
        <p:spPr>
          <a:xfrm>
            <a:off x="972524" y="968168"/>
            <a:ext cx="9292356" cy="267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</a:pPr>
            <a:r>
              <a:rPr lang="de-DE" sz="18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Basic </a:t>
            </a:r>
            <a:r>
              <a:rPr lang="de-DE" sz="1800" b="1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lang="de-DE" sz="18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800" b="1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mining</a:t>
            </a:r>
            <a:r>
              <a:rPr lang="de-DE" sz="18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800" b="1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technologies</a:t>
            </a:r>
            <a:endParaRPr lang="de-DE" sz="1800" b="1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</a:pPr>
            <a:r>
              <a:rPr lang="de-DE" sz="18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</a:pPr>
            <a:endParaRPr dirty="0"/>
          </a:p>
        </p:txBody>
      </p:sp>
      <p:sp>
        <p:nvSpPr>
          <p:cNvPr id="36" name="Freeform 125">
            <a:extLst>
              <a:ext uri="{FF2B5EF4-FFF2-40B4-BE49-F238E27FC236}">
                <a16:creationId xmlns:a16="http://schemas.microsoft.com/office/drawing/2014/main" id="{1AE2078C-E8F0-4162-8838-2DA9A70168EF}"/>
              </a:ext>
            </a:extLst>
          </p:cNvPr>
          <p:cNvSpPr>
            <a:spLocks/>
          </p:cNvSpPr>
          <p:nvPr/>
        </p:nvSpPr>
        <p:spPr bwMode="auto">
          <a:xfrm>
            <a:off x="18394" y="4574124"/>
            <a:ext cx="8484956" cy="1391896"/>
          </a:xfrm>
          <a:custGeom>
            <a:avLst/>
            <a:gdLst>
              <a:gd name="T0" fmla="*/ 7114 w 7114"/>
              <a:gd name="T1" fmla="*/ 585 h 1167"/>
              <a:gd name="T2" fmla="*/ 6532 w 7114"/>
              <a:gd name="T3" fmla="*/ 0 h 1167"/>
              <a:gd name="T4" fmla="*/ 6532 w 7114"/>
              <a:gd name="T5" fmla="*/ 336 h 1167"/>
              <a:gd name="T6" fmla="*/ 0 w 7114"/>
              <a:gd name="T7" fmla="*/ 336 h 1167"/>
              <a:gd name="T8" fmla="*/ 0 w 7114"/>
              <a:gd name="T9" fmla="*/ 772 h 1167"/>
              <a:gd name="T10" fmla="*/ 6532 w 7114"/>
              <a:gd name="T11" fmla="*/ 772 h 1167"/>
              <a:gd name="T12" fmla="*/ 6532 w 7114"/>
              <a:gd name="T13" fmla="*/ 1167 h 1167"/>
              <a:gd name="T14" fmla="*/ 7114 w 7114"/>
              <a:gd name="T15" fmla="*/ 585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14" h="1167">
                <a:moveTo>
                  <a:pt x="7114" y="585"/>
                </a:moveTo>
                <a:lnTo>
                  <a:pt x="6532" y="0"/>
                </a:lnTo>
                <a:lnTo>
                  <a:pt x="6532" y="336"/>
                </a:lnTo>
                <a:lnTo>
                  <a:pt x="0" y="336"/>
                </a:lnTo>
                <a:lnTo>
                  <a:pt x="0" y="772"/>
                </a:lnTo>
                <a:lnTo>
                  <a:pt x="6532" y="772"/>
                </a:lnTo>
                <a:lnTo>
                  <a:pt x="6532" y="1167"/>
                </a:lnTo>
                <a:lnTo>
                  <a:pt x="7114" y="58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127">
            <a:extLst>
              <a:ext uri="{FF2B5EF4-FFF2-40B4-BE49-F238E27FC236}">
                <a16:creationId xmlns:a16="http://schemas.microsoft.com/office/drawing/2014/main" id="{582BB650-4BCD-4664-90C7-A840350614AC}"/>
              </a:ext>
            </a:extLst>
          </p:cNvPr>
          <p:cNvSpPr>
            <a:spLocks/>
          </p:cNvSpPr>
          <p:nvPr/>
        </p:nvSpPr>
        <p:spPr bwMode="auto">
          <a:xfrm>
            <a:off x="18394" y="4551462"/>
            <a:ext cx="8484956" cy="1389510"/>
          </a:xfrm>
          <a:custGeom>
            <a:avLst/>
            <a:gdLst>
              <a:gd name="T0" fmla="*/ 7114 w 7114"/>
              <a:gd name="T1" fmla="*/ 583 h 1165"/>
              <a:gd name="T2" fmla="*/ 6532 w 7114"/>
              <a:gd name="T3" fmla="*/ 0 h 1165"/>
              <a:gd name="T4" fmla="*/ 6532 w 7114"/>
              <a:gd name="T5" fmla="*/ 334 h 1165"/>
              <a:gd name="T6" fmla="*/ 0 w 7114"/>
              <a:gd name="T7" fmla="*/ 334 h 1165"/>
              <a:gd name="T8" fmla="*/ 0 w 7114"/>
              <a:gd name="T9" fmla="*/ 770 h 1165"/>
              <a:gd name="T10" fmla="*/ 6532 w 7114"/>
              <a:gd name="T11" fmla="*/ 770 h 1165"/>
              <a:gd name="T12" fmla="*/ 6532 w 7114"/>
              <a:gd name="T13" fmla="*/ 1165 h 1165"/>
              <a:gd name="T14" fmla="*/ 7114 w 7114"/>
              <a:gd name="T15" fmla="*/ 583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14" h="1165">
                <a:moveTo>
                  <a:pt x="7114" y="583"/>
                </a:moveTo>
                <a:lnTo>
                  <a:pt x="6532" y="0"/>
                </a:lnTo>
                <a:lnTo>
                  <a:pt x="6532" y="334"/>
                </a:lnTo>
                <a:lnTo>
                  <a:pt x="0" y="334"/>
                </a:lnTo>
                <a:lnTo>
                  <a:pt x="0" y="770"/>
                </a:lnTo>
                <a:lnTo>
                  <a:pt x="6532" y="770"/>
                </a:lnTo>
                <a:lnTo>
                  <a:pt x="6532" y="1165"/>
                </a:lnTo>
                <a:lnTo>
                  <a:pt x="7114" y="58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35E699-F2F5-4C2B-A735-3341C55CA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4" y="1630419"/>
            <a:ext cx="6280426" cy="4390601"/>
          </a:xfrm>
          <a:prstGeom prst="rect">
            <a:avLst/>
          </a:prstGeom>
        </p:spPr>
      </p:pic>
      <p:sp>
        <p:nvSpPr>
          <p:cNvPr id="7" name="Pfeil: nach oben 3">
            <a:extLst>
              <a:ext uri="{FF2B5EF4-FFF2-40B4-BE49-F238E27FC236}">
                <a16:creationId xmlns:a16="http://schemas.microsoft.com/office/drawing/2014/main" id="{46A76218-B4B3-4B6C-9B9B-E538A886D766}"/>
              </a:ext>
            </a:extLst>
          </p:cNvPr>
          <p:cNvSpPr/>
          <p:nvPr/>
        </p:nvSpPr>
        <p:spPr>
          <a:xfrm rot="6902542">
            <a:off x="6502177" y="2702943"/>
            <a:ext cx="260947" cy="666950"/>
          </a:xfrm>
          <a:prstGeom prst="upArrow">
            <a:avLst/>
          </a:prstGeom>
          <a:solidFill>
            <a:schemeClr val="tx2"/>
          </a:solidFill>
          <a:ln>
            <a:solidFill>
              <a:srgbClr val="717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oben 3">
            <a:extLst>
              <a:ext uri="{FF2B5EF4-FFF2-40B4-BE49-F238E27FC236}">
                <a16:creationId xmlns:a16="http://schemas.microsoft.com/office/drawing/2014/main" id="{F8455879-5E50-449F-8578-F7317F49612E}"/>
              </a:ext>
            </a:extLst>
          </p:cNvPr>
          <p:cNvSpPr/>
          <p:nvPr/>
        </p:nvSpPr>
        <p:spPr>
          <a:xfrm rot="4728843">
            <a:off x="6527383" y="4419599"/>
            <a:ext cx="232942" cy="666950"/>
          </a:xfrm>
          <a:prstGeom prst="upArrow">
            <a:avLst/>
          </a:prstGeom>
          <a:solidFill>
            <a:schemeClr val="tx2"/>
          </a:solidFill>
          <a:ln>
            <a:solidFill>
              <a:srgbClr val="717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oben 3">
            <a:extLst>
              <a:ext uri="{FF2B5EF4-FFF2-40B4-BE49-F238E27FC236}">
                <a16:creationId xmlns:a16="http://schemas.microsoft.com/office/drawing/2014/main" id="{40B0759E-E813-4F39-AC0E-DC2A688AAF72}"/>
              </a:ext>
            </a:extLst>
          </p:cNvPr>
          <p:cNvSpPr/>
          <p:nvPr/>
        </p:nvSpPr>
        <p:spPr>
          <a:xfrm rot="5400000">
            <a:off x="6499922" y="3471653"/>
            <a:ext cx="255345" cy="666950"/>
          </a:xfrm>
          <a:prstGeom prst="upArrow">
            <a:avLst/>
          </a:prstGeom>
          <a:solidFill>
            <a:schemeClr val="tx2"/>
          </a:solidFill>
          <a:ln>
            <a:solidFill>
              <a:srgbClr val="717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EFFE69-E6C0-437E-B6FE-D9FA8B6220DF}"/>
              </a:ext>
            </a:extLst>
          </p:cNvPr>
          <p:cNvSpPr txBox="1"/>
          <p:nvPr/>
        </p:nvSpPr>
        <p:spPr>
          <a:xfrm>
            <a:off x="7838983" y="2777053"/>
            <a:ext cx="2920753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Information </a:t>
            </a:r>
            <a:r>
              <a:rPr lang="de-DE" dirty="0" err="1"/>
              <a:t>Extraction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Information </a:t>
            </a:r>
            <a:r>
              <a:rPr lang="de-DE" dirty="0" err="1"/>
              <a:t>Retrival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Natural Language Processing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Clustering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Text </a:t>
            </a:r>
            <a:r>
              <a:rPr lang="de-DE" dirty="0" err="1"/>
              <a:t>Summarization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61AA20-6C18-470F-A41C-C8F9AA1A3C6F}"/>
              </a:ext>
            </a:extLst>
          </p:cNvPr>
          <p:cNvSpPr txBox="1"/>
          <p:nvPr/>
        </p:nvSpPr>
        <p:spPr>
          <a:xfrm>
            <a:off x="834500" y="6087477"/>
            <a:ext cx="4483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Figure 1: </a:t>
            </a:r>
            <a:r>
              <a:rPr lang="en-US" sz="800" dirty="0"/>
              <a:t>Inter-relationship among different text mining techniques and their</a:t>
            </a:r>
          </a:p>
          <a:p>
            <a:r>
              <a:rPr lang="de-DE" sz="800" dirty="0" err="1"/>
              <a:t>core</a:t>
            </a:r>
            <a:r>
              <a:rPr lang="de-DE" sz="800" dirty="0"/>
              <a:t> </a:t>
            </a:r>
            <a:r>
              <a:rPr lang="de-DE" sz="800" dirty="0" err="1"/>
              <a:t>functionalities</a:t>
            </a:r>
            <a:endParaRPr lang="de-DE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0FEF2-0C62-4968-895F-70691603800D}"/>
              </a:ext>
            </a:extLst>
          </p:cNvPr>
          <p:cNvSpPr txBox="1"/>
          <p:nvPr/>
        </p:nvSpPr>
        <p:spPr>
          <a:xfrm>
            <a:off x="2299317" y="6580134"/>
            <a:ext cx="717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700" dirty="0"/>
              <a:t>Source: </a:t>
            </a:r>
            <a:r>
              <a:rPr lang="en-US" sz="700" dirty="0"/>
              <a:t>W. He, “Examining students online interaction in a live video streaming environment using data mining and text mining,” Computers in Human </a:t>
            </a:r>
            <a:r>
              <a:rPr lang="de-DE" sz="700" dirty="0" err="1"/>
              <a:t>Behavior</a:t>
            </a:r>
            <a:r>
              <a:rPr lang="de-DE" sz="700" dirty="0"/>
              <a:t>, vol. 29, </a:t>
            </a:r>
            <a:r>
              <a:rPr lang="de-DE" sz="700" dirty="0" err="1"/>
              <a:t>no</a:t>
            </a:r>
            <a:r>
              <a:rPr lang="de-DE" sz="700" dirty="0"/>
              <a:t>. 1, pp. 90–102, 2013.</a:t>
            </a:r>
          </a:p>
        </p:txBody>
      </p:sp>
    </p:spTree>
    <p:extLst>
      <p:ext uri="{BB962C8B-B14F-4D97-AF65-F5344CB8AC3E}">
        <p14:creationId xmlns:p14="http://schemas.microsoft.com/office/powerpoint/2010/main" val="295317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" grpId="0" animBg="1"/>
      <p:bldP spid="8" grpId="0" animBg="1"/>
      <p:bldP spid="9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>
            <a:spLocks noGrp="1"/>
          </p:cNvSpPr>
          <p:nvPr>
            <p:ph type="sldNum" idx="12"/>
          </p:nvPr>
        </p:nvSpPr>
        <p:spPr>
          <a:xfrm>
            <a:off x="10087894" y="6415342"/>
            <a:ext cx="990600" cy="32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de-DE" sz="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0"/>
          <p:cNvSpPr txBox="1">
            <a:spLocks noGrp="1"/>
          </p:cNvSpPr>
          <p:nvPr>
            <p:ph type="body" idx="2"/>
          </p:nvPr>
        </p:nvSpPr>
        <p:spPr>
          <a:xfrm>
            <a:off x="972524" y="968168"/>
            <a:ext cx="9292356" cy="267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</a:pPr>
            <a:r>
              <a:rPr lang="de-DE" sz="18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Information </a:t>
            </a:r>
            <a:r>
              <a:rPr lang="de-DE" sz="1800" b="1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Extraction</a:t>
            </a:r>
            <a:r>
              <a:rPr lang="de-DE" sz="18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</a:pP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0F126D-C11C-430F-8010-883411EE689D}"/>
              </a:ext>
            </a:extLst>
          </p:cNvPr>
          <p:cNvGrpSpPr/>
          <p:nvPr/>
        </p:nvGrpSpPr>
        <p:grpSpPr>
          <a:xfrm>
            <a:off x="1511147" y="2283876"/>
            <a:ext cx="8753733" cy="3400284"/>
            <a:chOff x="599672" y="1733771"/>
            <a:chExt cx="8753733" cy="340028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8D021A6-8872-4460-8FF4-996B2922D3AC}"/>
                </a:ext>
              </a:extLst>
            </p:cNvPr>
            <p:cNvGrpSpPr/>
            <p:nvPr/>
          </p:nvGrpSpPr>
          <p:grpSpPr>
            <a:xfrm>
              <a:off x="599672" y="1733771"/>
              <a:ext cx="2036962" cy="3400283"/>
              <a:chOff x="599672" y="1733771"/>
              <a:chExt cx="2036962" cy="3400283"/>
            </a:xfrm>
            <a:solidFill>
              <a:schemeClr val="tx2"/>
            </a:solidFill>
          </p:grpSpPr>
          <p:sp>
            <p:nvSpPr>
              <p:cNvPr id="8" name="Trapezoid 7">
                <a:extLst>
                  <a:ext uri="{FF2B5EF4-FFF2-40B4-BE49-F238E27FC236}">
                    <a16:creationId xmlns:a16="http://schemas.microsoft.com/office/drawing/2014/main" id="{313514B4-A48E-4FFC-A493-EA8F90AFB43F}"/>
                  </a:ext>
                </a:extLst>
              </p:cNvPr>
              <p:cNvSpPr/>
              <p:nvPr/>
            </p:nvSpPr>
            <p:spPr>
              <a:xfrm rot="5400000">
                <a:off x="-81989" y="2415432"/>
                <a:ext cx="3400283" cy="2036962"/>
              </a:xfrm>
              <a:prstGeom prst="trapezoid">
                <a:avLst>
                  <a:gd name="adj" fmla="val 1617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D85490E-C70C-48B7-B03E-A0FDAB83B40F}"/>
                  </a:ext>
                </a:extLst>
              </p:cNvPr>
              <p:cNvGrpSpPr/>
              <p:nvPr/>
            </p:nvGrpSpPr>
            <p:grpSpPr>
              <a:xfrm>
                <a:off x="1385981" y="2317283"/>
                <a:ext cx="464344" cy="465138"/>
                <a:chOff x="9145588" y="4435475"/>
                <a:chExt cx="464344" cy="465138"/>
              </a:xfrm>
              <a:grpFill/>
            </p:grpSpPr>
            <p:sp>
              <p:nvSpPr>
                <p:cNvPr id="13" name="AutoShape 7">
                  <a:extLst>
                    <a:ext uri="{FF2B5EF4-FFF2-40B4-BE49-F238E27FC236}">
                      <a16:creationId xmlns:a16="http://schemas.microsoft.com/office/drawing/2014/main" id="{0EA48905-C32C-4189-A2AE-971E42221B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45588" y="4435475"/>
                  <a:ext cx="464344" cy="465138"/>
                </a:xfrm>
                <a:custGeom>
                  <a:avLst/>
                  <a:gdLst>
                    <a:gd name="T0" fmla="+- 0 10800 1271"/>
                    <a:gd name="T1" fmla="*/ T0 w 19058"/>
                    <a:gd name="T2" fmla="+- 0 10799 1270"/>
                    <a:gd name="T3" fmla="*/ 10799 h 19059"/>
                    <a:gd name="T4" fmla="+- 0 10800 1271"/>
                    <a:gd name="T5" fmla="*/ T4 w 19058"/>
                    <a:gd name="T6" fmla="+- 0 10799 1270"/>
                    <a:gd name="T7" fmla="*/ 10799 h 19059"/>
                    <a:gd name="T8" fmla="+- 0 10800 1271"/>
                    <a:gd name="T9" fmla="*/ T8 w 19058"/>
                    <a:gd name="T10" fmla="+- 0 10799 1270"/>
                    <a:gd name="T11" fmla="*/ 10799 h 19059"/>
                    <a:gd name="T12" fmla="+- 0 10800 1271"/>
                    <a:gd name="T13" fmla="*/ T12 w 19058"/>
                    <a:gd name="T14" fmla="+- 0 10799 1270"/>
                    <a:gd name="T15" fmla="*/ 10799 h 19059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19058" h="19059">
                      <a:moveTo>
                        <a:pt x="6430" y="17268"/>
                      </a:moveTo>
                      <a:cubicBezTo>
                        <a:pt x="2162" y="15559"/>
                        <a:pt x="82" y="10698"/>
                        <a:pt x="1790" y="6431"/>
                      </a:cubicBezTo>
                      <a:cubicBezTo>
                        <a:pt x="3499" y="2164"/>
                        <a:pt x="8360" y="81"/>
                        <a:pt x="12627" y="1791"/>
                      </a:cubicBezTo>
                      <a:cubicBezTo>
                        <a:pt x="16894" y="3499"/>
                        <a:pt x="18975" y="8361"/>
                        <a:pt x="17267" y="12628"/>
                      </a:cubicBezTo>
                      <a:cubicBezTo>
                        <a:pt x="15558" y="16895"/>
                        <a:pt x="10696" y="18976"/>
                        <a:pt x="6430" y="17268"/>
                      </a:cubicBezTo>
                      <a:moveTo>
                        <a:pt x="13070" y="685"/>
                      </a:moveTo>
                      <a:cubicBezTo>
                        <a:pt x="8186" y="-1270"/>
                        <a:pt x="2641" y="1103"/>
                        <a:pt x="685" y="5987"/>
                      </a:cubicBezTo>
                      <a:cubicBezTo>
                        <a:pt x="-1271" y="10872"/>
                        <a:pt x="1103" y="16418"/>
                        <a:pt x="5987" y="18373"/>
                      </a:cubicBezTo>
                      <a:cubicBezTo>
                        <a:pt x="10871" y="20330"/>
                        <a:pt x="16416" y="17955"/>
                        <a:pt x="18373" y="13071"/>
                      </a:cubicBezTo>
                      <a:cubicBezTo>
                        <a:pt x="20329" y="8186"/>
                        <a:pt x="17954" y="2641"/>
                        <a:pt x="13070" y="685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ym typeface="Gill Sans" charset="0"/>
                  </a:endParaRPr>
                </a:p>
              </p:txBody>
            </p:sp>
            <p:sp>
              <p:nvSpPr>
                <p:cNvPr id="14" name="AutoShape 8">
                  <a:extLst>
                    <a:ext uri="{FF2B5EF4-FFF2-40B4-BE49-F238E27FC236}">
                      <a16:creationId xmlns:a16="http://schemas.microsoft.com/office/drawing/2014/main" id="{95013D5D-A18B-4C23-8B3D-D8D006A6B3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48788" y="4638675"/>
                  <a:ext cx="57944" cy="57944"/>
                </a:xfrm>
                <a:custGeom>
                  <a:avLst/>
                  <a:gdLst>
                    <a:gd name="T0" fmla="+- 0 10801 1272"/>
                    <a:gd name="T1" fmla="*/ T0 w 19059"/>
                    <a:gd name="T2" fmla="+- 0 10800 1272"/>
                    <a:gd name="T3" fmla="*/ 10800 h 19056"/>
                    <a:gd name="T4" fmla="+- 0 10801 1272"/>
                    <a:gd name="T5" fmla="*/ T4 w 19059"/>
                    <a:gd name="T6" fmla="+- 0 10800 1272"/>
                    <a:gd name="T7" fmla="*/ 10800 h 19056"/>
                    <a:gd name="T8" fmla="+- 0 10801 1272"/>
                    <a:gd name="T9" fmla="*/ T8 w 19059"/>
                    <a:gd name="T10" fmla="+- 0 10800 1272"/>
                    <a:gd name="T11" fmla="*/ 10800 h 19056"/>
                    <a:gd name="T12" fmla="+- 0 10801 1272"/>
                    <a:gd name="T13" fmla="*/ T12 w 19059"/>
                    <a:gd name="T14" fmla="+- 0 10800 1272"/>
                    <a:gd name="T15" fmla="*/ 10800 h 19056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19059" h="19056">
                      <a:moveTo>
                        <a:pt x="7753" y="13951"/>
                      </a:moveTo>
                      <a:cubicBezTo>
                        <a:pt x="5315" y="12969"/>
                        <a:pt x="4129" y="10197"/>
                        <a:pt x="5101" y="7755"/>
                      </a:cubicBezTo>
                      <a:cubicBezTo>
                        <a:pt x="6083" y="5323"/>
                        <a:pt x="8860" y="4132"/>
                        <a:pt x="11298" y="5104"/>
                      </a:cubicBezTo>
                      <a:cubicBezTo>
                        <a:pt x="13735" y="6081"/>
                        <a:pt x="14926" y="8858"/>
                        <a:pt x="13949" y="11300"/>
                      </a:cubicBezTo>
                      <a:cubicBezTo>
                        <a:pt x="12972" y="13737"/>
                        <a:pt x="10195" y="14923"/>
                        <a:pt x="7753" y="13951"/>
                      </a:cubicBezTo>
                      <a:moveTo>
                        <a:pt x="13070" y="686"/>
                      </a:moveTo>
                      <a:cubicBezTo>
                        <a:pt x="8190" y="-1272"/>
                        <a:pt x="2640" y="1104"/>
                        <a:pt x="686" y="5988"/>
                      </a:cubicBezTo>
                      <a:cubicBezTo>
                        <a:pt x="-1272" y="10872"/>
                        <a:pt x="1105" y="16416"/>
                        <a:pt x="5985" y="18369"/>
                      </a:cubicBezTo>
                      <a:cubicBezTo>
                        <a:pt x="10870" y="20328"/>
                        <a:pt x="16415" y="17951"/>
                        <a:pt x="18374" y="13072"/>
                      </a:cubicBezTo>
                      <a:cubicBezTo>
                        <a:pt x="20328" y="8188"/>
                        <a:pt x="17960" y="2644"/>
                        <a:pt x="13070" y="686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ym typeface="Gill Sans" charset="0"/>
                  </a:endParaRPr>
                </a:p>
              </p:txBody>
            </p:sp>
            <p:sp>
              <p:nvSpPr>
                <p:cNvPr id="15" name="AutoShape 9">
                  <a:extLst>
                    <a:ext uri="{FF2B5EF4-FFF2-40B4-BE49-F238E27FC236}">
                      <a16:creationId xmlns:a16="http://schemas.microsoft.com/office/drawing/2014/main" id="{04BC698F-7B04-4140-AB3A-15B2228303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0050" y="4580732"/>
                  <a:ext cx="174625" cy="174625"/>
                </a:xfrm>
                <a:custGeom>
                  <a:avLst/>
                  <a:gdLst>
                    <a:gd name="T0" fmla="+- 0 10800 1271"/>
                    <a:gd name="T1" fmla="*/ T0 w 19059"/>
                    <a:gd name="T2" fmla="+- 0 10800 1271"/>
                    <a:gd name="T3" fmla="*/ 10800 h 19058"/>
                    <a:gd name="T4" fmla="+- 0 10800 1271"/>
                    <a:gd name="T5" fmla="*/ T4 w 19059"/>
                    <a:gd name="T6" fmla="+- 0 10800 1271"/>
                    <a:gd name="T7" fmla="*/ 10800 h 19058"/>
                    <a:gd name="T8" fmla="+- 0 10800 1271"/>
                    <a:gd name="T9" fmla="*/ T8 w 19059"/>
                    <a:gd name="T10" fmla="+- 0 10800 1271"/>
                    <a:gd name="T11" fmla="*/ 10800 h 19058"/>
                    <a:gd name="T12" fmla="+- 0 10800 1271"/>
                    <a:gd name="T13" fmla="*/ T12 w 19059"/>
                    <a:gd name="T14" fmla="+- 0 10800 1271"/>
                    <a:gd name="T15" fmla="*/ 10800 h 19058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19059" h="19058">
                      <a:moveTo>
                        <a:pt x="7169" y="15424"/>
                      </a:moveTo>
                      <a:cubicBezTo>
                        <a:pt x="3916" y="14123"/>
                        <a:pt x="2331" y="10417"/>
                        <a:pt x="3632" y="7167"/>
                      </a:cubicBezTo>
                      <a:cubicBezTo>
                        <a:pt x="4934" y="3917"/>
                        <a:pt x="8638" y="2331"/>
                        <a:pt x="11889" y="3632"/>
                      </a:cubicBezTo>
                      <a:cubicBezTo>
                        <a:pt x="15141" y="4934"/>
                        <a:pt x="16728" y="8640"/>
                        <a:pt x="15425" y="11890"/>
                      </a:cubicBezTo>
                      <a:cubicBezTo>
                        <a:pt x="14124" y="15140"/>
                        <a:pt x="10419" y="16728"/>
                        <a:pt x="7169" y="15424"/>
                      </a:cubicBezTo>
                      <a:moveTo>
                        <a:pt x="13071" y="685"/>
                      </a:moveTo>
                      <a:cubicBezTo>
                        <a:pt x="8186" y="-1271"/>
                        <a:pt x="2639" y="1104"/>
                        <a:pt x="686" y="5987"/>
                      </a:cubicBezTo>
                      <a:cubicBezTo>
                        <a:pt x="-1271" y="10871"/>
                        <a:pt x="1104" y="16416"/>
                        <a:pt x="5987" y="18372"/>
                      </a:cubicBezTo>
                      <a:cubicBezTo>
                        <a:pt x="10874" y="20329"/>
                        <a:pt x="16418" y="17955"/>
                        <a:pt x="18375" y="13070"/>
                      </a:cubicBezTo>
                      <a:cubicBezTo>
                        <a:pt x="20328" y="8186"/>
                        <a:pt x="17956" y="2641"/>
                        <a:pt x="13071" y="685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ym typeface="Gill Sans" charset="0"/>
                  </a:endParaRPr>
                </a:p>
              </p:txBody>
            </p:sp>
            <p:sp>
              <p:nvSpPr>
                <p:cNvPr id="16" name="AutoShape 10">
                  <a:extLst>
                    <a:ext uri="{FF2B5EF4-FFF2-40B4-BE49-F238E27FC236}">
                      <a16:creationId xmlns:a16="http://schemas.microsoft.com/office/drawing/2014/main" id="{1252425E-3255-4784-8E9A-3A65DE8D39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06732" y="4696619"/>
                  <a:ext cx="72231" cy="74613"/>
                </a:xfrm>
                <a:custGeom>
                  <a:avLst/>
                  <a:gdLst>
                    <a:gd name="T0" fmla="+- 0 10804 288"/>
                    <a:gd name="T1" fmla="*/ T0 w 21033"/>
                    <a:gd name="T2" fmla="+- 0 10798 277"/>
                    <a:gd name="T3" fmla="*/ 10798 h 21043"/>
                    <a:gd name="T4" fmla="+- 0 10804 288"/>
                    <a:gd name="T5" fmla="*/ T4 w 21033"/>
                    <a:gd name="T6" fmla="+- 0 10798 277"/>
                    <a:gd name="T7" fmla="*/ 10798 h 21043"/>
                    <a:gd name="T8" fmla="+- 0 10804 288"/>
                    <a:gd name="T9" fmla="*/ T8 w 21033"/>
                    <a:gd name="T10" fmla="+- 0 10798 277"/>
                    <a:gd name="T11" fmla="*/ 10798 h 21043"/>
                    <a:gd name="T12" fmla="+- 0 10804 288"/>
                    <a:gd name="T13" fmla="*/ T12 w 21033"/>
                    <a:gd name="T14" fmla="+- 0 10798 277"/>
                    <a:gd name="T15" fmla="*/ 10798 h 21043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033" h="21043">
                      <a:moveTo>
                        <a:pt x="20881" y="2825"/>
                      </a:moveTo>
                      <a:cubicBezTo>
                        <a:pt x="21312" y="1771"/>
                        <a:pt x="20787" y="572"/>
                        <a:pt x="19713" y="149"/>
                      </a:cubicBezTo>
                      <a:cubicBezTo>
                        <a:pt x="18636" y="-277"/>
                        <a:pt x="17414" y="238"/>
                        <a:pt x="16984" y="1296"/>
                      </a:cubicBezTo>
                      <a:lnTo>
                        <a:pt x="16980" y="1292"/>
                      </a:lnTo>
                      <a:cubicBezTo>
                        <a:pt x="13964" y="8692"/>
                        <a:pt x="8182" y="14184"/>
                        <a:pt x="1269" y="17089"/>
                      </a:cubicBezTo>
                      <a:cubicBezTo>
                        <a:pt x="207" y="17536"/>
                        <a:pt x="-288" y="18747"/>
                        <a:pt x="170" y="19789"/>
                      </a:cubicBezTo>
                      <a:cubicBezTo>
                        <a:pt x="629" y="20840"/>
                        <a:pt x="1863" y="21323"/>
                        <a:pt x="2924" y="20876"/>
                      </a:cubicBezTo>
                      <a:cubicBezTo>
                        <a:pt x="2961" y="20860"/>
                        <a:pt x="2982" y="20828"/>
                        <a:pt x="3014" y="20815"/>
                      </a:cubicBezTo>
                      <a:cubicBezTo>
                        <a:pt x="10874" y="17480"/>
                        <a:pt x="17451" y="11227"/>
                        <a:pt x="20877" y="2825"/>
                      </a:cubicBezTo>
                      <a:cubicBezTo>
                        <a:pt x="20877" y="2825"/>
                        <a:pt x="20881" y="2825"/>
                        <a:pt x="20881" y="28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ym typeface="Gill Sans" charset="0"/>
                  </a:endParaRPr>
                </a:p>
              </p:txBody>
            </p:sp>
            <p:sp>
              <p:nvSpPr>
                <p:cNvPr id="17" name="AutoShape 11">
                  <a:extLst>
                    <a:ext uri="{FF2B5EF4-FFF2-40B4-BE49-F238E27FC236}">
                      <a16:creationId xmlns:a16="http://schemas.microsoft.com/office/drawing/2014/main" id="{06109ED2-53CC-4800-8952-693BEE8435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35307" y="4725988"/>
                  <a:ext cx="103981" cy="106363"/>
                </a:xfrm>
                <a:custGeom>
                  <a:avLst/>
                  <a:gdLst>
                    <a:gd name="T0" fmla="+- 0 10803 203"/>
                    <a:gd name="T1" fmla="*/ T0 w 21201"/>
                    <a:gd name="T2" fmla="+- 0 10798 194"/>
                    <a:gd name="T3" fmla="*/ 10798 h 21209"/>
                    <a:gd name="T4" fmla="+- 0 10803 203"/>
                    <a:gd name="T5" fmla="*/ T4 w 21201"/>
                    <a:gd name="T6" fmla="+- 0 10798 194"/>
                    <a:gd name="T7" fmla="*/ 10798 h 21209"/>
                    <a:gd name="T8" fmla="+- 0 10803 203"/>
                    <a:gd name="T9" fmla="*/ T8 w 21201"/>
                    <a:gd name="T10" fmla="+- 0 10798 194"/>
                    <a:gd name="T11" fmla="*/ 10798 h 21209"/>
                    <a:gd name="T12" fmla="+- 0 10803 203"/>
                    <a:gd name="T13" fmla="*/ T12 w 21201"/>
                    <a:gd name="T14" fmla="+- 0 10798 194"/>
                    <a:gd name="T15" fmla="*/ 10798 h 21209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201" h="21209">
                      <a:moveTo>
                        <a:pt x="20267" y="104"/>
                      </a:moveTo>
                      <a:cubicBezTo>
                        <a:pt x="19508" y="-194"/>
                        <a:pt x="18645" y="169"/>
                        <a:pt x="18339" y="912"/>
                      </a:cubicBezTo>
                      <a:cubicBezTo>
                        <a:pt x="14991" y="9110"/>
                        <a:pt x="8568" y="15198"/>
                        <a:pt x="894" y="18420"/>
                      </a:cubicBezTo>
                      <a:cubicBezTo>
                        <a:pt x="144" y="18735"/>
                        <a:pt x="-203" y="19589"/>
                        <a:pt x="121" y="20327"/>
                      </a:cubicBezTo>
                      <a:cubicBezTo>
                        <a:pt x="442" y="21068"/>
                        <a:pt x="1314" y="21406"/>
                        <a:pt x="2067" y="21090"/>
                      </a:cubicBezTo>
                      <a:cubicBezTo>
                        <a:pt x="2102" y="21073"/>
                        <a:pt x="2125" y="21042"/>
                        <a:pt x="2159" y="21025"/>
                      </a:cubicBezTo>
                      <a:cubicBezTo>
                        <a:pt x="10491" y="17500"/>
                        <a:pt x="17461" y="10881"/>
                        <a:pt x="21095" y="1994"/>
                      </a:cubicBezTo>
                      <a:cubicBezTo>
                        <a:pt x="21397" y="1250"/>
                        <a:pt x="21026" y="404"/>
                        <a:pt x="20267" y="10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ym typeface="Gill Sans" charset="0"/>
                  </a:endParaRPr>
                </a:p>
              </p:txBody>
            </p:sp>
            <p:sp>
              <p:nvSpPr>
                <p:cNvPr id="18" name="AutoShape 12">
                  <a:extLst>
                    <a:ext uri="{FF2B5EF4-FFF2-40B4-BE49-F238E27FC236}">
                      <a16:creationId xmlns:a16="http://schemas.microsoft.com/office/drawing/2014/main" id="{B3A7F6CE-1A1B-4E2E-A6FC-F30B7B42A7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21019" y="4711700"/>
                  <a:ext cx="88106" cy="89694"/>
                </a:xfrm>
                <a:custGeom>
                  <a:avLst/>
                  <a:gdLst>
                    <a:gd name="T0" fmla="+- 0 10802 238"/>
                    <a:gd name="T1" fmla="*/ T0 w 21128"/>
                    <a:gd name="T2" fmla="+- 0 10797 227"/>
                    <a:gd name="T3" fmla="*/ 10797 h 21141"/>
                    <a:gd name="T4" fmla="+- 0 10802 238"/>
                    <a:gd name="T5" fmla="*/ T4 w 21128"/>
                    <a:gd name="T6" fmla="+- 0 10797 227"/>
                    <a:gd name="T7" fmla="*/ 10797 h 21141"/>
                    <a:gd name="T8" fmla="+- 0 10802 238"/>
                    <a:gd name="T9" fmla="*/ T8 w 21128"/>
                    <a:gd name="T10" fmla="+- 0 10797 227"/>
                    <a:gd name="T11" fmla="*/ 10797 h 21141"/>
                    <a:gd name="T12" fmla="+- 0 10802 238"/>
                    <a:gd name="T13" fmla="*/ T12 w 21128"/>
                    <a:gd name="T14" fmla="+- 0 10797 227"/>
                    <a:gd name="T15" fmla="*/ 10797 h 21141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128" h="21141">
                      <a:moveTo>
                        <a:pt x="20035" y="122"/>
                      </a:moveTo>
                      <a:cubicBezTo>
                        <a:pt x="19142" y="-227"/>
                        <a:pt x="18134" y="195"/>
                        <a:pt x="17778" y="1071"/>
                      </a:cubicBezTo>
                      <a:cubicBezTo>
                        <a:pt x="14571" y="8936"/>
                        <a:pt x="8412" y="14778"/>
                        <a:pt x="1051" y="17867"/>
                      </a:cubicBezTo>
                      <a:lnTo>
                        <a:pt x="1054" y="17867"/>
                      </a:lnTo>
                      <a:cubicBezTo>
                        <a:pt x="172" y="18240"/>
                        <a:pt x="-238" y="19242"/>
                        <a:pt x="142" y="20108"/>
                      </a:cubicBezTo>
                      <a:cubicBezTo>
                        <a:pt x="522" y="20973"/>
                        <a:pt x="1543" y="21372"/>
                        <a:pt x="2425" y="21003"/>
                      </a:cubicBezTo>
                      <a:cubicBezTo>
                        <a:pt x="2459" y="20986"/>
                        <a:pt x="2476" y="20956"/>
                        <a:pt x="2514" y="20936"/>
                      </a:cubicBezTo>
                      <a:cubicBezTo>
                        <a:pt x="10651" y="17491"/>
                        <a:pt x="17459" y="11027"/>
                        <a:pt x="21002" y="2339"/>
                      </a:cubicBezTo>
                      <a:cubicBezTo>
                        <a:pt x="21361" y="1463"/>
                        <a:pt x="20927" y="472"/>
                        <a:pt x="20035" y="12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ym typeface="Gill Sans" charset="0"/>
                  </a:endParaRPr>
                </a:p>
              </p:txBody>
            </p:sp>
            <p:sp>
              <p:nvSpPr>
                <p:cNvPr id="19" name="AutoShape 13">
                  <a:extLst>
                    <a:ext uri="{FF2B5EF4-FFF2-40B4-BE49-F238E27FC236}">
                      <a16:creationId xmlns:a16="http://schemas.microsoft.com/office/drawing/2014/main" id="{FF28BB43-D5D4-4F75-AC31-FF0B113256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75763" y="4566444"/>
                  <a:ext cx="73025" cy="73819"/>
                </a:xfrm>
                <a:custGeom>
                  <a:avLst/>
                  <a:gdLst>
                    <a:gd name="T0" fmla="+- 0 10797 278"/>
                    <a:gd name="T1" fmla="*/ T0 w 21039"/>
                    <a:gd name="T2" fmla="+- 0 10803 281"/>
                    <a:gd name="T3" fmla="*/ 10803 h 21044"/>
                    <a:gd name="T4" fmla="+- 0 10797 278"/>
                    <a:gd name="T5" fmla="*/ T4 w 21039"/>
                    <a:gd name="T6" fmla="+- 0 10803 281"/>
                    <a:gd name="T7" fmla="*/ 10803 h 21044"/>
                    <a:gd name="T8" fmla="+- 0 10797 278"/>
                    <a:gd name="T9" fmla="*/ T8 w 21039"/>
                    <a:gd name="T10" fmla="+- 0 10803 281"/>
                    <a:gd name="T11" fmla="*/ 10803 h 21044"/>
                    <a:gd name="T12" fmla="+- 0 10797 278"/>
                    <a:gd name="T13" fmla="*/ T12 w 21039"/>
                    <a:gd name="T14" fmla="+- 0 10803 281"/>
                    <a:gd name="T15" fmla="*/ 10803 h 21044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039" h="21044">
                      <a:moveTo>
                        <a:pt x="20871" y="1248"/>
                      </a:moveTo>
                      <a:cubicBezTo>
                        <a:pt x="20411" y="197"/>
                        <a:pt x="19177" y="-281"/>
                        <a:pt x="18112" y="169"/>
                      </a:cubicBezTo>
                      <a:cubicBezTo>
                        <a:pt x="18075" y="181"/>
                        <a:pt x="18050" y="214"/>
                        <a:pt x="18021" y="226"/>
                      </a:cubicBezTo>
                      <a:cubicBezTo>
                        <a:pt x="10159" y="3562"/>
                        <a:pt x="3583" y="9820"/>
                        <a:pt x="152" y="18220"/>
                      </a:cubicBezTo>
                      <a:lnTo>
                        <a:pt x="148" y="18220"/>
                      </a:lnTo>
                      <a:cubicBezTo>
                        <a:pt x="-278" y="19278"/>
                        <a:pt x="242" y="20473"/>
                        <a:pt x="1320" y="20896"/>
                      </a:cubicBezTo>
                      <a:cubicBezTo>
                        <a:pt x="2398" y="21318"/>
                        <a:pt x="3620" y="20803"/>
                        <a:pt x="4046" y="19749"/>
                      </a:cubicBezTo>
                      <a:lnTo>
                        <a:pt x="4051" y="19749"/>
                      </a:lnTo>
                      <a:cubicBezTo>
                        <a:pt x="7068" y="12356"/>
                        <a:pt x="12856" y="6858"/>
                        <a:pt x="19764" y="3956"/>
                      </a:cubicBezTo>
                      <a:cubicBezTo>
                        <a:pt x="20830" y="3506"/>
                        <a:pt x="21322" y="2298"/>
                        <a:pt x="20871" y="124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ym typeface="Gill Sans" charset="0"/>
                  </a:endParaRPr>
                </a:p>
              </p:txBody>
            </p:sp>
            <p:sp>
              <p:nvSpPr>
                <p:cNvPr id="20" name="AutoShape 14">
                  <a:extLst>
                    <a:ext uri="{FF2B5EF4-FFF2-40B4-BE49-F238E27FC236}">
                      <a16:creationId xmlns:a16="http://schemas.microsoft.com/office/drawing/2014/main" id="{60EA4E26-B97F-4E59-A635-0AA158C49C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17819" y="4508500"/>
                  <a:ext cx="103981" cy="105569"/>
                </a:xfrm>
                <a:custGeom>
                  <a:avLst/>
                  <a:gdLst>
                    <a:gd name="T0" fmla="+- 0 10797 198"/>
                    <a:gd name="T1" fmla="*/ T0 w 21199"/>
                    <a:gd name="T2" fmla="+- 0 10802 198"/>
                    <a:gd name="T3" fmla="*/ 10802 h 21208"/>
                    <a:gd name="T4" fmla="+- 0 10797 198"/>
                    <a:gd name="T5" fmla="*/ T4 w 21199"/>
                    <a:gd name="T6" fmla="+- 0 10802 198"/>
                    <a:gd name="T7" fmla="*/ 10802 h 21208"/>
                    <a:gd name="T8" fmla="+- 0 10797 198"/>
                    <a:gd name="T9" fmla="*/ T8 w 21199"/>
                    <a:gd name="T10" fmla="+- 0 10802 198"/>
                    <a:gd name="T11" fmla="*/ 10802 h 21208"/>
                    <a:gd name="T12" fmla="+- 0 10797 198"/>
                    <a:gd name="T13" fmla="*/ T12 w 21199"/>
                    <a:gd name="T14" fmla="+- 0 10802 198"/>
                    <a:gd name="T15" fmla="*/ 10802 h 21208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199" h="21208">
                      <a:moveTo>
                        <a:pt x="21077" y="880"/>
                      </a:moveTo>
                      <a:cubicBezTo>
                        <a:pt x="20753" y="142"/>
                        <a:pt x="19881" y="-198"/>
                        <a:pt x="19129" y="117"/>
                      </a:cubicBezTo>
                      <a:cubicBezTo>
                        <a:pt x="19097" y="131"/>
                        <a:pt x="19071" y="162"/>
                        <a:pt x="19039" y="179"/>
                      </a:cubicBezTo>
                      <a:cubicBezTo>
                        <a:pt x="10706" y="3707"/>
                        <a:pt x="3739" y="10322"/>
                        <a:pt x="106" y="19208"/>
                      </a:cubicBezTo>
                      <a:cubicBezTo>
                        <a:pt x="-198" y="19957"/>
                        <a:pt x="172" y="20803"/>
                        <a:pt x="934" y="21101"/>
                      </a:cubicBezTo>
                      <a:cubicBezTo>
                        <a:pt x="1689" y="21401"/>
                        <a:pt x="2552" y="21041"/>
                        <a:pt x="2859" y="20292"/>
                      </a:cubicBezTo>
                      <a:cubicBezTo>
                        <a:pt x="6206" y="12096"/>
                        <a:pt x="12625" y="6008"/>
                        <a:pt x="20301" y="2787"/>
                      </a:cubicBezTo>
                      <a:cubicBezTo>
                        <a:pt x="21051" y="2469"/>
                        <a:pt x="21402" y="1618"/>
                        <a:pt x="21077" y="88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ym typeface="Gill Sans" charset="0"/>
                  </a:endParaRPr>
                </a:p>
              </p:txBody>
            </p:sp>
            <p:sp>
              <p:nvSpPr>
                <p:cNvPr id="21" name="AutoShape 15">
                  <a:extLst>
                    <a:ext uri="{FF2B5EF4-FFF2-40B4-BE49-F238E27FC236}">
                      <a16:creationId xmlns:a16="http://schemas.microsoft.com/office/drawing/2014/main" id="{3B333604-C707-4196-A455-77210AD8B3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47188" y="4537075"/>
                  <a:ext cx="88107" cy="90488"/>
                </a:xfrm>
                <a:custGeom>
                  <a:avLst/>
                  <a:gdLst>
                    <a:gd name="T0" fmla="+- 0 10796 232"/>
                    <a:gd name="T1" fmla="*/ T0 w 21129"/>
                    <a:gd name="T2" fmla="+- 0 10804 234"/>
                    <a:gd name="T3" fmla="*/ 10804 h 21141"/>
                    <a:gd name="T4" fmla="+- 0 10796 232"/>
                    <a:gd name="T5" fmla="*/ T4 w 21129"/>
                    <a:gd name="T6" fmla="+- 0 10804 234"/>
                    <a:gd name="T7" fmla="*/ 10804 h 21141"/>
                    <a:gd name="T8" fmla="+- 0 10796 232"/>
                    <a:gd name="T9" fmla="*/ T8 w 21129"/>
                    <a:gd name="T10" fmla="+- 0 10804 234"/>
                    <a:gd name="T11" fmla="*/ 10804 h 21141"/>
                    <a:gd name="T12" fmla="+- 0 10796 232"/>
                    <a:gd name="T13" fmla="*/ T12 w 21129"/>
                    <a:gd name="T14" fmla="+- 0 10804 234"/>
                    <a:gd name="T15" fmla="*/ 10804 h 21141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129" h="21141">
                      <a:moveTo>
                        <a:pt x="20075" y="3267"/>
                      </a:moveTo>
                      <a:cubicBezTo>
                        <a:pt x="20953" y="2898"/>
                        <a:pt x="21368" y="1899"/>
                        <a:pt x="20987" y="1030"/>
                      </a:cubicBezTo>
                      <a:cubicBezTo>
                        <a:pt x="20611" y="168"/>
                        <a:pt x="19589" y="-234"/>
                        <a:pt x="18707" y="138"/>
                      </a:cubicBezTo>
                      <a:cubicBezTo>
                        <a:pt x="18670" y="152"/>
                        <a:pt x="18649" y="185"/>
                        <a:pt x="18615" y="198"/>
                      </a:cubicBezTo>
                      <a:cubicBezTo>
                        <a:pt x="10481" y="3647"/>
                        <a:pt x="3673" y="10118"/>
                        <a:pt x="124" y="18802"/>
                      </a:cubicBezTo>
                      <a:cubicBezTo>
                        <a:pt x="-232" y="19678"/>
                        <a:pt x="205" y="20666"/>
                        <a:pt x="1094" y="21019"/>
                      </a:cubicBezTo>
                      <a:cubicBezTo>
                        <a:pt x="1983" y="21366"/>
                        <a:pt x="2991" y="20946"/>
                        <a:pt x="3354" y="20071"/>
                      </a:cubicBezTo>
                      <a:cubicBezTo>
                        <a:pt x="6561" y="12205"/>
                        <a:pt x="12717" y="6360"/>
                        <a:pt x="20075" y="3274"/>
                      </a:cubicBezTo>
                      <a:cubicBezTo>
                        <a:pt x="20075" y="3274"/>
                        <a:pt x="20075" y="3267"/>
                        <a:pt x="20075" y="32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ym typeface="Gill Sans" charset="0"/>
                  </a:endParaRPr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E8682F0-22BB-4ECA-A314-057BD415E849}"/>
                  </a:ext>
                </a:extLst>
              </p:cNvPr>
              <p:cNvSpPr/>
              <p:nvPr/>
            </p:nvSpPr>
            <p:spPr>
              <a:xfrm>
                <a:off x="624556" y="2951798"/>
                <a:ext cx="2010442" cy="954107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2"/>
                    </a:solidFill>
                  </a:rPr>
                  <a:t>The science of extracting relevant information from large amount of text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59316D1-E14D-407C-A4C2-D87AC89394C3}"/>
                </a:ext>
              </a:extLst>
            </p:cNvPr>
            <p:cNvGrpSpPr/>
            <p:nvPr/>
          </p:nvGrpSpPr>
          <p:grpSpPr>
            <a:xfrm>
              <a:off x="2836958" y="1733772"/>
              <a:ext cx="2038600" cy="3400283"/>
              <a:chOff x="2836958" y="1733772"/>
              <a:chExt cx="2038600" cy="3400283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23" name="Trapezoid 22">
                <a:extLst>
                  <a:ext uri="{FF2B5EF4-FFF2-40B4-BE49-F238E27FC236}">
                    <a16:creationId xmlns:a16="http://schemas.microsoft.com/office/drawing/2014/main" id="{9034BD3D-8CA1-4C71-B3A9-3BF12C97B394}"/>
                  </a:ext>
                </a:extLst>
              </p:cNvPr>
              <p:cNvSpPr/>
              <p:nvPr/>
            </p:nvSpPr>
            <p:spPr>
              <a:xfrm rot="16200000" flipH="1">
                <a:off x="2156935" y="2415433"/>
                <a:ext cx="3400283" cy="2036962"/>
              </a:xfrm>
              <a:prstGeom prst="trapezoid">
                <a:avLst>
                  <a:gd name="adj" fmla="val 1617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AutoShape 59">
                <a:extLst>
                  <a:ext uri="{FF2B5EF4-FFF2-40B4-BE49-F238E27FC236}">
                    <a16:creationId xmlns:a16="http://schemas.microsoft.com/office/drawing/2014/main" id="{AABE97E9-7876-442B-A137-A8D6D4C07B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870" y="2218858"/>
                <a:ext cx="465138" cy="464344"/>
              </a:xfrm>
              <a:custGeom>
                <a:avLst/>
                <a:gdLst>
                  <a:gd name="T0" fmla="+- 0 10794 23"/>
                  <a:gd name="T1" fmla="*/ T0 w 21543"/>
                  <a:gd name="T2" fmla="*/ 10800 h 21600"/>
                  <a:gd name="T3" fmla="+- 0 10794 23"/>
                  <a:gd name="T4" fmla="*/ T3 w 21543"/>
                  <a:gd name="T5" fmla="*/ 10800 h 21600"/>
                  <a:gd name="T6" fmla="+- 0 10794 23"/>
                  <a:gd name="T7" fmla="*/ T6 w 21543"/>
                  <a:gd name="T8" fmla="*/ 10800 h 21600"/>
                  <a:gd name="T9" fmla="+- 0 10794 23"/>
                  <a:gd name="T10" fmla="*/ T9 w 21543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43" h="21600">
                    <a:moveTo>
                      <a:pt x="16976" y="19986"/>
                    </a:moveTo>
                    <a:lnTo>
                      <a:pt x="11226" y="17680"/>
                    </a:lnTo>
                    <a:cubicBezTo>
                      <a:pt x="11088" y="17626"/>
                      <a:pt x="10946" y="17608"/>
                      <a:pt x="10806" y="17600"/>
                    </a:cubicBezTo>
                    <a:lnTo>
                      <a:pt x="19660" y="3837"/>
                    </a:lnTo>
                    <a:cubicBezTo>
                      <a:pt x="19660" y="3837"/>
                      <a:pt x="16976" y="19986"/>
                      <a:pt x="16976" y="19986"/>
                    </a:cubicBezTo>
                    <a:close/>
                    <a:moveTo>
                      <a:pt x="6859" y="16244"/>
                    </a:moveTo>
                    <a:cubicBezTo>
                      <a:pt x="6858" y="16242"/>
                      <a:pt x="6855" y="16240"/>
                      <a:pt x="6854" y="16238"/>
                    </a:cubicBezTo>
                    <a:lnTo>
                      <a:pt x="19606" y="2552"/>
                    </a:lnTo>
                    <a:lnTo>
                      <a:pt x="8735" y="19536"/>
                    </a:lnTo>
                    <a:cubicBezTo>
                      <a:pt x="8735" y="19536"/>
                      <a:pt x="6859" y="16244"/>
                      <a:pt x="6859" y="16244"/>
                    </a:cubicBezTo>
                    <a:close/>
                    <a:moveTo>
                      <a:pt x="2111" y="14024"/>
                    </a:moveTo>
                    <a:lnTo>
                      <a:pt x="17712" y="3595"/>
                    </a:lnTo>
                    <a:lnTo>
                      <a:pt x="6369" y="15770"/>
                    </a:lnTo>
                    <a:cubicBezTo>
                      <a:pt x="6309" y="15734"/>
                      <a:pt x="6256" y="15687"/>
                      <a:pt x="6190" y="15660"/>
                    </a:cubicBezTo>
                    <a:cubicBezTo>
                      <a:pt x="6190" y="15660"/>
                      <a:pt x="2111" y="14024"/>
                      <a:pt x="2111" y="14024"/>
                    </a:cubicBezTo>
                    <a:close/>
                    <a:moveTo>
                      <a:pt x="21234" y="108"/>
                    </a:moveTo>
                    <a:cubicBezTo>
                      <a:pt x="21123" y="35"/>
                      <a:pt x="20996" y="0"/>
                      <a:pt x="20868" y="0"/>
                    </a:cubicBezTo>
                    <a:cubicBezTo>
                      <a:pt x="20738" y="0"/>
                      <a:pt x="20608" y="36"/>
                      <a:pt x="20495" y="113"/>
                    </a:cubicBezTo>
                    <a:lnTo>
                      <a:pt x="299" y="13613"/>
                    </a:lnTo>
                    <a:cubicBezTo>
                      <a:pt x="91" y="13751"/>
                      <a:pt x="-23" y="13995"/>
                      <a:pt x="3" y="14244"/>
                    </a:cubicBezTo>
                    <a:cubicBezTo>
                      <a:pt x="28" y="14494"/>
                      <a:pt x="190" y="14708"/>
                      <a:pt x="422" y="14801"/>
                    </a:cubicBezTo>
                    <a:lnTo>
                      <a:pt x="5689" y="16914"/>
                    </a:lnTo>
                    <a:lnTo>
                      <a:pt x="8166" y="21259"/>
                    </a:lnTo>
                    <a:cubicBezTo>
                      <a:pt x="8284" y="21468"/>
                      <a:pt x="8505" y="21597"/>
                      <a:pt x="8743" y="21599"/>
                    </a:cubicBezTo>
                    <a:lnTo>
                      <a:pt x="8751" y="21599"/>
                    </a:lnTo>
                    <a:cubicBezTo>
                      <a:pt x="8987" y="21599"/>
                      <a:pt x="9206" y="21474"/>
                      <a:pt x="9328" y="21271"/>
                    </a:cubicBezTo>
                    <a:lnTo>
                      <a:pt x="10726" y="18934"/>
                    </a:lnTo>
                    <a:lnTo>
                      <a:pt x="17253" y="21551"/>
                    </a:lnTo>
                    <a:cubicBezTo>
                      <a:pt x="17332" y="21584"/>
                      <a:pt x="17418" y="21599"/>
                      <a:pt x="17502" y="21599"/>
                    </a:cubicBezTo>
                    <a:cubicBezTo>
                      <a:pt x="17617" y="21599"/>
                      <a:pt x="17731" y="21571"/>
                      <a:pt x="17832" y="21512"/>
                    </a:cubicBezTo>
                    <a:cubicBezTo>
                      <a:pt x="18010" y="21412"/>
                      <a:pt x="18133" y="21238"/>
                      <a:pt x="18167" y="21035"/>
                    </a:cubicBezTo>
                    <a:lnTo>
                      <a:pt x="21533" y="785"/>
                    </a:lnTo>
                    <a:cubicBezTo>
                      <a:pt x="21576" y="520"/>
                      <a:pt x="21459" y="254"/>
                      <a:pt x="21234" y="10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961E171-1B8D-4915-8E8F-DC0E262CA8BF}"/>
                  </a:ext>
                </a:extLst>
              </p:cNvPr>
              <p:cNvSpPr/>
              <p:nvPr/>
            </p:nvSpPr>
            <p:spPr>
              <a:xfrm>
                <a:off x="2836958" y="3132118"/>
                <a:ext cx="2010442" cy="738664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2"/>
                    </a:solidFill>
                  </a:rPr>
                  <a:t>Extraction of entities, events and relationships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A45DC2B-64C5-4EE4-8D39-89E3035E193E}"/>
                </a:ext>
              </a:extLst>
            </p:cNvPr>
            <p:cNvGrpSpPr/>
            <p:nvPr/>
          </p:nvGrpSpPr>
          <p:grpSpPr>
            <a:xfrm>
              <a:off x="5077519" y="1733772"/>
              <a:ext cx="2036962" cy="3400283"/>
              <a:chOff x="5077519" y="1733772"/>
              <a:chExt cx="2036962" cy="3400283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9" name="Trapezoid 28">
                <a:extLst>
                  <a:ext uri="{FF2B5EF4-FFF2-40B4-BE49-F238E27FC236}">
                    <a16:creationId xmlns:a16="http://schemas.microsoft.com/office/drawing/2014/main" id="{083C0088-BF7A-42E1-BD00-C16166BC77CC}"/>
                  </a:ext>
                </a:extLst>
              </p:cNvPr>
              <p:cNvSpPr/>
              <p:nvPr/>
            </p:nvSpPr>
            <p:spPr>
              <a:xfrm rot="5400000">
                <a:off x="4395858" y="2415433"/>
                <a:ext cx="3400283" cy="2036962"/>
              </a:xfrm>
              <a:prstGeom prst="trapezoid">
                <a:avLst>
                  <a:gd name="adj" fmla="val 1617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053665A6-F9CF-4FFE-B06D-925736AE05E5}"/>
                  </a:ext>
                </a:extLst>
              </p:cNvPr>
              <p:cNvGrpSpPr/>
              <p:nvPr/>
            </p:nvGrpSpPr>
            <p:grpSpPr>
              <a:xfrm>
                <a:off x="5862587" y="2245052"/>
                <a:ext cx="464344" cy="362744"/>
                <a:chOff x="2581275" y="1710532"/>
                <a:chExt cx="464344" cy="362744"/>
              </a:xfrm>
              <a:grpFill/>
            </p:grpSpPr>
            <p:sp>
              <p:nvSpPr>
                <p:cNvPr id="34" name="AutoShape 140">
                  <a:extLst>
                    <a:ext uri="{FF2B5EF4-FFF2-40B4-BE49-F238E27FC236}">
                      <a16:creationId xmlns:a16="http://schemas.microsoft.com/office/drawing/2014/main" id="{39255AA9-0AF3-4A23-B8B2-FEA4162131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39219" y="1768475"/>
                  <a:ext cx="290513" cy="235744"/>
                </a:xfrm>
                <a:custGeom>
                  <a:avLst/>
                  <a:gdLst>
                    <a:gd name="T0" fmla="+- 0 10800 376"/>
                    <a:gd name="T1" fmla="*/ T0 w 20848"/>
                    <a:gd name="T2" fmla="*/ 10800 h 21600"/>
                    <a:gd name="T3" fmla="+- 0 10800 376"/>
                    <a:gd name="T4" fmla="*/ T3 w 20848"/>
                    <a:gd name="T5" fmla="*/ 10800 h 21600"/>
                    <a:gd name="T6" fmla="+- 0 10800 376"/>
                    <a:gd name="T7" fmla="*/ T6 w 20848"/>
                    <a:gd name="T8" fmla="*/ 10800 h 21600"/>
                    <a:gd name="T9" fmla="+- 0 10800 376"/>
                    <a:gd name="T10" fmla="*/ T9 w 20848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848" h="21600">
                      <a:moveTo>
                        <a:pt x="18728" y="19178"/>
                      </a:moveTo>
                      <a:cubicBezTo>
                        <a:pt x="13191" y="20631"/>
                        <a:pt x="7654" y="20631"/>
                        <a:pt x="2118" y="19178"/>
                      </a:cubicBezTo>
                      <a:cubicBezTo>
                        <a:pt x="678" y="13592"/>
                        <a:pt x="678" y="8008"/>
                        <a:pt x="2118" y="2421"/>
                      </a:cubicBezTo>
                      <a:cubicBezTo>
                        <a:pt x="7654" y="968"/>
                        <a:pt x="13191" y="968"/>
                        <a:pt x="18728" y="2421"/>
                      </a:cubicBezTo>
                      <a:cubicBezTo>
                        <a:pt x="20168" y="8008"/>
                        <a:pt x="20168" y="13592"/>
                        <a:pt x="18728" y="19178"/>
                      </a:cubicBezTo>
                      <a:moveTo>
                        <a:pt x="18938" y="1116"/>
                      </a:moveTo>
                      <a:cubicBezTo>
                        <a:pt x="16114" y="375"/>
                        <a:pt x="13249" y="0"/>
                        <a:pt x="10423" y="0"/>
                      </a:cubicBezTo>
                      <a:cubicBezTo>
                        <a:pt x="7597" y="0"/>
                        <a:pt x="4732" y="375"/>
                        <a:pt x="1908" y="1116"/>
                      </a:cubicBezTo>
                      <a:cubicBezTo>
                        <a:pt x="1543" y="1213"/>
                        <a:pt x="1244" y="1552"/>
                        <a:pt x="1127" y="2004"/>
                      </a:cubicBezTo>
                      <a:cubicBezTo>
                        <a:pt x="-376" y="7841"/>
                        <a:pt x="-376" y="13759"/>
                        <a:pt x="1127" y="19593"/>
                      </a:cubicBezTo>
                      <a:cubicBezTo>
                        <a:pt x="1244" y="20047"/>
                        <a:pt x="1543" y="20386"/>
                        <a:pt x="1908" y="20482"/>
                      </a:cubicBezTo>
                      <a:cubicBezTo>
                        <a:pt x="4732" y="21224"/>
                        <a:pt x="7597" y="21600"/>
                        <a:pt x="10423" y="21600"/>
                      </a:cubicBezTo>
                      <a:cubicBezTo>
                        <a:pt x="13249" y="21600"/>
                        <a:pt x="16114" y="21224"/>
                        <a:pt x="18938" y="20482"/>
                      </a:cubicBezTo>
                      <a:cubicBezTo>
                        <a:pt x="19303" y="20386"/>
                        <a:pt x="19602" y="20047"/>
                        <a:pt x="19719" y="19593"/>
                      </a:cubicBezTo>
                      <a:cubicBezTo>
                        <a:pt x="21223" y="13759"/>
                        <a:pt x="21223" y="7841"/>
                        <a:pt x="19719" y="2004"/>
                      </a:cubicBezTo>
                      <a:cubicBezTo>
                        <a:pt x="19602" y="1552"/>
                        <a:pt x="19303" y="1213"/>
                        <a:pt x="18938" y="1116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sym typeface="Gill Sans" charset="0"/>
                  </a:endParaRPr>
                </a:p>
              </p:txBody>
            </p:sp>
            <p:sp>
              <p:nvSpPr>
                <p:cNvPr id="35" name="AutoShape 141">
                  <a:extLst>
                    <a:ext uri="{FF2B5EF4-FFF2-40B4-BE49-F238E27FC236}">
                      <a16:creationId xmlns:a16="http://schemas.microsoft.com/office/drawing/2014/main" id="{1DAE6613-3A17-4CA8-9233-8091606836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81275" y="1710532"/>
                  <a:ext cx="464344" cy="362744"/>
                </a:xfrm>
                <a:custGeom>
                  <a:avLst/>
                  <a:gdLst>
                    <a:gd name="T0" fmla="+- 0 10800 252"/>
                    <a:gd name="T1" fmla="*/ T0 w 21096"/>
                    <a:gd name="T2" fmla="*/ 10800 h 21600"/>
                    <a:gd name="T3" fmla="+- 0 10800 252"/>
                    <a:gd name="T4" fmla="*/ T3 w 21096"/>
                    <a:gd name="T5" fmla="*/ 10800 h 21600"/>
                    <a:gd name="T6" fmla="+- 0 10800 252"/>
                    <a:gd name="T7" fmla="*/ T6 w 21096"/>
                    <a:gd name="T8" fmla="*/ 10800 h 21600"/>
                    <a:gd name="T9" fmla="+- 0 10800 252"/>
                    <a:gd name="T10" fmla="*/ T9 w 21096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096" h="21600">
                      <a:moveTo>
                        <a:pt x="19056" y="18331"/>
                      </a:moveTo>
                      <a:cubicBezTo>
                        <a:pt x="13383" y="19233"/>
                        <a:pt x="7711" y="19233"/>
                        <a:pt x="2038" y="18331"/>
                      </a:cubicBezTo>
                      <a:cubicBezTo>
                        <a:pt x="1074" y="13022"/>
                        <a:pt x="1074" y="7713"/>
                        <a:pt x="2038" y="2404"/>
                      </a:cubicBezTo>
                      <a:cubicBezTo>
                        <a:pt x="7711" y="1502"/>
                        <a:pt x="13383" y="1502"/>
                        <a:pt x="19056" y="2404"/>
                      </a:cubicBezTo>
                      <a:cubicBezTo>
                        <a:pt x="20021" y="7713"/>
                        <a:pt x="20021" y="13022"/>
                        <a:pt x="19056" y="18331"/>
                      </a:cubicBezTo>
                      <a:moveTo>
                        <a:pt x="20338" y="2005"/>
                      </a:moveTo>
                      <a:cubicBezTo>
                        <a:pt x="20211" y="1301"/>
                        <a:pt x="19762" y="776"/>
                        <a:pt x="19215" y="689"/>
                      </a:cubicBezTo>
                      <a:cubicBezTo>
                        <a:pt x="16339" y="232"/>
                        <a:pt x="13423" y="0"/>
                        <a:pt x="10547" y="0"/>
                      </a:cubicBezTo>
                      <a:cubicBezTo>
                        <a:pt x="7671" y="0"/>
                        <a:pt x="4755" y="232"/>
                        <a:pt x="1879" y="689"/>
                      </a:cubicBezTo>
                      <a:cubicBezTo>
                        <a:pt x="1332" y="776"/>
                        <a:pt x="883" y="1301"/>
                        <a:pt x="756" y="2005"/>
                      </a:cubicBezTo>
                      <a:cubicBezTo>
                        <a:pt x="-252" y="7553"/>
                        <a:pt x="-252" y="13181"/>
                        <a:pt x="756" y="18731"/>
                      </a:cubicBezTo>
                      <a:cubicBezTo>
                        <a:pt x="883" y="19434"/>
                        <a:pt x="1332" y="19959"/>
                        <a:pt x="1879" y="20046"/>
                      </a:cubicBezTo>
                      <a:cubicBezTo>
                        <a:pt x="3265" y="20266"/>
                        <a:pt x="4660" y="20429"/>
                        <a:pt x="6055" y="20544"/>
                      </a:cubicBezTo>
                      <a:cubicBezTo>
                        <a:pt x="5979" y="20606"/>
                        <a:pt x="5931" y="20670"/>
                        <a:pt x="5931" y="20735"/>
                      </a:cubicBezTo>
                      <a:cubicBezTo>
                        <a:pt x="5931" y="21213"/>
                        <a:pt x="7997" y="21599"/>
                        <a:pt x="10547" y="21599"/>
                      </a:cubicBezTo>
                      <a:cubicBezTo>
                        <a:pt x="13097" y="21599"/>
                        <a:pt x="15164" y="21213"/>
                        <a:pt x="15164" y="20735"/>
                      </a:cubicBezTo>
                      <a:cubicBezTo>
                        <a:pt x="15164" y="20670"/>
                        <a:pt x="15115" y="20606"/>
                        <a:pt x="15040" y="20544"/>
                      </a:cubicBezTo>
                      <a:cubicBezTo>
                        <a:pt x="16434" y="20429"/>
                        <a:pt x="17830" y="20266"/>
                        <a:pt x="19215" y="20046"/>
                      </a:cubicBezTo>
                      <a:cubicBezTo>
                        <a:pt x="19762" y="19959"/>
                        <a:pt x="20211" y="19434"/>
                        <a:pt x="20338" y="18731"/>
                      </a:cubicBezTo>
                      <a:cubicBezTo>
                        <a:pt x="21347" y="13181"/>
                        <a:pt x="21347" y="7553"/>
                        <a:pt x="20338" y="2005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sym typeface="Gill Sans" charset="0"/>
                  </a:endParaRPr>
                </a:p>
              </p:txBody>
            </p:sp>
            <p:sp>
              <p:nvSpPr>
                <p:cNvPr id="38" name="AutoShape 142">
                  <a:extLst>
                    <a:ext uri="{FF2B5EF4-FFF2-40B4-BE49-F238E27FC236}">
                      <a16:creationId xmlns:a16="http://schemas.microsoft.com/office/drawing/2014/main" id="{9541E855-8A11-4E37-9E48-FC525631E1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4019" y="1783557"/>
                  <a:ext cx="43656" cy="42863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7200"/>
                      </a:moveTo>
                      <a:cubicBezTo>
                        <a:pt x="12779" y="7200"/>
                        <a:pt x="14399" y="8820"/>
                        <a:pt x="14399" y="10800"/>
                      </a:cubicBezTo>
                      <a:cubicBezTo>
                        <a:pt x="14399" y="12779"/>
                        <a:pt x="12779" y="14400"/>
                        <a:pt x="10800" y="14400"/>
                      </a:cubicBezTo>
                      <a:cubicBezTo>
                        <a:pt x="8820" y="14400"/>
                        <a:pt x="7199" y="12779"/>
                        <a:pt x="7199" y="10800"/>
                      </a:cubicBezTo>
                      <a:cubicBezTo>
                        <a:pt x="7199" y="8820"/>
                        <a:pt x="8820" y="7200"/>
                        <a:pt x="10800" y="7200"/>
                      </a:cubicBezTo>
                      <a:moveTo>
                        <a:pt x="10800" y="21599"/>
                      </a:moveTo>
                      <a:cubicBezTo>
                        <a:pt x="16762" y="21599"/>
                        <a:pt x="21600" y="16762"/>
                        <a:pt x="21600" y="10800"/>
                      </a:cubicBezTo>
                      <a:cubicBezTo>
                        <a:pt x="21600" y="4837"/>
                        <a:pt x="16762" y="0"/>
                        <a:pt x="10800" y="0"/>
                      </a:cubicBezTo>
                      <a:cubicBezTo>
                        <a:pt x="4837" y="0"/>
                        <a:pt x="0" y="4837"/>
                        <a:pt x="0" y="10800"/>
                      </a:cubicBezTo>
                      <a:cubicBezTo>
                        <a:pt x="0" y="16762"/>
                        <a:pt x="4837" y="21599"/>
                        <a:pt x="10800" y="2159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sym typeface="Gill Sans" charset="0"/>
                  </a:endParaRPr>
                </a:p>
              </p:txBody>
            </p:sp>
            <p:sp>
              <p:nvSpPr>
                <p:cNvPr id="39" name="AutoShape 143">
                  <a:extLst>
                    <a:ext uri="{FF2B5EF4-FFF2-40B4-BE49-F238E27FC236}">
                      <a16:creationId xmlns:a16="http://schemas.microsoft.com/office/drawing/2014/main" id="{92C06FB1-B730-4825-AAD4-927A502187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9732" y="1971675"/>
                  <a:ext cx="57944" cy="15082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8899" y="0"/>
                      </a:moveTo>
                      <a:lnTo>
                        <a:pt x="2699" y="0"/>
                      </a:lnTo>
                      <a:cubicBezTo>
                        <a:pt x="1210" y="0"/>
                        <a:pt x="0" y="4841"/>
                        <a:pt x="0" y="10800"/>
                      </a:cubicBezTo>
                      <a:cubicBezTo>
                        <a:pt x="0" y="16758"/>
                        <a:pt x="1210" y="21599"/>
                        <a:pt x="2699" y="21599"/>
                      </a:cubicBezTo>
                      <a:lnTo>
                        <a:pt x="18899" y="21599"/>
                      </a:lnTo>
                      <a:cubicBezTo>
                        <a:pt x="20389" y="21599"/>
                        <a:pt x="21600" y="16758"/>
                        <a:pt x="21600" y="10800"/>
                      </a:cubicBezTo>
                      <a:cubicBezTo>
                        <a:pt x="21600" y="4841"/>
                        <a:pt x="20389" y="0"/>
                        <a:pt x="18899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sym typeface="Gill Sans" charset="0"/>
                  </a:endParaRPr>
                </a:p>
              </p:txBody>
            </p:sp>
            <p:sp>
              <p:nvSpPr>
                <p:cNvPr id="40" name="AutoShape 144">
                  <a:extLst>
                    <a:ext uri="{FF2B5EF4-FFF2-40B4-BE49-F238E27FC236}">
                      <a16:creationId xmlns:a16="http://schemas.microsoft.com/office/drawing/2014/main" id="{375F1A39-F299-4AC0-A7CD-47913DDE09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4019" y="1928019"/>
                  <a:ext cx="58738" cy="15081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8899" y="0"/>
                      </a:moveTo>
                      <a:lnTo>
                        <a:pt x="2699" y="0"/>
                      </a:lnTo>
                      <a:cubicBezTo>
                        <a:pt x="1210" y="0"/>
                        <a:pt x="0" y="4841"/>
                        <a:pt x="0" y="10800"/>
                      </a:cubicBezTo>
                      <a:cubicBezTo>
                        <a:pt x="0" y="16758"/>
                        <a:pt x="1210" y="21599"/>
                        <a:pt x="2699" y="21599"/>
                      </a:cubicBezTo>
                      <a:lnTo>
                        <a:pt x="18899" y="21599"/>
                      </a:lnTo>
                      <a:cubicBezTo>
                        <a:pt x="20389" y="21599"/>
                        <a:pt x="21600" y="16758"/>
                        <a:pt x="21600" y="10800"/>
                      </a:cubicBezTo>
                      <a:cubicBezTo>
                        <a:pt x="21600" y="4841"/>
                        <a:pt x="20389" y="0"/>
                        <a:pt x="18899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sym typeface="Gill Sans" charset="0"/>
                  </a:endParaRPr>
                </a:p>
              </p:txBody>
            </p:sp>
            <p:sp>
              <p:nvSpPr>
                <p:cNvPr id="41" name="AutoShape 145">
                  <a:extLst>
                    <a:ext uri="{FF2B5EF4-FFF2-40B4-BE49-F238E27FC236}">
                      <a16:creationId xmlns:a16="http://schemas.microsoft.com/office/drawing/2014/main" id="{38F3DCA4-8E1E-497A-B036-E9B10F3A30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4019" y="1885157"/>
                  <a:ext cx="58738" cy="14288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8899" y="0"/>
                      </a:moveTo>
                      <a:lnTo>
                        <a:pt x="2699" y="0"/>
                      </a:lnTo>
                      <a:cubicBezTo>
                        <a:pt x="1210" y="0"/>
                        <a:pt x="0" y="4841"/>
                        <a:pt x="0" y="10800"/>
                      </a:cubicBezTo>
                      <a:cubicBezTo>
                        <a:pt x="0" y="16758"/>
                        <a:pt x="1210" y="21599"/>
                        <a:pt x="2699" y="21599"/>
                      </a:cubicBezTo>
                      <a:lnTo>
                        <a:pt x="18899" y="21599"/>
                      </a:lnTo>
                      <a:cubicBezTo>
                        <a:pt x="20389" y="21599"/>
                        <a:pt x="21600" y="16758"/>
                        <a:pt x="21600" y="10800"/>
                      </a:cubicBezTo>
                      <a:cubicBezTo>
                        <a:pt x="21600" y="4841"/>
                        <a:pt x="20389" y="0"/>
                        <a:pt x="18899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sym typeface="Gill Sans" charset="0"/>
                  </a:endParaRPr>
                </a:p>
              </p:txBody>
            </p:sp>
            <p:sp>
              <p:nvSpPr>
                <p:cNvPr id="42" name="AutoShape 146">
                  <a:extLst>
                    <a:ext uri="{FF2B5EF4-FFF2-40B4-BE49-F238E27FC236}">
                      <a16:creationId xmlns:a16="http://schemas.microsoft.com/office/drawing/2014/main" id="{AD98FF94-9695-4925-9999-5A17B2B862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7957" y="1826419"/>
                  <a:ext cx="86519" cy="61119"/>
                </a:xfrm>
                <a:custGeom>
                  <a:avLst/>
                  <a:gdLst>
                    <a:gd name="T0" fmla="+- 0 10822 44"/>
                    <a:gd name="T1" fmla="*/ T0 w 21556"/>
                    <a:gd name="T2" fmla="+- 0 10826 53"/>
                    <a:gd name="T3" fmla="*/ 10826 h 21547"/>
                    <a:gd name="T4" fmla="+- 0 10822 44"/>
                    <a:gd name="T5" fmla="*/ T4 w 21556"/>
                    <a:gd name="T6" fmla="+- 0 10826 53"/>
                    <a:gd name="T7" fmla="*/ 10826 h 21547"/>
                    <a:gd name="T8" fmla="+- 0 10822 44"/>
                    <a:gd name="T9" fmla="*/ T8 w 21556"/>
                    <a:gd name="T10" fmla="+- 0 10826 53"/>
                    <a:gd name="T11" fmla="*/ 10826 h 21547"/>
                    <a:gd name="T12" fmla="+- 0 10822 44"/>
                    <a:gd name="T13" fmla="*/ T12 w 21556"/>
                    <a:gd name="T14" fmla="+- 0 10826 53"/>
                    <a:gd name="T15" fmla="*/ 10826 h 21547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556" h="21547">
                      <a:moveTo>
                        <a:pt x="19751" y="2"/>
                      </a:moveTo>
                      <a:lnTo>
                        <a:pt x="3200" y="1845"/>
                      </a:lnTo>
                      <a:cubicBezTo>
                        <a:pt x="2215" y="2010"/>
                        <a:pt x="1272" y="3284"/>
                        <a:pt x="1106" y="4676"/>
                      </a:cubicBezTo>
                      <a:lnTo>
                        <a:pt x="1" y="18986"/>
                      </a:lnTo>
                      <a:cubicBezTo>
                        <a:pt x="-44" y="20398"/>
                        <a:pt x="724" y="21547"/>
                        <a:pt x="1712" y="21547"/>
                      </a:cubicBezTo>
                      <a:cubicBezTo>
                        <a:pt x="2698" y="21547"/>
                        <a:pt x="3542" y="20398"/>
                        <a:pt x="3582" y="18978"/>
                      </a:cubicBezTo>
                      <a:lnTo>
                        <a:pt x="4185" y="9251"/>
                      </a:lnTo>
                      <a:cubicBezTo>
                        <a:pt x="4319" y="7849"/>
                        <a:pt x="5235" y="6592"/>
                        <a:pt x="6220" y="6447"/>
                      </a:cubicBezTo>
                      <a:lnTo>
                        <a:pt x="19751" y="5128"/>
                      </a:lnTo>
                      <a:cubicBezTo>
                        <a:pt x="20743" y="5078"/>
                        <a:pt x="21556" y="3884"/>
                        <a:pt x="21556" y="2467"/>
                      </a:cubicBezTo>
                      <a:cubicBezTo>
                        <a:pt x="21556" y="1055"/>
                        <a:pt x="20743" y="-53"/>
                        <a:pt x="19751" y="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sym typeface="Gill Sans" charset="0"/>
                  </a:endParaRPr>
                </a:p>
              </p:txBody>
            </p:sp>
          </p:grp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0210CDA-4CDB-4595-8E4D-DA6EB321A296}"/>
                  </a:ext>
                </a:extLst>
              </p:cNvPr>
              <p:cNvSpPr/>
              <p:nvPr/>
            </p:nvSpPr>
            <p:spPr>
              <a:xfrm>
                <a:off x="5089538" y="3215847"/>
                <a:ext cx="2010442" cy="738664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2"/>
                    </a:solidFill>
                  </a:rPr>
                  <a:t>Entities such as :</a:t>
                </a:r>
              </a:p>
              <a:p>
                <a:pPr algn="ctr"/>
                <a:r>
                  <a:rPr lang="en-GB" sz="1400" dirty="0">
                    <a:solidFill>
                      <a:schemeClr val="bg2"/>
                    </a:solidFill>
                  </a:rPr>
                  <a:t>Name, Location and organisation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D3270AB-6DA2-4E42-AE69-9515F5C164E5}"/>
                </a:ext>
              </a:extLst>
            </p:cNvPr>
            <p:cNvGrpSpPr/>
            <p:nvPr/>
          </p:nvGrpSpPr>
          <p:grpSpPr>
            <a:xfrm>
              <a:off x="7316443" y="1733772"/>
              <a:ext cx="2036962" cy="3400283"/>
              <a:chOff x="7316443" y="1733772"/>
              <a:chExt cx="2036962" cy="3400283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4" name="Trapezoid 43">
                <a:extLst>
                  <a:ext uri="{FF2B5EF4-FFF2-40B4-BE49-F238E27FC236}">
                    <a16:creationId xmlns:a16="http://schemas.microsoft.com/office/drawing/2014/main" id="{C6F07798-6B30-41BD-A90C-E67F234EA07D}"/>
                  </a:ext>
                </a:extLst>
              </p:cNvPr>
              <p:cNvSpPr/>
              <p:nvPr/>
            </p:nvSpPr>
            <p:spPr>
              <a:xfrm rot="16200000" flipH="1">
                <a:off x="6634782" y="2415433"/>
                <a:ext cx="3400283" cy="2036962"/>
              </a:xfrm>
              <a:prstGeom prst="trapezoid">
                <a:avLst>
                  <a:gd name="adj" fmla="val 1617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D594B0A2-EFE2-4BB1-9492-43E82459029B}"/>
                  </a:ext>
                </a:extLst>
              </p:cNvPr>
              <p:cNvGrpSpPr/>
              <p:nvPr/>
            </p:nvGrpSpPr>
            <p:grpSpPr>
              <a:xfrm>
                <a:off x="8117435" y="2218858"/>
                <a:ext cx="434975" cy="464344"/>
                <a:chOff x="9159875" y="1647825"/>
                <a:chExt cx="434975" cy="464344"/>
              </a:xfrm>
              <a:grpFill/>
            </p:grpSpPr>
            <p:sp>
              <p:nvSpPr>
                <p:cNvPr id="49" name="AutoShape 78">
                  <a:extLst>
                    <a:ext uri="{FF2B5EF4-FFF2-40B4-BE49-F238E27FC236}">
                      <a16:creationId xmlns:a16="http://schemas.microsoft.com/office/drawing/2014/main" id="{EBB4342F-49F1-4A7F-A99A-3480AF8E4E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59875" y="1647825"/>
                  <a:ext cx="434975" cy="46434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160" y="18900"/>
                      </a:moveTo>
                      <a:cubicBezTo>
                        <a:pt x="20160" y="19643"/>
                        <a:pt x="19513" y="20249"/>
                        <a:pt x="18720" y="20249"/>
                      </a:cubicBezTo>
                      <a:lnTo>
                        <a:pt x="2880" y="20249"/>
                      </a:lnTo>
                      <a:cubicBezTo>
                        <a:pt x="2086" y="20249"/>
                        <a:pt x="1440" y="19643"/>
                        <a:pt x="1440" y="18900"/>
                      </a:cubicBezTo>
                      <a:lnTo>
                        <a:pt x="1440" y="2700"/>
                      </a:lnTo>
                      <a:cubicBezTo>
                        <a:pt x="1440" y="1955"/>
                        <a:pt x="2086" y="1350"/>
                        <a:pt x="2880" y="1350"/>
                      </a:cubicBezTo>
                      <a:lnTo>
                        <a:pt x="18720" y="1350"/>
                      </a:lnTo>
                      <a:cubicBezTo>
                        <a:pt x="19513" y="1350"/>
                        <a:pt x="20160" y="1955"/>
                        <a:pt x="20160" y="2700"/>
                      </a:cubicBezTo>
                      <a:cubicBezTo>
                        <a:pt x="20160" y="2700"/>
                        <a:pt x="20160" y="18900"/>
                        <a:pt x="20160" y="18900"/>
                      </a:cubicBezTo>
                      <a:close/>
                      <a:moveTo>
                        <a:pt x="18720" y="0"/>
                      </a:moveTo>
                      <a:lnTo>
                        <a:pt x="2880" y="0"/>
                      </a:lnTo>
                      <a:cubicBezTo>
                        <a:pt x="1289" y="0"/>
                        <a:pt x="0" y="1208"/>
                        <a:pt x="0" y="2700"/>
                      </a:cubicBezTo>
                      <a:lnTo>
                        <a:pt x="0" y="18900"/>
                      </a:lnTo>
                      <a:cubicBezTo>
                        <a:pt x="0" y="20391"/>
                        <a:pt x="1289" y="21599"/>
                        <a:pt x="2880" y="21599"/>
                      </a:cubicBezTo>
                      <a:lnTo>
                        <a:pt x="18720" y="21599"/>
                      </a:lnTo>
                      <a:cubicBezTo>
                        <a:pt x="20310" y="21599"/>
                        <a:pt x="21599" y="20391"/>
                        <a:pt x="21599" y="18900"/>
                      </a:cubicBezTo>
                      <a:lnTo>
                        <a:pt x="21599" y="2700"/>
                      </a:lnTo>
                      <a:cubicBezTo>
                        <a:pt x="21599" y="1208"/>
                        <a:pt x="20310" y="0"/>
                        <a:pt x="1872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sym typeface="Gill Sans" charset="0"/>
                  </a:endParaRPr>
                </a:p>
              </p:txBody>
            </p:sp>
            <p:sp>
              <p:nvSpPr>
                <p:cNvPr id="50" name="AutoShape 79">
                  <a:extLst>
                    <a:ext uri="{FF2B5EF4-FFF2-40B4-BE49-F238E27FC236}">
                      <a16:creationId xmlns:a16="http://schemas.microsoft.com/office/drawing/2014/main" id="{EDF91093-45AC-469A-B902-21A09AE26F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17819" y="1705769"/>
                  <a:ext cx="319088" cy="290513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7418" y="20519"/>
                      </a:moveTo>
                      <a:lnTo>
                        <a:pt x="14053" y="16248"/>
                      </a:lnTo>
                      <a:lnTo>
                        <a:pt x="16690" y="12959"/>
                      </a:lnTo>
                      <a:lnTo>
                        <a:pt x="20618" y="17689"/>
                      </a:lnTo>
                      <a:lnTo>
                        <a:pt x="20618" y="20519"/>
                      </a:lnTo>
                      <a:cubicBezTo>
                        <a:pt x="20618" y="20519"/>
                        <a:pt x="17418" y="20519"/>
                        <a:pt x="17418" y="20519"/>
                      </a:cubicBezTo>
                      <a:close/>
                      <a:moveTo>
                        <a:pt x="981" y="11446"/>
                      </a:moveTo>
                      <a:lnTo>
                        <a:pt x="4909" y="6479"/>
                      </a:lnTo>
                      <a:lnTo>
                        <a:pt x="12828" y="16353"/>
                      </a:lnTo>
                      <a:lnTo>
                        <a:pt x="13398" y="17064"/>
                      </a:lnTo>
                      <a:lnTo>
                        <a:pt x="16109" y="20519"/>
                      </a:lnTo>
                      <a:lnTo>
                        <a:pt x="981" y="20519"/>
                      </a:lnTo>
                      <a:cubicBezTo>
                        <a:pt x="981" y="20519"/>
                        <a:pt x="981" y="11446"/>
                        <a:pt x="981" y="11446"/>
                      </a:cubicBezTo>
                      <a:close/>
                      <a:moveTo>
                        <a:pt x="20618" y="1080"/>
                      </a:moveTo>
                      <a:lnTo>
                        <a:pt x="20618" y="16058"/>
                      </a:lnTo>
                      <a:lnTo>
                        <a:pt x="17427" y="12244"/>
                      </a:lnTo>
                      <a:cubicBezTo>
                        <a:pt x="17240" y="12012"/>
                        <a:pt x="16972" y="11879"/>
                        <a:pt x="16690" y="11879"/>
                      </a:cubicBezTo>
                      <a:cubicBezTo>
                        <a:pt x="16409" y="11879"/>
                        <a:pt x="16141" y="12012"/>
                        <a:pt x="15954" y="12244"/>
                      </a:cubicBezTo>
                      <a:lnTo>
                        <a:pt x="13399" y="15432"/>
                      </a:lnTo>
                      <a:lnTo>
                        <a:pt x="5645" y="5764"/>
                      </a:lnTo>
                      <a:cubicBezTo>
                        <a:pt x="5458" y="5532"/>
                        <a:pt x="5190" y="5400"/>
                        <a:pt x="4909" y="5400"/>
                      </a:cubicBezTo>
                      <a:cubicBezTo>
                        <a:pt x="4627" y="5400"/>
                        <a:pt x="4359" y="5532"/>
                        <a:pt x="4172" y="5764"/>
                      </a:cubicBezTo>
                      <a:lnTo>
                        <a:pt x="981" y="9812"/>
                      </a:lnTo>
                      <a:lnTo>
                        <a:pt x="981" y="1080"/>
                      </a:lnTo>
                      <a:cubicBezTo>
                        <a:pt x="981" y="1080"/>
                        <a:pt x="20618" y="1080"/>
                        <a:pt x="20618" y="1080"/>
                      </a:cubicBezTo>
                      <a:close/>
                      <a:moveTo>
                        <a:pt x="20618" y="0"/>
                      </a:moveTo>
                      <a:lnTo>
                        <a:pt x="981" y="0"/>
                      </a:lnTo>
                      <a:cubicBezTo>
                        <a:pt x="439" y="0"/>
                        <a:pt x="0" y="483"/>
                        <a:pt x="0" y="1080"/>
                      </a:cubicBezTo>
                      <a:lnTo>
                        <a:pt x="0" y="20519"/>
                      </a:lnTo>
                      <a:cubicBezTo>
                        <a:pt x="0" y="21116"/>
                        <a:pt x="439" y="21599"/>
                        <a:pt x="981" y="21599"/>
                      </a:cubicBezTo>
                      <a:lnTo>
                        <a:pt x="20618" y="21599"/>
                      </a:lnTo>
                      <a:cubicBezTo>
                        <a:pt x="21160" y="21599"/>
                        <a:pt x="21600" y="21116"/>
                        <a:pt x="21600" y="20519"/>
                      </a:cubicBezTo>
                      <a:lnTo>
                        <a:pt x="21600" y="1080"/>
                      </a:lnTo>
                      <a:cubicBezTo>
                        <a:pt x="21600" y="483"/>
                        <a:pt x="21160" y="0"/>
                        <a:pt x="20618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sym typeface="Gill Sans" charset="0"/>
                  </a:endParaRPr>
                </a:p>
              </p:txBody>
            </p:sp>
            <p:sp>
              <p:nvSpPr>
                <p:cNvPr id="51" name="AutoShape 80">
                  <a:extLst>
                    <a:ext uri="{FF2B5EF4-FFF2-40B4-BE49-F238E27FC236}">
                      <a16:creationId xmlns:a16="http://schemas.microsoft.com/office/drawing/2014/main" id="{B2D7F81D-B6E2-48BF-B76D-B48283B956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91650" y="1749425"/>
                  <a:ext cx="87313" cy="87313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3600"/>
                      </a:moveTo>
                      <a:cubicBezTo>
                        <a:pt x="14769" y="3600"/>
                        <a:pt x="17999" y="6827"/>
                        <a:pt x="17999" y="10800"/>
                      </a:cubicBezTo>
                      <a:cubicBezTo>
                        <a:pt x="17999" y="14769"/>
                        <a:pt x="14769" y="18000"/>
                        <a:pt x="10800" y="18000"/>
                      </a:cubicBezTo>
                      <a:cubicBezTo>
                        <a:pt x="6830" y="18000"/>
                        <a:pt x="3600" y="14769"/>
                        <a:pt x="3600" y="10800"/>
                      </a:cubicBezTo>
                      <a:cubicBezTo>
                        <a:pt x="3600" y="6827"/>
                        <a:pt x="6830" y="3600"/>
                        <a:pt x="10800" y="3600"/>
                      </a:cubicBezTo>
                      <a:moveTo>
                        <a:pt x="10800" y="21599"/>
                      </a:moveTo>
                      <a:cubicBezTo>
                        <a:pt x="16766" y="21599"/>
                        <a:pt x="21600" y="16762"/>
                        <a:pt x="21600" y="10800"/>
                      </a:cubicBezTo>
                      <a:cubicBezTo>
                        <a:pt x="21600" y="4833"/>
                        <a:pt x="16766" y="0"/>
                        <a:pt x="10800" y="0"/>
                      </a:cubicBezTo>
                      <a:cubicBezTo>
                        <a:pt x="4833" y="0"/>
                        <a:pt x="0" y="4833"/>
                        <a:pt x="0" y="10800"/>
                      </a:cubicBezTo>
                      <a:cubicBezTo>
                        <a:pt x="0" y="16762"/>
                        <a:pt x="4833" y="21599"/>
                        <a:pt x="10800" y="2159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sym typeface="Gill Sans" charset="0"/>
                  </a:endParaRPr>
                </a:p>
              </p:txBody>
            </p:sp>
          </p:grp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923C584-0E39-4D03-8129-25F2A82BB35D}"/>
                  </a:ext>
                </a:extLst>
              </p:cNvPr>
              <p:cNvSpPr/>
              <p:nvPr/>
            </p:nvSpPr>
            <p:spPr>
              <a:xfrm>
                <a:off x="7329701" y="3215847"/>
                <a:ext cx="2010442" cy="954107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2"/>
                    </a:solidFill>
                  </a:rPr>
                  <a:t>Relevant information but without complete understanding of the text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399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>
            <a:spLocks noGrp="1"/>
          </p:cNvSpPr>
          <p:nvPr>
            <p:ph type="sldNum" idx="12"/>
          </p:nvPr>
        </p:nvSpPr>
        <p:spPr>
          <a:xfrm>
            <a:off x="10087894" y="6415342"/>
            <a:ext cx="990600" cy="32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de-DE" sz="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0"/>
          <p:cNvSpPr txBox="1">
            <a:spLocks noGrp="1"/>
          </p:cNvSpPr>
          <p:nvPr>
            <p:ph type="body" idx="2"/>
          </p:nvPr>
        </p:nvSpPr>
        <p:spPr>
          <a:xfrm>
            <a:off x="972524" y="968168"/>
            <a:ext cx="9292356" cy="267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de-DE" sz="18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IE</a:t>
            </a:r>
            <a:r>
              <a:rPr lang="de-DE" dirty="0"/>
              <a:t>: </a:t>
            </a:r>
            <a:r>
              <a:rPr lang="de-DE" sz="1800" b="1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Named</a:t>
            </a:r>
            <a:r>
              <a:rPr lang="de-DE" sz="18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dirty="0"/>
              <a:t>E</a:t>
            </a:r>
            <a:r>
              <a:rPr lang="de-DE" sz="18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ntity</a:t>
            </a:r>
            <a:r>
              <a:rPr lang="de-DE" dirty="0"/>
              <a:t> Recognition (NER)</a:t>
            </a:r>
            <a:endParaRPr lang="de-DE" sz="1800" b="1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</a:pPr>
            <a:endParaRPr dirty="0"/>
          </a:p>
        </p:txBody>
      </p:sp>
      <p:sp>
        <p:nvSpPr>
          <p:cNvPr id="36" name="Freeform 125">
            <a:extLst>
              <a:ext uri="{FF2B5EF4-FFF2-40B4-BE49-F238E27FC236}">
                <a16:creationId xmlns:a16="http://schemas.microsoft.com/office/drawing/2014/main" id="{1AE2078C-E8F0-4162-8838-2DA9A70168EF}"/>
              </a:ext>
            </a:extLst>
          </p:cNvPr>
          <p:cNvSpPr>
            <a:spLocks/>
          </p:cNvSpPr>
          <p:nvPr/>
        </p:nvSpPr>
        <p:spPr bwMode="auto">
          <a:xfrm>
            <a:off x="18394" y="4574124"/>
            <a:ext cx="8484956" cy="1391896"/>
          </a:xfrm>
          <a:custGeom>
            <a:avLst/>
            <a:gdLst>
              <a:gd name="T0" fmla="*/ 7114 w 7114"/>
              <a:gd name="T1" fmla="*/ 585 h 1167"/>
              <a:gd name="T2" fmla="*/ 6532 w 7114"/>
              <a:gd name="T3" fmla="*/ 0 h 1167"/>
              <a:gd name="T4" fmla="*/ 6532 w 7114"/>
              <a:gd name="T5" fmla="*/ 336 h 1167"/>
              <a:gd name="T6" fmla="*/ 0 w 7114"/>
              <a:gd name="T7" fmla="*/ 336 h 1167"/>
              <a:gd name="T8" fmla="*/ 0 w 7114"/>
              <a:gd name="T9" fmla="*/ 772 h 1167"/>
              <a:gd name="T10" fmla="*/ 6532 w 7114"/>
              <a:gd name="T11" fmla="*/ 772 h 1167"/>
              <a:gd name="T12" fmla="*/ 6532 w 7114"/>
              <a:gd name="T13" fmla="*/ 1167 h 1167"/>
              <a:gd name="T14" fmla="*/ 7114 w 7114"/>
              <a:gd name="T15" fmla="*/ 585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14" h="1167">
                <a:moveTo>
                  <a:pt x="7114" y="585"/>
                </a:moveTo>
                <a:lnTo>
                  <a:pt x="6532" y="0"/>
                </a:lnTo>
                <a:lnTo>
                  <a:pt x="6532" y="336"/>
                </a:lnTo>
                <a:lnTo>
                  <a:pt x="0" y="336"/>
                </a:lnTo>
                <a:lnTo>
                  <a:pt x="0" y="772"/>
                </a:lnTo>
                <a:lnTo>
                  <a:pt x="6532" y="772"/>
                </a:lnTo>
                <a:lnTo>
                  <a:pt x="6532" y="1167"/>
                </a:lnTo>
                <a:lnTo>
                  <a:pt x="7114" y="58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127">
            <a:extLst>
              <a:ext uri="{FF2B5EF4-FFF2-40B4-BE49-F238E27FC236}">
                <a16:creationId xmlns:a16="http://schemas.microsoft.com/office/drawing/2014/main" id="{582BB650-4BCD-4664-90C7-A840350614AC}"/>
              </a:ext>
            </a:extLst>
          </p:cNvPr>
          <p:cNvSpPr>
            <a:spLocks/>
          </p:cNvSpPr>
          <p:nvPr/>
        </p:nvSpPr>
        <p:spPr bwMode="auto">
          <a:xfrm>
            <a:off x="18394" y="4551462"/>
            <a:ext cx="8484956" cy="1389510"/>
          </a:xfrm>
          <a:custGeom>
            <a:avLst/>
            <a:gdLst>
              <a:gd name="T0" fmla="*/ 7114 w 7114"/>
              <a:gd name="T1" fmla="*/ 583 h 1165"/>
              <a:gd name="T2" fmla="*/ 6532 w 7114"/>
              <a:gd name="T3" fmla="*/ 0 h 1165"/>
              <a:gd name="T4" fmla="*/ 6532 w 7114"/>
              <a:gd name="T5" fmla="*/ 334 h 1165"/>
              <a:gd name="T6" fmla="*/ 0 w 7114"/>
              <a:gd name="T7" fmla="*/ 334 h 1165"/>
              <a:gd name="T8" fmla="*/ 0 w 7114"/>
              <a:gd name="T9" fmla="*/ 770 h 1165"/>
              <a:gd name="T10" fmla="*/ 6532 w 7114"/>
              <a:gd name="T11" fmla="*/ 770 h 1165"/>
              <a:gd name="T12" fmla="*/ 6532 w 7114"/>
              <a:gd name="T13" fmla="*/ 1165 h 1165"/>
              <a:gd name="T14" fmla="*/ 7114 w 7114"/>
              <a:gd name="T15" fmla="*/ 583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14" h="1165">
                <a:moveTo>
                  <a:pt x="7114" y="583"/>
                </a:moveTo>
                <a:lnTo>
                  <a:pt x="6532" y="0"/>
                </a:lnTo>
                <a:lnTo>
                  <a:pt x="6532" y="334"/>
                </a:lnTo>
                <a:lnTo>
                  <a:pt x="0" y="334"/>
                </a:lnTo>
                <a:lnTo>
                  <a:pt x="0" y="770"/>
                </a:lnTo>
                <a:lnTo>
                  <a:pt x="6532" y="770"/>
                </a:lnTo>
                <a:lnTo>
                  <a:pt x="6532" y="1165"/>
                </a:lnTo>
                <a:lnTo>
                  <a:pt x="7114" y="58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C4518C-6809-44DB-8214-7F86C65DB69B}"/>
              </a:ext>
            </a:extLst>
          </p:cNvPr>
          <p:cNvGrpSpPr/>
          <p:nvPr/>
        </p:nvGrpSpPr>
        <p:grpSpPr>
          <a:xfrm>
            <a:off x="0" y="1823575"/>
            <a:ext cx="5452754" cy="4341452"/>
            <a:chOff x="0" y="2036639"/>
            <a:chExt cx="5452754" cy="4341452"/>
          </a:xfrm>
        </p:grpSpPr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B7A27AD-0420-452C-BF50-6C9E23E08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917" y="2036639"/>
              <a:ext cx="3647286" cy="539798"/>
            </a:xfrm>
            <a:prstGeom prst="rect">
              <a:avLst/>
            </a:prstGeom>
          </p:spPr>
        </p:pic>
        <p:pic>
          <p:nvPicPr>
            <p:cNvPr id="5" name="Picture 4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49EFFB3A-DAEB-4BA2-92A6-D7E468A34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02142"/>
              <a:ext cx="5452754" cy="3675949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BB83350-2FB8-42C9-A6DB-CA03538669C9}"/>
              </a:ext>
            </a:extLst>
          </p:cNvPr>
          <p:cNvSpPr txBox="1"/>
          <p:nvPr/>
        </p:nvSpPr>
        <p:spPr>
          <a:xfrm>
            <a:off x="5246280" y="4574124"/>
            <a:ext cx="84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NER</a:t>
            </a:r>
          </a:p>
        </p:txBody>
      </p:sp>
      <p:pic>
        <p:nvPicPr>
          <p:cNvPr id="12" name="Picture 11" descr="A close up of a screen&#10;&#10;Description automatically generated">
            <a:extLst>
              <a:ext uri="{FF2B5EF4-FFF2-40B4-BE49-F238E27FC236}">
                <a16:creationId xmlns:a16="http://schemas.microsoft.com/office/drawing/2014/main" id="{3CF18172-3C18-40DF-A3C2-CC91C8F247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4" y="1932698"/>
            <a:ext cx="5548967" cy="4482643"/>
          </a:xfrm>
          <a:prstGeom prst="rect">
            <a:avLst/>
          </a:prstGeom>
        </p:spPr>
      </p:pic>
      <p:pic>
        <p:nvPicPr>
          <p:cNvPr id="6" name="Picture 8" descr="Bildergebnis fÃ¼r zahnrad gif">
            <a:extLst>
              <a:ext uri="{FF2B5EF4-FFF2-40B4-BE49-F238E27FC236}">
                <a16:creationId xmlns:a16="http://schemas.microsoft.com/office/drawing/2014/main" id="{8E7F669E-F7F1-4A90-8D33-78D8DE8E5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239" y="3368533"/>
            <a:ext cx="789529" cy="76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12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0415F3-489F-436B-85D4-81B64349DB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8</a:t>
            </a:fld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B6CA9-10B6-4C29-A1AC-DB163C1270D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95538" y="885041"/>
            <a:ext cx="9292356" cy="267929"/>
          </a:xfrm>
        </p:spPr>
        <p:txBody>
          <a:bodyPr/>
          <a:lstStyle/>
          <a:p>
            <a:r>
              <a:rPr lang="de-DE" dirty="0"/>
              <a:t>Information Retrieval</a:t>
            </a:r>
          </a:p>
        </p:txBody>
      </p:sp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id="{1A204A0E-C081-4A70-878A-6A6B3881B5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2255766"/>
              </p:ext>
            </p:extLst>
          </p:nvPr>
        </p:nvGraphicFramePr>
        <p:xfrm>
          <a:off x="3125717" y="1762904"/>
          <a:ext cx="5940566" cy="3841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5040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57815" y="6332156"/>
            <a:ext cx="575603" cy="365125"/>
          </a:xfrm>
        </p:spPr>
        <p:txBody>
          <a:bodyPr/>
          <a:lstStyle/>
          <a:p>
            <a:fld id="{C00D1069-7CC0-4EE7-B50D-EED54ADC9FE6}" type="slidenum">
              <a:rPr lang="en-GB" smtClean="0"/>
              <a:pPr/>
              <a:t>9</a:t>
            </a:fld>
            <a:endParaRPr lang="en-GB" dirty="0"/>
          </a:p>
        </p:txBody>
      </p:sp>
      <p:grpSp>
        <p:nvGrpSpPr>
          <p:cNvPr id="6" name="组合 4"/>
          <p:cNvGrpSpPr/>
          <p:nvPr/>
        </p:nvGrpSpPr>
        <p:grpSpPr>
          <a:xfrm>
            <a:off x="5843320" y="5164274"/>
            <a:ext cx="505360" cy="1429154"/>
            <a:chOff x="5262593" y="4548926"/>
            <a:chExt cx="587315" cy="1764788"/>
          </a:xfrm>
        </p:grpSpPr>
        <p:sp>
          <p:nvSpPr>
            <p:cNvPr id="57" name="矩形 5"/>
            <p:cNvSpPr/>
            <p:nvPr/>
          </p:nvSpPr>
          <p:spPr>
            <a:xfrm flipV="1">
              <a:off x="5267913" y="4606412"/>
              <a:ext cx="175950" cy="108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矩形 6"/>
            <p:cNvSpPr/>
            <p:nvPr/>
          </p:nvSpPr>
          <p:spPr>
            <a:xfrm flipV="1">
              <a:off x="5443711" y="4606411"/>
              <a:ext cx="224035" cy="10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矩形 7"/>
            <p:cNvSpPr/>
            <p:nvPr/>
          </p:nvSpPr>
          <p:spPr>
            <a:xfrm flipV="1">
              <a:off x="5667592" y="4606411"/>
              <a:ext cx="175950" cy="108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60" name="组合 8"/>
            <p:cNvGrpSpPr/>
            <p:nvPr/>
          </p:nvGrpSpPr>
          <p:grpSpPr>
            <a:xfrm>
              <a:off x="5262593" y="5632227"/>
              <a:ext cx="587315" cy="681487"/>
              <a:chOff x="495667" y="2553066"/>
              <a:chExt cx="2921000" cy="2319339"/>
            </a:xfrm>
          </p:grpSpPr>
          <p:grpSp>
            <p:nvGrpSpPr>
              <p:cNvPr id="64" name="组合 12"/>
              <p:cNvGrpSpPr/>
              <p:nvPr/>
            </p:nvGrpSpPr>
            <p:grpSpPr>
              <a:xfrm>
                <a:off x="495667" y="2553066"/>
                <a:ext cx="2921000" cy="2319339"/>
                <a:chOff x="495667" y="2553066"/>
                <a:chExt cx="2921000" cy="2319339"/>
              </a:xfrm>
            </p:grpSpPr>
            <p:sp>
              <p:nvSpPr>
                <p:cNvPr id="70" name="Freeform 5"/>
                <p:cNvSpPr>
                  <a:spLocks/>
                </p:cNvSpPr>
                <p:nvPr/>
              </p:nvSpPr>
              <p:spPr bwMode="auto">
                <a:xfrm>
                  <a:off x="495667" y="2557829"/>
                  <a:ext cx="2921000" cy="2308225"/>
                </a:xfrm>
                <a:custGeom>
                  <a:avLst/>
                  <a:gdLst>
                    <a:gd name="T0" fmla="*/ 664 w 776"/>
                    <a:gd name="T1" fmla="*/ 0 h 613"/>
                    <a:gd name="T2" fmla="*/ 776 w 776"/>
                    <a:gd name="T3" fmla="*/ 33 h 613"/>
                    <a:gd name="T4" fmla="*/ 388 w 776"/>
                    <a:gd name="T5" fmla="*/ 613 h 613"/>
                    <a:gd name="T6" fmla="*/ 0 w 776"/>
                    <a:gd name="T7" fmla="*/ 33 h 613"/>
                    <a:gd name="T8" fmla="*/ 112 w 776"/>
                    <a:gd name="T9" fmla="*/ 0 h 613"/>
                    <a:gd name="T10" fmla="*/ 230 w 776"/>
                    <a:gd name="T11" fmla="*/ 37 h 613"/>
                    <a:gd name="T12" fmla="*/ 388 w 776"/>
                    <a:gd name="T13" fmla="*/ 0 h 613"/>
                    <a:gd name="T14" fmla="*/ 546 w 776"/>
                    <a:gd name="T15" fmla="*/ 38 h 613"/>
                    <a:gd name="T16" fmla="*/ 664 w 776"/>
                    <a:gd name="T17" fmla="*/ 0 h 6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6" h="613">
                      <a:moveTo>
                        <a:pt x="664" y="0"/>
                      </a:moveTo>
                      <a:cubicBezTo>
                        <a:pt x="704" y="0"/>
                        <a:pt x="742" y="12"/>
                        <a:pt x="776" y="33"/>
                      </a:cubicBezTo>
                      <a:cubicBezTo>
                        <a:pt x="388" y="613"/>
                        <a:pt x="388" y="613"/>
                        <a:pt x="388" y="613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34" y="12"/>
                        <a:pt x="72" y="0"/>
                        <a:pt x="112" y="0"/>
                      </a:cubicBezTo>
                      <a:cubicBezTo>
                        <a:pt x="154" y="0"/>
                        <a:pt x="194" y="14"/>
                        <a:pt x="230" y="37"/>
                      </a:cubicBezTo>
                      <a:cubicBezTo>
                        <a:pt x="277" y="14"/>
                        <a:pt x="331" y="0"/>
                        <a:pt x="388" y="0"/>
                      </a:cubicBezTo>
                      <a:cubicBezTo>
                        <a:pt x="445" y="0"/>
                        <a:pt x="498" y="14"/>
                        <a:pt x="546" y="38"/>
                      </a:cubicBezTo>
                      <a:cubicBezTo>
                        <a:pt x="582" y="14"/>
                        <a:pt x="622" y="0"/>
                        <a:pt x="66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7BF7D"/>
                    </a:gs>
                    <a:gs pos="100000">
                      <a:srgbClr val="F0DDA6"/>
                    </a:gs>
                  </a:gsLst>
                  <a:lin ang="162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1" name="Freeform 9"/>
                <p:cNvSpPr>
                  <a:spLocks/>
                </p:cNvSpPr>
                <p:nvPr/>
              </p:nvSpPr>
              <p:spPr bwMode="auto">
                <a:xfrm>
                  <a:off x="901701" y="2553066"/>
                  <a:ext cx="1041400" cy="2312988"/>
                </a:xfrm>
                <a:custGeom>
                  <a:avLst/>
                  <a:gdLst>
                    <a:gd name="T0" fmla="*/ 0 w 277"/>
                    <a:gd name="T1" fmla="*/ 0 h 614"/>
                    <a:gd name="T2" fmla="*/ 1 w 277"/>
                    <a:gd name="T3" fmla="*/ 0 h 614"/>
                    <a:gd name="T4" fmla="*/ 119 w 277"/>
                    <a:gd name="T5" fmla="*/ 38 h 614"/>
                    <a:gd name="T6" fmla="*/ 188 w 277"/>
                    <a:gd name="T7" fmla="*/ 12 h 614"/>
                    <a:gd name="T8" fmla="*/ 277 w 277"/>
                    <a:gd name="T9" fmla="*/ 614 h 614"/>
                    <a:gd name="T10" fmla="*/ 0 w 277"/>
                    <a:gd name="T11" fmla="*/ 0 h 6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7" h="614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43" y="0"/>
                        <a:pt x="83" y="14"/>
                        <a:pt x="119" y="38"/>
                      </a:cubicBezTo>
                      <a:cubicBezTo>
                        <a:pt x="141" y="27"/>
                        <a:pt x="164" y="18"/>
                        <a:pt x="188" y="12"/>
                      </a:cubicBezTo>
                      <a:cubicBezTo>
                        <a:pt x="277" y="614"/>
                        <a:pt x="277" y="614"/>
                        <a:pt x="277" y="614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8EECD">
                        <a:lumMod val="68000"/>
                        <a:lumOff val="32000"/>
                      </a:srgbClr>
                    </a:gs>
                    <a:gs pos="86000">
                      <a:srgbClr val="F0DDA6"/>
                    </a:gs>
                  </a:gsLst>
                  <a:lin ang="5400000" scaled="1"/>
                  <a:tileRect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2" name="Freeform 10"/>
                <p:cNvSpPr>
                  <a:spLocks/>
                </p:cNvSpPr>
                <p:nvPr/>
              </p:nvSpPr>
              <p:spPr bwMode="auto">
                <a:xfrm>
                  <a:off x="1176704" y="2608630"/>
                  <a:ext cx="779463" cy="2263775"/>
                </a:xfrm>
                <a:custGeom>
                  <a:avLst/>
                  <a:gdLst>
                    <a:gd name="T0" fmla="*/ 0 w 207"/>
                    <a:gd name="T1" fmla="*/ 0 h 601"/>
                    <a:gd name="T2" fmla="*/ 49 w 207"/>
                    <a:gd name="T3" fmla="*/ 25 h 601"/>
                    <a:gd name="T4" fmla="*/ 67 w 207"/>
                    <a:gd name="T5" fmla="*/ 16 h 601"/>
                    <a:gd name="T6" fmla="*/ 207 w 207"/>
                    <a:gd name="T7" fmla="*/ 601 h 601"/>
                    <a:gd name="T8" fmla="*/ 0 w 207"/>
                    <a:gd name="T9" fmla="*/ 0 h 6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7" h="601">
                      <a:moveTo>
                        <a:pt x="0" y="0"/>
                      </a:moveTo>
                      <a:cubicBezTo>
                        <a:pt x="17" y="6"/>
                        <a:pt x="33" y="14"/>
                        <a:pt x="49" y="25"/>
                      </a:cubicBezTo>
                      <a:cubicBezTo>
                        <a:pt x="55" y="22"/>
                        <a:pt x="61" y="19"/>
                        <a:pt x="67" y="16"/>
                      </a:cubicBezTo>
                      <a:cubicBezTo>
                        <a:pt x="207" y="601"/>
                        <a:pt x="207" y="601"/>
                        <a:pt x="207" y="60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CDB">
                        <a:lumMod val="56000"/>
                        <a:lumOff val="44000"/>
                      </a:srgbClr>
                    </a:gs>
                    <a:gs pos="86000">
                      <a:srgbClr val="F0DDA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3" name="Freeform 11"/>
                <p:cNvSpPr>
                  <a:spLocks/>
                </p:cNvSpPr>
                <p:nvPr/>
              </p:nvSpPr>
              <p:spPr bwMode="auto">
                <a:xfrm>
                  <a:off x="1938339" y="2557829"/>
                  <a:ext cx="1285875" cy="2309813"/>
                </a:xfrm>
                <a:custGeom>
                  <a:avLst/>
                  <a:gdLst>
                    <a:gd name="T0" fmla="*/ 277 w 342"/>
                    <a:gd name="T1" fmla="*/ 0 h 613"/>
                    <a:gd name="T2" fmla="*/ 342 w 342"/>
                    <a:gd name="T3" fmla="*/ 10 h 613"/>
                    <a:gd name="T4" fmla="*/ 0 w 342"/>
                    <a:gd name="T5" fmla="*/ 613 h 613"/>
                    <a:gd name="T6" fmla="*/ 140 w 342"/>
                    <a:gd name="T7" fmla="*/ 28 h 613"/>
                    <a:gd name="T8" fmla="*/ 158 w 342"/>
                    <a:gd name="T9" fmla="*/ 37 h 613"/>
                    <a:gd name="T10" fmla="*/ 277 w 342"/>
                    <a:gd name="T11" fmla="*/ 0 h 6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42" h="613">
                      <a:moveTo>
                        <a:pt x="277" y="0"/>
                      </a:moveTo>
                      <a:cubicBezTo>
                        <a:pt x="299" y="0"/>
                        <a:pt x="321" y="3"/>
                        <a:pt x="342" y="10"/>
                      </a:cubicBezTo>
                      <a:cubicBezTo>
                        <a:pt x="0" y="613"/>
                        <a:pt x="0" y="613"/>
                        <a:pt x="0" y="613"/>
                      </a:cubicBezTo>
                      <a:cubicBezTo>
                        <a:pt x="140" y="28"/>
                        <a:pt x="140" y="28"/>
                        <a:pt x="140" y="28"/>
                      </a:cubicBezTo>
                      <a:cubicBezTo>
                        <a:pt x="146" y="31"/>
                        <a:pt x="152" y="34"/>
                        <a:pt x="158" y="37"/>
                      </a:cubicBezTo>
                      <a:cubicBezTo>
                        <a:pt x="194" y="13"/>
                        <a:pt x="234" y="0"/>
                        <a:pt x="277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D7BF7D">
                        <a:lumMod val="67000"/>
                      </a:srgbClr>
                    </a:gs>
                    <a:gs pos="100000">
                      <a:srgbClr val="F0DDA6"/>
                    </a:gs>
                  </a:gsLst>
                  <a:lin ang="5400000" scaled="1"/>
                  <a:tileRect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65" name="组合 13"/>
              <p:cNvGrpSpPr/>
              <p:nvPr/>
            </p:nvGrpSpPr>
            <p:grpSpPr>
              <a:xfrm>
                <a:off x="1572786" y="4210418"/>
                <a:ext cx="766763" cy="661987"/>
                <a:chOff x="5972176" y="3408363"/>
                <a:chExt cx="766763" cy="661987"/>
              </a:xfrm>
            </p:grpSpPr>
            <p:sp>
              <p:nvSpPr>
                <p:cNvPr id="66" name="Freeform 12"/>
                <p:cNvSpPr>
                  <a:spLocks/>
                </p:cNvSpPr>
                <p:nvPr/>
              </p:nvSpPr>
              <p:spPr bwMode="auto">
                <a:xfrm>
                  <a:off x="5972176" y="3408363"/>
                  <a:ext cx="766763" cy="652463"/>
                </a:xfrm>
                <a:custGeom>
                  <a:avLst/>
                  <a:gdLst>
                    <a:gd name="T0" fmla="*/ 204 w 204"/>
                    <a:gd name="T1" fmla="*/ 21 h 173"/>
                    <a:gd name="T2" fmla="*/ 102 w 204"/>
                    <a:gd name="T3" fmla="*/ 173 h 173"/>
                    <a:gd name="T4" fmla="*/ 0 w 204"/>
                    <a:gd name="T5" fmla="*/ 21 h 173"/>
                    <a:gd name="T6" fmla="*/ 102 w 204"/>
                    <a:gd name="T7" fmla="*/ 0 h 173"/>
                    <a:gd name="T8" fmla="*/ 204 w 204"/>
                    <a:gd name="T9" fmla="*/ 21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4" h="173">
                      <a:moveTo>
                        <a:pt x="204" y="21"/>
                      </a:moveTo>
                      <a:cubicBezTo>
                        <a:pt x="102" y="173"/>
                        <a:pt x="102" y="173"/>
                        <a:pt x="102" y="173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31" y="7"/>
                        <a:pt x="66" y="0"/>
                        <a:pt x="102" y="0"/>
                      </a:cubicBezTo>
                      <a:cubicBezTo>
                        <a:pt x="138" y="0"/>
                        <a:pt x="173" y="7"/>
                        <a:pt x="204" y="21"/>
                      </a:cubicBezTo>
                      <a:close/>
                    </a:path>
                  </a:pathLst>
                </a:custGeom>
                <a:solidFill>
                  <a:srgbClr val="312F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7" name="Freeform 13"/>
                <p:cNvSpPr>
                  <a:spLocks/>
                </p:cNvSpPr>
                <p:nvPr/>
              </p:nvSpPr>
              <p:spPr bwMode="auto">
                <a:xfrm>
                  <a:off x="6077744" y="3413126"/>
                  <a:ext cx="277813" cy="647700"/>
                </a:xfrm>
                <a:custGeom>
                  <a:avLst/>
                  <a:gdLst>
                    <a:gd name="T0" fmla="*/ 49 w 74"/>
                    <a:gd name="T1" fmla="*/ 0 h 172"/>
                    <a:gd name="T2" fmla="*/ 74 w 74"/>
                    <a:gd name="T3" fmla="*/ 172 h 172"/>
                    <a:gd name="T4" fmla="*/ 0 w 74"/>
                    <a:gd name="T5" fmla="*/ 9 h 172"/>
                    <a:gd name="T6" fmla="*/ 49 w 74"/>
                    <a:gd name="T7" fmla="*/ 0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4" h="172">
                      <a:moveTo>
                        <a:pt x="49" y="0"/>
                      </a:moveTo>
                      <a:cubicBezTo>
                        <a:pt x="74" y="172"/>
                        <a:pt x="74" y="172"/>
                        <a:pt x="74" y="172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6" y="5"/>
                        <a:pt x="32" y="2"/>
                        <a:pt x="4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727171"/>
                    </a:gs>
                    <a:gs pos="86000">
                      <a:srgbClr val="C9CACA">
                        <a:lumMod val="1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8" name="Freeform 14"/>
                <p:cNvSpPr>
                  <a:spLocks/>
                </p:cNvSpPr>
                <p:nvPr/>
              </p:nvSpPr>
              <p:spPr bwMode="auto">
                <a:xfrm>
                  <a:off x="6138069" y="3413125"/>
                  <a:ext cx="217488" cy="642938"/>
                </a:xfrm>
                <a:custGeom>
                  <a:avLst/>
                  <a:gdLst>
                    <a:gd name="T0" fmla="*/ 17 w 58"/>
                    <a:gd name="T1" fmla="*/ 0 h 171"/>
                    <a:gd name="T2" fmla="*/ 58 w 58"/>
                    <a:gd name="T3" fmla="*/ 171 h 171"/>
                    <a:gd name="T4" fmla="*/ 0 w 58"/>
                    <a:gd name="T5" fmla="*/ 4 h 171"/>
                    <a:gd name="T6" fmla="*/ 17 w 58"/>
                    <a:gd name="T7" fmla="*/ 0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8" h="171">
                      <a:moveTo>
                        <a:pt x="17" y="0"/>
                      </a:moveTo>
                      <a:cubicBezTo>
                        <a:pt x="58" y="171"/>
                        <a:pt x="58" y="171"/>
                        <a:pt x="58" y="171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6" y="2"/>
                        <a:pt x="11" y="1"/>
                        <a:pt x="1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9CACA"/>
                    </a:gs>
                    <a:gs pos="86000">
                      <a:srgbClr val="C9CACA">
                        <a:lumMod val="53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9" name="Freeform 15"/>
                <p:cNvSpPr>
                  <a:spLocks/>
                </p:cNvSpPr>
                <p:nvPr/>
              </p:nvSpPr>
              <p:spPr bwMode="auto">
                <a:xfrm>
                  <a:off x="6355557" y="3429000"/>
                  <a:ext cx="338138" cy="641350"/>
                </a:xfrm>
                <a:custGeom>
                  <a:avLst/>
                  <a:gdLst>
                    <a:gd name="T0" fmla="*/ 90 w 90"/>
                    <a:gd name="T1" fmla="*/ 12 h 170"/>
                    <a:gd name="T2" fmla="*/ 0 w 90"/>
                    <a:gd name="T3" fmla="*/ 170 h 170"/>
                    <a:gd name="T4" fmla="*/ 41 w 90"/>
                    <a:gd name="T5" fmla="*/ 0 h 170"/>
                    <a:gd name="T6" fmla="*/ 90 w 90"/>
                    <a:gd name="T7" fmla="*/ 12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0" h="170">
                      <a:moveTo>
                        <a:pt x="90" y="12"/>
                      </a:moveTo>
                      <a:cubicBezTo>
                        <a:pt x="0" y="170"/>
                        <a:pt x="0" y="170"/>
                        <a:pt x="0" y="17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58" y="3"/>
                        <a:pt x="74" y="7"/>
                        <a:pt x="90" y="12"/>
                      </a:cubicBezTo>
                      <a:close/>
                    </a:path>
                  </a:pathLst>
                </a:custGeom>
                <a:solidFill>
                  <a:srgbClr val="000000">
                    <a:alpha val="49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61" name="组合 9"/>
            <p:cNvGrpSpPr/>
            <p:nvPr/>
          </p:nvGrpSpPr>
          <p:grpSpPr>
            <a:xfrm>
              <a:off x="5267912" y="4548926"/>
              <a:ext cx="575632" cy="144000"/>
              <a:chOff x="2615013" y="3962398"/>
              <a:chExt cx="824434" cy="180000"/>
            </a:xfrm>
          </p:grpSpPr>
          <p:sp>
            <p:nvSpPr>
              <p:cNvPr id="62" name="椭圆 10"/>
              <p:cNvSpPr/>
              <p:nvPr/>
            </p:nvSpPr>
            <p:spPr>
              <a:xfrm>
                <a:off x="2615013" y="3962398"/>
                <a:ext cx="824434" cy="180000"/>
              </a:xfrm>
              <a:prstGeom prst="ellipse">
                <a:avLst/>
              </a:prstGeom>
              <a:solidFill>
                <a:srgbClr val="F0D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11"/>
              <p:cNvSpPr/>
              <p:nvPr/>
            </p:nvSpPr>
            <p:spPr>
              <a:xfrm>
                <a:off x="2835905" y="3995066"/>
                <a:ext cx="382650" cy="83545"/>
              </a:xfrm>
              <a:prstGeom prst="ellipse">
                <a:avLst/>
              </a:prstGeom>
              <a:solidFill>
                <a:srgbClr val="A99D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" name="组合 22"/>
          <p:cNvGrpSpPr/>
          <p:nvPr/>
        </p:nvGrpSpPr>
        <p:grpSpPr>
          <a:xfrm>
            <a:off x="5851338" y="4110285"/>
            <a:ext cx="496300" cy="993719"/>
            <a:chOff x="5267658" y="3200298"/>
            <a:chExt cx="576786" cy="1227092"/>
          </a:xfrm>
        </p:grpSpPr>
        <p:sp>
          <p:nvSpPr>
            <p:cNvPr id="47" name="矩形 23"/>
            <p:cNvSpPr/>
            <p:nvPr/>
          </p:nvSpPr>
          <p:spPr>
            <a:xfrm flipV="1">
              <a:off x="5267658" y="3272298"/>
              <a:ext cx="175950" cy="108000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矩形 24"/>
            <p:cNvSpPr/>
            <p:nvPr/>
          </p:nvSpPr>
          <p:spPr>
            <a:xfrm flipV="1">
              <a:off x="5443453" y="3272298"/>
              <a:ext cx="224035" cy="10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矩形 25"/>
            <p:cNvSpPr/>
            <p:nvPr/>
          </p:nvSpPr>
          <p:spPr>
            <a:xfrm flipV="1">
              <a:off x="5667337" y="3272298"/>
              <a:ext cx="175950" cy="10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50" name="组合 26"/>
            <p:cNvGrpSpPr/>
            <p:nvPr/>
          </p:nvGrpSpPr>
          <p:grpSpPr>
            <a:xfrm>
              <a:off x="5268812" y="3200298"/>
              <a:ext cx="575632" cy="144000"/>
              <a:chOff x="2615013" y="3962398"/>
              <a:chExt cx="824434" cy="180000"/>
            </a:xfrm>
          </p:grpSpPr>
          <p:sp>
            <p:nvSpPr>
              <p:cNvPr id="55" name="椭圆 31"/>
              <p:cNvSpPr/>
              <p:nvPr/>
            </p:nvSpPr>
            <p:spPr>
              <a:xfrm>
                <a:off x="2615013" y="3962398"/>
                <a:ext cx="824434" cy="180000"/>
              </a:xfrm>
              <a:prstGeom prst="ellipse">
                <a:avLst/>
              </a:prstGeom>
              <a:solidFill>
                <a:srgbClr val="F0D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32"/>
              <p:cNvSpPr/>
              <p:nvPr/>
            </p:nvSpPr>
            <p:spPr>
              <a:xfrm>
                <a:off x="2835905" y="3995066"/>
                <a:ext cx="382650" cy="83545"/>
              </a:xfrm>
              <a:prstGeom prst="ellipse">
                <a:avLst/>
              </a:prstGeom>
              <a:solidFill>
                <a:srgbClr val="A99D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27"/>
            <p:cNvGrpSpPr/>
            <p:nvPr/>
          </p:nvGrpSpPr>
          <p:grpSpPr>
            <a:xfrm rot="16200000">
              <a:off x="5482662" y="4069162"/>
              <a:ext cx="144000" cy="572456"/>
              <a:chOff x="5084397" y="3507435"/>
              <a:chExt cx="144000" cy="819886"/>
            </a:xfrm>
          </p:grpSpPr>
          <p:sp>
            <p:nvSpPr>
              <p:cNvPr id="52" name="任意多边形 28"/>
              <p:cNvSpPr/>
              <p:nvPr/>
            </p:nvSpPr>
            <p:spPr>
              <a:xfrm rot="5400000" flipV="1">
                <a:off x="5030505" y="3566984"/>
                <a:ext cx="251784" cy="132685"/>
              </a:xfrm>
              <a:custGeom>
                <a:avLst/>
                <a:gdLst>
                  <a:gd name="connsiteX0" fmla="*/ 0 w 251783"/>
                  <a:gd name="connsiteY0" fmla="*/ 66342 h 132685"/>
                  <a:gd name="connsiteX1" fmla="*/ 0 w 251783"/>
                  <a:gd name="connsiteY1" fmla="*/ 66344 h 132685"/>
                  <a:gd name="connsiteX2" fmla="*/ 8374 w 251783"/>
                  <a:gd name="connsiteY2" fmla="*/ 80853 h 132685"/>
                  <a:gd name="connsiteX3" fmla="*/ 251763 w 251783"/>
                  <a:gd name="connsiteY3" fmla="*/ 132685 h 132685"/>
                  <a:gd name="connsiteX4" fmla="*/ 251783 w 251783"/>
                  <a:gd name="connsiteY4" fmla="*/ 132685 h 132685"/>
                  <a:gd name="connsiteX5" fmla="*/ 251783 w 251783"/>
                  <a:gd name="connsiteY5" fmla="*/ 0 h 132685"/>
                  <a:gd name="connsiteX6" fmla="*/ 251763 w 251783"/>
                  <a:gd name="connsiteY6" fmla="*/ 1 h 132685"/>
                  <a:gd name="connsiteX7" fmla="*/ 8374 w 251783"/>
                  <a:gd name="connsiteY7" fmla="*/ 51832 h 13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783" h="132685">
                    <a:moveTo>
                      <a:pt x="0" y="66342"/>
                    </a:moveTo>
                    <a:lnTo>
                      <a:pt x="0" y="66344"/>
                    </a:lnTo>
                    <a:lnTo>
                      <a:pt x="8374" y="80853"/>
                    </a:lnTo>
                    <a:cubicBezTo>
                      <a:pt x="35830" y="104289"/>
                      <a:pt x="128471" y="123576"/>
                      <a:pt x="251763" y="132685"/>
                    </a:cubicBezTo>
                    <a:lnTo>
                      <a:pt x="251783" y="132685"/>
                    </a:lnTo>
                    <a:lnTo>
                      <a:pt x="251783" y="0"/>
                    </a:lnTo>
                    <a:lnTo>
                      <a:pt x="251763" y="1"/>
                    </a:lnTo>
                    <a:cubicBezTo>
                      <a:pt x="128471" y="9109"/>
                      <a:pt x="35830" y="28397"/>
                      <a:pt x="8374" y="51832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任意多边形 29"/>
              <p:cNvSpPr/>
              <p:nvPr/>
            </p:nvSpPr>
            <p:spPr>
              <a:xfrm rot="5400000" flipV="1">
                <a:off x="4995962" y="3843108"/>
                <a:ext cx="320869" cy="144000"/>
              </a:xfrm>
              <a:custGeom>
                <a:avLst/>
                <a:gdLst>
                  <a:gd name="connsiteX0" fmla="*/ 0 w 320868"/>
                  <a:gd name="connsiteY0" fmla="*/ 5658 h 144000"/>
                  <a:gd name="connsiteX1" fmla="*/ 0 w 320868"/>
                  <a:gd name="connsiteY1" fmla="*/ 138343 h 144000"/>
                  <a:gd name="connsiteX2" fmla="*/ 160434 w 320868"/>
                  <a:gd name="connsiteY2" fmla="*/ 144000 h 144000"/>
                  <a:gd name="connsiteX3" fmla="*/ 320868 w 320868"/>
                  <a:gd name="connsiteY3" fmla="*/ 138343 h 144000"/>
                  <a:gd name="connsiteX4" fmla="*/ 320868 w 320868"/>
                  <a:gd name="connsiteY4" fmla="*/ 5658 h 144000"/>
                  <a:gd name="connsiteX5" fmla="*/ 160434 w 320868"/>
                  <a:gd name="connsiteY5" fmla="*/ 0 h 14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0868" h="144000">
                    <a:moveTo>
                      <a:pt x="0" y="5658"/>
                    </a:moveTo>
                    <a:lnTo>
                      <a:pt x="0" y="138343"/>
                    </a:lnTo>
                    <a:lnTo>
                      <a:pt x="160434" y="144000"/>
                    </a:lnTo>
                    <a:lnTo>
                      <a:pt x="320868" y="138343"/>
                    </a:lnTo>
                    <a:lnTo>
                      <a:pt x="320868" y="5658"/>
                    </a:lnTo>
                    <a:lnTo>
                      <a:pt x="1604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任意多边形 30"/>
              <p:cNvSpPr/>
              <p:nvPr/>
            </p:nvSpPr>
            <p:spPr>
              <a:xfrm rot="5400000" flipV="1">
                <a:off x="5030506" y="4135086"/>
                <a:ext cx="251784" cy="132685"/>
              </a:xfrm>
              <a:custGeom>
                <a:avLst/>
                <a:gdLst>
                  <a:gd name="connsiteX0" fmla="*/ 0 w 251783"/>
                  <a:gd name="connsiteY0" fmla="*/ 0 h 132685"/>
                  <a:gd name="connsiteX1" fmla="*/ 0 w 251783"/>
                  <a:gd name="connsiteY1" fmla="*/ 132685 h 132685"/>
                  <a:gd name="connsiteX2" fmla="*/ 20 w 251783"/>
                  <a:gd name="connsiteY2" fmla="*/ 132685 h 132685"/>
                  <a:gd name="connsiteX3" fmla="*/ 243409 w 251783"/>
                  <a:gd name="connsiteY3" fmla="*/ 80853 h 132685"/>
                  <a:gd name="connsiteX4" fmla="*/ 251783 w 251783"/>
                  <a:gd name="connsiteY4" fmla="*/ 66344 h 132685"/>
                  <a:gd name="connsiteX5" fmla="*/ 251783 w 251783"/>
                  <a:gd name="connsiteY5" fmla="*/ 66342 h 132685"/>
                  <a:gd name="connsiteX6" fmla="*/ 243409 w 251783"/>
                  <a:gd name="connsiteY6" fmla="*/ 51832 h 132685"/>
                  <a:gd name="connsiteX7" fmla="*/ 20 w 251783"/>
                  <a:gd name="connsiteY7" fmla="*/ 1 h 13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783" h="132685">
                    <a:moveTo>
                      <a:pt x="0" y="0"/>
                    </a:moveTo>
                    <a:lnTo>
                      <a:pt x="0" y="132685"/>
                    </a:lnTo>
                    <a:lnTo>
                      <a:pt x="20" y="132685"/>
                    </a:lnTo>
                    <a:cubicBezTo>
                      <a:pt x="123312" y="123576"/>
                      <a:pt x="215953" y="104289"/>
                      <a:pt x="243409" y="80853"/>
                    </a:cubicBezTo>
                    <a:lnTo>
                      <a:pt x="251783" y="66344"/>
                    </a:lnTo>
                    <a:lnTo>
                      <a:pt x="251783" y="66342"/>
                    </a:lnTo>
                    <a:lnTo>
                      <a:pt x="243409" y="51832"/>
                    </a:lnTo>
                    <a:cubicBezTo>
                      <a:pt x="215953" y="28397"/>
                      <a:pt x="123312" y="9109"/>
                      <a:pt x="20" y="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8" name="组合 33"/>
          <p:cNvGrpSpPr/>
          <p:nvPr/>
        </p:nvGrpSpPr>
        <p:grpSpPr>
          <a:xfrm flipH="1">
            <a:off x="5851611" y="3004170"/>
            <a:ext cx="495482" cy="993178"/>
            <a:chOff x="5269419" y="1825742"/>
            <a:chExt cx="575835" cy="1226424"/>
          </a:xfrm>
        </p:grpSpPr>
        <p:sp>
          <p:nvSpPr>
            <p:cNvPr id="37" name="矩形 34"/>
            <p:cNvSpPr/>
            <p:nvPr/>
          </p:nvSpPr>
          <p:spPr>
            <a:xfrm flipH="1" flipV="1">
              <a:off x="5669304" y="1897742"/>
              <a:ext cx="175950" cy="108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矩形 35"/>
            <p:cNvSpPr/>
            <p:nvPr/>
          </p:nvSpPr>
          <p:spPr>
            <a:xfrm flipH="1" flipV="1">
              <a:off x="5445421" y="1897743"/>
              <a:ext cx="224035" cy="10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矩形 36"/>
            <p:cNvSpPr/>
            <p:nvPr/>
          </p:nvSpPr>
          <p:spPr>
            <a:xfrm flipH="1" flipV="1">
              <a:off x="5269622" y="1897742"/>
              <a:ext cx="175950" cy="108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40" name="组合 37"/>
            <p:cNvGrpSpPr/>
            <p:nvPr/>
          </p:nvGrpSpPr>
          <p:grpSpPr>
            <a:xfrm flipH="1">
              <a:off x="5269419" y="1825742"/>
              <a:ext cx="575632" cy="144000"/>
              <a:chOff x="2615013" y="3962398"/>
              <a:chExt cx="824434" cy="180000"/>
            </a:xfrm>
          </p:grpSpPr>
          <p:sp>
            <p:nvSpPr>
              <p:cNvPr id="45" name="椭圆 42"/>
              <p:cNvSpPr/>
              <p:nvPr/>
            </p:nvSpPr>
            <p:spPr>
              <a:xfrm>
                <a:off x="2615013" y="3962398"/>
                <a:ext cx="824434" cy="180000"/>
              </a:xfrm>
              <a:prstGeom prst="ellipse">
                <a:avLst/>
              </a:prstGeom>
              <a:solidFill>
                <a:srgbClr val="F0D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3"/>
              <p:cNvSpPr/>
              <p:nvPr/>
            </p:nvSpPr>
            <p:spPr>
              <a:xfrm>
                <a:off x="2835905" y="3995066"/>
                <a:ext cx="382650" cy="83545"/>
              </a:xfrm>
              <a:prstGeom prst="ellipse">
                <a:avLst/>
              </a:prstGeom>
              <a:solidFill>
                <a:srgbClr val="A99D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38"/>
            <p:cNvGrpSpPr/>
            <p:nvPr/>
          </p:nvGrpSpPr>
          <p:grpSpPr>
            <a:xfrm rot="5400000" flipH="1">
              <a:off x="5485277" y="2694731"/>
              <a:ext cx="144000" cy="570869"/>
              <a:chOff x="5897341" y="274559"/>
              <a:chExt cx="144000" cy="817611"/>
            </a:xfrm>
          </p:grpSpPr>
          <p:sp>
            <p:nvSpPr>
              <p:cNvPr id="42" name="任意多边形 39"/>
              <p:cNvSpPr/>
              <p:nvPr/>
            </p:nvSpPr>
            <p:spPr>
              <a:xfrm rot="5400000" flipV="1">
                <a:off x="5843449" y="334108"/>
                <a:ext cx="251783" cy="132685"/>
              </a:xfrm>
              <a:custGeom>
                <a:avLst/>
                <a:gdLst>
                  <a:gd name="connsiteX0" fmla="*/ 0 w 251783"/>
                  <a:gd name="connsiteY0" fmla="*/ 66342 h 132685"/>
                  <a:gd name="connsiteX1" fmla="*/ 0 w 251783"/>
                  <a:gd name="connsiteY1" fmla="*/ 66344 h 132685"/>
                  <a:gd name="connsiteX2" fmla="*/ 8374 w 251783"/>
                  <a:gd name="connsiteY2" fmla="*/ 80853 h 132685"/>
                  <a:gd name="connsiteX3" fmla="*/ 251763 w 251783"/>
                  <a:gd name="connsiteY3" fmla="*/ 132685 h 132685"/>
                  <a:gd name="connsiteX4" fmla="*/ 251783 w 251783"/>
                  <a:gd name="connsiteY4" fmla="*/ 132685 h 132685"/>
                  <a:gd name="connsiteX5" fmla="*/ 251783 w 251783"/>
                  <a:gd name="connsiteY5" fmla="*/ 0 h 132685"/>
                  <a:gd name="connsiteX6" fmla="*/ 251763 w 251783"/>
                  <a:gd name="connsiteY6" fmla="*/ 1 h 132685"/>
                  <a:gd name="connsiteX7" fmla="*/ 8374 w 251783"/>
                  <a:gd name="connsiteY7" fmla="*/ 51832 h 13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783" h="132685">
                    <a:moveTo>
                      <a:pt x="0" y="66342"/>
                    </a:moveTo>
                    <a:lnTo>
                      <a:pt x="0" y="66344"/>
                    </a:lnTo>
                    <a:lnTo>
                      <a:pt x="8374" y="80853"/>
                    </a:lnTo>
                    <a:cubicBezTo>
                      <a:pt x="35830" y="104289"/>
                      <a:pt x="128471" y="123576"/>
                      <a:pt x="251763" y="132685"/>
                    </a:cubicBezTo>
                    <a:lnTo>
                      <a:pt x="251783" y="132685"/>
                    </a:lnTo>
                    <a:lnTo>
                      <a:pt x="251783" y="0"/>
                    </a:lnTo>
                    <a:lnTo>
                      <a:pt x="251763" y="1"/>
                    </a:lnTo>
                    <a:cubicBezTo>
                      <a:pt x="128471" y="9109"/>
                      <a:pt x="35830" y="28397"/>
                      <a:pt x="8374" y="518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任意多边形 40"/>
              <p:cNvSpPr/>
              <p:nvPr/>
            </p:nvSpPr>
            <p:spPr>
              <a:xfrm rot="5400000" flipV="1">
                <a:off x="5808907" y="607953"/>
                <a:ext cx="320868" cy="144000"/>
              </a:xfrm>
              <a:custGeom>
                <a:avLst/>
                <a:gdLst>
                  <a:gd name="connsiteX0" fmla="*/ 0 w 320868"/>
                  <a:gd name="connsiteY0" fmla="*/ 5658 h 144000"/>
                  <a:gd name="connsiteX1" fmla="*/ 0 w 320868"/>
                  <a:gd name="connsiteY1" fmla="*/ 138343 h 144000"/>
                  <a:gd name="connsiteX2" fmla="*/ 160434 w 320868"/>
                  <a:gd name="connsiteY2" fmla="*/ 144000 h 144000"/>
                  <a:gd name="connsiteX3" fmla="*/ 320868 w 320868"/>
                  <a:gd name="connsiteY3" fmla="*/ 138343 h 144000"/>
                  <a:gd name="connsiteX4" fmla="*/ 320868 w 320868"/>
                  <a:gd name="connsiteY4" fmla="*/ 5658 h 144000"/>
                  <a:gd name="connsiteX5" fmla="*/ 160434 w 320868"/>
                  <a:gd name="connsiteY5" fmla="*/ 0 h 14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0868" h="144000">
                    <a:moveTo>
                      <a:pt x="0" y="5658"/>
                    </a:moveTo>
                    <a:lnTo>
                      <a:pt x="0" y="138343"/>
                    </a:lnTo>
                    <a:lnTo>
                      <a:pt x="160434" y="144000"/>
                    </a:lnTo>
                    <a:lnTo>
                      <a:pt x="320868" y="138343"/>
                    </a:lnTo>
                    <a:lnTo>
                      <a:pt x="320868" y="5658"/>
                    </a:lnTo>
                    <a:lnTo>
                      <a:pt x="1604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任意多边形 41"/>
              <p:cNvSpPr/>
              <p:nvPr/>
            </p:nvSpPr>
            <p:spPr>
              <a:xfrm rot="5400000" flipV="1">
                <a:off x="5843449" y="899936"/>
                <a:ext cx="251783" cy="132685"/>
              </a:xfrm>
              <a:custGeom>
                <a:avLst/>
                <a:gdLst>
                  <a:gd name="connsiteX0" fmla="*/ 0 w 251783"/>
                  <a:gd name="connsiteY0" fmla="*/ 0 h 132685"/>
                  <a:gd name="connsiteX1" fmla="*/ 0 w 251783"/>
                  <a:gd name="connsiteY1" fmla="*/ 132685 h 132685"/>
                  <a:gd name="connsiteX2" fmla="*/ 20 w 251783"/>
                  <a:gd name="connsiteY2" fmla="*/ 132685 h 132685"/>
                  <a:gd name="connsiteX3" fmla="*/ 243409 w 251783"/>
                  <a:gd name="connsiteY3" fmla="*/ 80853 h 132685"/>
                  <a:gd name="connsiteX4" fmla="*/ 251783 w 251783"/>
                  <a:gd name="connsiteY4" fmla="*/ 66344 h 132685"/>
                  <a:gd name="connsiteX5" fmla="*/ 251783 w 251783"/>
                  <a:gd name="connsiteY5" fmla="*/ 66342 h 132685"/>
                  <a:gd name="connsiteX6" fmla="*/ 243409 w 251783"/>
                  <a:gd name="connsiteY6" fmla="*/ 51832 h 132685"/>
                  <a:gd name="connsiteX7" fmla="*/ 20 w 251783"/>
                  <a:gd name="connsiteY7" fmla="*/ 1 h 13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783" h="132685">
                    <a:moveTo>
                      <a:pt x="0" y="0"/>
                    </a:moveTo>
                    <a:lnTo>
                      <a:pt x="0" y="132685"/>
                    </a:lnTo>
                    <a:lnTo>
                      <a:pt x="20" y="132685"/>
                    </a:lnTo>
                    <a:cubicBezTo>
                      <a:pt x="123312" y="123576"/>
                      <a:pt x="215953" y="104289"/>
                      <a:pt x="243409" y="80853"/>
                    </a:cubicBezTo>
                    <a:lnTo>
                      <a:pt x="251783" y="66344"/>
                    </a:lnTo>
                    <a:lnTo>
                      <a:pt x="251783" y="66342"/>
                    </a:lnTo>
                    <a:lnTo>
                      <a:pt x="243409" y="51832"/>
                    </a:lnTo>
                    <a:cubicBezTo>
                      <a:pt x="215953" y="28397"/>
                      <a:pt x="123312" y="9109"/>
                      <a:pt x="20" y="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" name="组合 44"/>
          <p:cNvGrpSpPr/>
          <p:nvPr/>
        </p:nvGrpSpPr>
        <p:grpSpPr>
          <a:xfrm flipH="1">
            <a:off x="5850988" y="1835911"/>
            <a:ext cx="497001" cy="997861"/>
            <a:chOff x="5262018" y="556300"/>
            <a:chExt cx="577600" cy="1232207"/>
          </a:xfrm>
        </p:grpSpPr>
        <p:grpSp>
          <p:nvGrpSpPr>
            <p:cNvPr id="26" name="组合 45"/>
            <p:cNvGrpSpPr/>
            <p:nvPr/>
          </p:nvGrpSpPr>
          <p:grpSpPr>
            <a:xfrm>
              <a:off x="5263730" y="556300"/>
              <a:ext cx="575888" cy="1152000"/>
              <a:chOff x="5263730" y="556300"/>
              <a:chExt cx="575888" cy="1152000"/>
            </a:xfrm>
          </p:grpSpPr>
          <p:sp>
            <p:nvSpPr>
              <p:cNvPr id="31" name="矩形 50"/>
              <p:cNvSpPr/>
              <p:nvPr/>
            </p:nvSpPr>
            <p:spPr>
              <a:xfrm flipH="1" flipV="1">
                <a:off x="5663412" y="628300"/>
                <a:ext cx="175950" cy="10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51"/>
              <p:cNvSpPr/>
              <p:nvPr/>
            </p:nvSpPr>
            <p:spPr>
              <a:xfrm flipH="1" flipV="1">
                <a:off x="5439529" y="628300"/>
                <a:ext cx="224035" cy="108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52"/>
              <p:cNvSpPr/>
              <p:nvPr/>
            </p:nvSpPr>
            <p:spPr>
              <a:xfrm flipH="1" flipV="1">
                <a:off x="5263730" y="628300"/>
                <a:ext cx="175950" cy="1080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4" name="组合 53"/>
              <p:cNvGrpSpPr/>
              <p:nvPr/>
            </p:nvGrpSpPr>
            <p:grpSpPr>
              <a:xfrm flipH="1">
                <a:off x="5263986" y="556300"/>
                <a:ext cx="575632" cy="144000"/>
                <a:chOff x="2615013" y="3962398"/>
                <a:chExt cx="824434" cy="180000"/>
              </a:xfrm>
            </p:grpSpPr>
            <p:sp>
              <p:nvSpPr>
                <p:cNvPr id="35" name="椭圆 54"/>
                <p:cNvSpPr/>
                <p:nvPr/>
              </p:nvSpPr>
              <p:spPr>
                <a:xfrm>
                  <a:off x="2615013" y="3962398"/>
                  <a:ext cx="824434" cy="180000"/>
                </a:xfrm>
                <a:prstGeom prst="ellipse">
                  <a:avLst/>
                </a:prstGeom>
                <a:solidFill>
                  <a:srgbClr val="F0DD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椭圆 55"/>
                <p:cNvSpPr/>
                <p:nvPr/>
              </p:nvSpPr>
              <p:spPr>
                <a:xfrm>
                  <a:off x="2835905" y="3995066"/>
                  <a:ext cx="382650" cy="83545"/>
                </a:xfrm>
                <a:prstGeom prst="ellipse">
                  <a:avLst/>
                </a:prstGeom>
                <a:solidFill>
                  <a:srgbClr val="A99D8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7" name="组合 46"/>
            <p:cNvGrpSpPr/>
            <p:nvPr/>
          </p:nvGrpSpPr>
          <p:grpSpPr>
            <a:xfrm rot="5400000" flipH="1">
              <a:off x="5477834" y="1428691"/>
              <a:ext cx="144000" cy="575632"/>
              <a:chOff x="5527571" y="2362662"/>
              <a:chExt cx="144000" cy="824433"/>
            </a:xfrm>
          </p:grpSpPr>
          <p:sp>
            <p:nvSpPr>
              <p:cNvPr id="28" name="任意多边形 47"/>
              <p:cNvSpPr/>
              <p:nvPr/>
            </p:nvSpPr>
            <p:spPr>
              <a:xfrm rot="5400000" flipV="1">
                <a:off x="5473679" y="2422211"/>
                <a:ext cx="251783" cy="132685"/>
              </a:xfrm>
              <a:custGeom>
                <a:avLst/>
                <a:gdLst>
                  <a:gd name="connsiteX0" fmla="*/ 0 w 251783"/>
                  <a:gd name="connsiteY0" fmla="*/ 66342 h 132685"/>
                  <a:gd name="connsiteX1" fmla="*/ 0 w 251783"/>
                  <a:gd name="connsiteY1" fmla="*/ 66344 h 132685"/>
                  <a:gd name="connsiteX2" fmla="*/ 8374 w 251783"/>
                  <a:gd name="connsiteY2" fmla="*/ 80853 h 132685"/>
                  <a:gd name="connsiteX3" fmla="*/ 251763 w 251783"/>
                  <a:gd name="connsiteY3" fmla="*/ 132685 h 132685"/>
                  <a:gd name="connsiteX4" fmla="*/ 251783 w 251783"/>
                  <a:gd name="connsiteY4" fmla="*/ 132685 h 132685"/>
                  <a:gd name="connsiteX5" fmla="*/ 251783 w 251783"/>
                  <a:gd name="connsiteY5" fmla="*/ 0 h 132685"/>
                  <a:gd name="connsiteX6" fmla="*/ 251763 w 251783"/>
                  <a:gd name="connsiteY6" fmla="*/ 1 h 132685"/>
                  <a:gd name="connsiteX7" fmla="*/ 8374 w 251783"/>
                  <a:gd name="connsiteY7" fmla="*/ 51832 h 13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783" h="132685">
                    <a:moveTo>
                      <a:pt x="0" y="66342"/>
                    </a:moveTo>
                    <a:lnTo>
                      <a:pt x="0" y="66344"/>
                    </a:lnTo>
                    <a:lnTo>
                      <a:pt x="8374" y="80853"/>
                    </a:lnTo>
                    <a:cubicBezTo>
                      <a:pt x="35830" y="104289"/>
                      <a:pt x="128471" y="123576"/>
                      <a:pt x="251763" y="132685"/>
                    </a:cubicBezTo>
                    <a:lnTo>
                      <a:pt x="251783" y="132685"/>
                    </a:lnTo>
                    <a:lnTo>
                      <a:pt x="251783" y="0"/>
                    </a:lnTo>
                    <a:lnTo>
                      <a:pt x="251763" y="1"/>
                    </a:lnTo>
                    <a:cubicBezTo>
                      <a:pt x="128471" y="9109"/>
                      <a:pt x="35830" y="28397"/>
                      <a:pt x="8374" y="5183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任意多边形 48"/>
              <p:cNvSpPr/>
              <p:nvPr/>
            </p:nvSpPr>
            <p:spPr>
              <a:xfrm rot="5400000" flipV="1">
                <a:off x="5439137" y="2702878"/>
                <a:ext cx="320868" cy="144000"/>
              </a:xfrm>
              <a:custGeom>
                <a:avLst/>
                <a:gdLst>
                  <a:gd name="connsiteX0" fmla="*/ 0 w 320868"/>
                  <a:gd name="connsiteY0" fmla="*/ 5658 h 144000"/>
                  <a:gd name="connsiteX1" fmla="*/ 0 w 320868"/>
                  <a:gd name="connsiteY1" fmla="*/ 138343 h 144000"/>
                  <a:gd name="connsiteX2" fmla="*/ 160434 w 320868"/>
                  <a:gd name="connsiteY2" fmla="*/ 144000 h 144000"/>
                  <a:gd name="connsiteX3" fmla="*/ 320868 w 320868"/>
                  <a:gd name="connsiteY3" fmla="*/ 138343 h 144000"/>
                  <a:gd name="connsiteX4" fmla="*/ 320868 w 320868"/>
                  <a:gd name="connsiteY4" fmla="*/ 5658 h 144000"/>
                  <a:gd name="connsiteX5" fmla="*/ 160434 w 320868"/>
                  <a:gd name="connsiteY5" fmla="*/ 0 h 14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0868" h="144000">
                    <a:moveTo>
                      <a:pt x="0" y="5658"/>
                    </a:moveTo>
                    <a:lnTo>
                      <a:pt x="0" y="138343"/>
                    </a:lnTo>
                    <a:lnTo>
                      <a:pt x="160434" y="144000"/>
                    </a:lnTo>
                    <a:lnTo>
                      <a:pt x="320868" y="138343"/>
                    </a:lnTo>
                    <a:lnTo>
                      <a:pt x="320868" y="5658"/>
                    </a:lnTo>
                    <a:lnTo>
                      <a:pt x="1604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任意多边形 49"/>
              <p:cNvSpPr/>
              <p:nvPr/>
            </p:nvSpPr>
            <p:spPr>
              <a:xfrm rot="5400000" flipV="1">
                <a:off x="5473679" y="2994861"/>
                <a:ext cx="251783" cy="132685"/>
              </a:xfrm>
              <a:custGeom>
                <a:avLst/>
                <a:gdLst>
                  <a:gd name="connsiteX0" fmla="*/ 0 w 251783"/>
                  <a:gd name="connsiteY0" fmla="*/ 0 h 132685"/>
                  <a:gd name="connsiteX1" fmla="*/ 0 w 251783"/>
                  <a:gd name="connsiteY1" fmla="*/ 132685 h 132685"/>
                  <a:gd name="connsiteX2" fmla="*/ 20 w 251783"/>
                  <a:gd name="connsiteY2" fmla="*/ 132685 h 132685"/>
                  <a:gd name="connsiteX3" fmla="*/ 243409 w 251783"/>
                  <a:gd name="connsiteY3" fmla="*/ 80853 h 132685"/>
                  <a:gd name="connsiteX4" fmla="*/ 251783 w 251783"/>
                  <a:gd name="connsiteY4" fmla="*/ 66344 h 132685"/>
                  <a:gd name="connsiteX5" fmla="*/ 251783 w 251783"/>
                  <a:gd name="connsiteY5" fmla="*/ 66342 h 132685"/>
                  <a:gd name="connsiteX6" fmla="*/ 243409 w 251783"/>
                  <a:gd name="connsiteY6" fmla="*/ 51832 h 132685"/>
                  <a:gd name="connsiteX7" fmla="*/ 20 w 251783"/>
                  <a:gd name="connsiteY7" fmla="*/ 1 h 13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783" h="132685">
                    <a:moveTo>
                      <a:pt x="0" y="0"/>
                    </a:moveTo>
                    <a:lnTo>
                      <a:pt x="0" y="132685"/>
                    </a:lnTo>
                    <a:lnTo>
                      <a:pt x="20" y="132685"/>
                    </a:lnTo>
                    <a:cubicBezTo>
                      <a:pt x="123312" y="123576"/>
                      <a:pt x="215953" y="104289"/>
                      <a:pt x="243409" y="80853"/>
                    </a:cubicBezTo>
                    <a:lnTo>
                      <a:pt x="251783" y="66344"/>
                    </a:lnTo>
                    <a:lnTo>
                      <a:pt x="251783" y="66342"/>
                    </a:lnTo>
                    <a:lnTo>
                      <a:pt x="243409" y="51832"/>
                    </a:lnTo>
                    <a:cubicBezTo>
                      <a:pt x="215953" y="28397"/>
                      <a:pt x="123312" y="9109"/>
                      <a:pt x="20" y="1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" name="任意多边形 56"/>
          <p:cNvSpPr/>
          <p:nvPr/>
        </p:nvSpPr>
        <p:spPr>
          <a:xfrm flipV="1">
            <a:off x="6100225" y="1814106"/>
            <a:ext cx="1440000" cy="116614"/>
          </a:xfrm>
          <a:custGeom>
            <a:avLst/>
            <a:gdLst>
              <a:gd name="connsiteX0" fmla="*/ 0 w 1295400"/>
              <a:gd name="connsiteY0" fmla="*/ 0 h 406400"/>
              <a:gd name="connsiteX1" fmla="*/ 0 w 1295400"/>
              <a:gd name="connsiteY1" fmla="*/ 406400 h 406400"/>
              <a:gd name="connsiteX2" fmla="*/ 1295400 w 1295400"/>
              <a:gd name="connsiteY2" fmla="*/ 406400 h 406400"/>
              <a:gd name="connsiteX0" fmla="*/ 12700 w 1295400"/>
              <a:gd name="connsiteY0" fmla="*/ 0 h 520700"/>
              <a:gd name="connsiteX1" fmla="*/ 0 w 1295400"/>
              <a:gd name="connsiteY1" fmla="*/ 520700 h 520700"/>
              <a:gd name="connsiteX2" fmla="*/ 1295400 w 1295400"/>
              <a:gd name="connsiteY2" fmla="*/ 520700 h 520700"/>
              <a:gd name="connsiteX0" fmla="*/ 0 w 1295400"/>
              <a:gd name="connsiteY0" fmla="*/ 0 h 520700"/>
              <a:gd name="connsiteX1" fmla="*/ 0 w 1295400"/>
              <a:gd name="connsiteY1" fmla="*/ 520700 h 520700"/>
              <a:gd name="connsiteX2" fmla="*/ 1295400 w 1295400"/>
              <a:gd name="connsiteY2" fmla="*/ 5207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5400" h="520700">
                <a:moveTo>
                  <a:pt x="0" y="0"/>
                </a:moveTo>
                <a:lnTo>
                  <a:pt x="0" y="520700"/>
                </a:lnTo>
                <a:lnTo>
                  <a:pt x="1295400" y="520700"/>
                </a:lnTo>
              </a:path>
            </a:pathLst>
          </a:cu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57"/>
          <p:cNvSpPr/>
          <p:nvPr/>
        </p:nvSpPr>
        <p:spPr>
          <a:xfrm flipV="1">
            <a:off x="6100224" y="4080466"/>
            <a:ext cx="1440000" cy="116614"/>
          </a:xfrm>
          <a:custGeom>
            <a:avLst/>
            <a:gdLst>
              <a:gd name="connsiteX0" fmla="*/ 0 w 1295400"/>
              <a:gd name="connsiteY0" fmla="*/ 0 h 406400"/>
              <a:gd name="connsiteX1" fmla="*/ 0 w 1295400"/>
              <a:gd name="connsiteY1" fmla="*/ 406400 h 406400"/>
              <a:gd name="connsiteX2" fmla="*/ 1295400 w 1295400"/>
              <a:gd name="connsiteY2" fmla="*/ 406400 h 406400"/>
              <a:gd name="connsiteX0" fmla="*/ 12700 w 1295400"/>
              <a:gd name="connsiteY0" fmla="*/ 0 h 520700"/>
              <a:gd name="connsiteX1" fmla="*/ 0 w 1295400"/>
              <a:gd name="connsiteY1" fmla="*/ 520700 h 520700"/>
              <a:gd name="connsiteX2" fmla="*/ 1295400 w 1295400"/>
              <a:gd name="connsiteY2" fmla="*/ 520700 h 520700"/>
              <a:gd name="connsiteX0" fmla="*/ 0 w 1295400"/>
              <a:gd name="connsiteY0" fmla="*/ 0 h 520700"/>
              <a:gd name="connsiteX1" fmla="*/ 0 w 1295400"/>
              <a:gd name="connsiteY1" fmla="*/ 520700 h 520700"/>
              <a:gd name="connsiteX2" fmla="*/ 1295400 w 1295400"/>
              <a:gd name="connsiteY2" fmla="*/ 5207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5400" h="520700">
                <a:moveTo>
                  <a:pt x="0" y="0"/>
                </a:moveTo>
                <a:lnTo>
                  <a:pt x="0" y="520700"/>
                </a:lnTo>
                <a:lnTo>
                  <a:pt x="1295400" y="52070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58"/>
          <p:cNvSpPr/>
          <p:nvPr/>
        </p:nvSpPr>
        <p:spPr>
          <a:xfrm flipH="1" flipV="1">
            <a:off x="4656000" y="2946824"/>
            <a:ext cx="1440000" cy="116614"/>
          </a:xfrm>
          <a:custGeom>
            <a:avLst/>
            <a:gdLst>
              <a:gd name="connsiteX0" fmla="*/ 0 w 1295400"/>
              <a:gd name="connsiteY0" fmla="*/ 0 h 406400"/>
              <a:gd name="connsiteX1" fmla="*/ 0 w 1295400"/>
              <a:gd name="connsiteY1" fmla="*/ 406400 h 406400"/>
              <a:gd name="connsiteX2" fmla="*/ 1295400 w 1295400"/>
              <a:gd name="connsiteY2" fmla="*/ 406400 h 406400"/>
              <a:gd name="connsiteX0" fmla="*/ 12700 w 1295400"/>
              <a:gd name="connsiteY0" fmla="*/ 0 h 520700"/>
              <a:gd name="connsiteX1" fmla="*/ 0 w 1295400"/>
              <a:gd name="connsiteY1" fmla="*/ 520700 h 520700"/>
              <a:gd name="connsiteX2" fmla="*/ 1295400 w 1295400"/>
              <a:gd name="connsiteY2" fmla="*/ 520700 h 520700"/>
              <a:gd name="connsiteX0" fmla="*/ 0 w 1295400"/>
              <a:gd name="connsiteY0" fmla="*/ 0 h 520700"/>
              <a:gd name="connsiteX1" fmla="*/ 0 w 1295400"/>
              <a:gd name="connsiteY1" fmla="*/ 520700 h 520700"/>
              <a:gd name="connsiteX2" fmla="*/ 1295400 w 1295400"/>
              <a:gd name="connsiteY2" fmla="*/ 5207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5400" h="520700">
                <a:moveTo>
                  <a:pt x="0" y="0"/>
                </a:moveTo>
                <a:lnTo>
                  <a:pt x="0" y="520700"/>
                </a:lnTo>
                <a:lnTo>
                  <a:pt x="1295400" y="520700"/>
                </a:lnTo>
              </a:path>
            </a:pathLst>
          </a:cu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59"/>
          <p:cNvSpPr/>
          <p:nvPr/>
        </p:nvSpPr>
        <p:spPr>
          <a:xfrm flipH="1" flipV="1">
            <a:off x="4657365" y="5202900"/>
            <a:ext cx="1440000" cy="116614"/>
          </a:xfrm>
          <a:custGeom>
            <a:avLst/>
            <a:gdLst>
              <a:gd name="connsiteX0" fmla="*/ 0 w 1295400"/>
              <a:gd name="connsiteY0" fmla="*/ 0 h 406400"/>
              <a:gd name="connsiteX1" fmla="*/ 0 w 1295400"/>
              <a:gd name="connsiteY1" fmla="*/ 406400 h 406400"/>
              <a:gd name="connsiteX2" fmla="*/ 1295400 w 1295400"/>
              <a:gd name="connsiteY2" fmla="*/ 406400 h 406400"/>
              <a:gd name="connsiteX0" fmla="*/ 12700 w 1295400"/>
              <a:gd name="connsiteY0" fmla="*/ 0 h 520700"/>
              <a:gd name="connsiteX1" fmla="*/ 0 w 1295400"/>
              <a:gd name="connsiteY1" fmla="*/ 520700 h 520700"/>
              <a:gd name="connsiteX2" fmla="*/ 1295400 w 1295400"/>
              <a:gd name="connsiteY2" fmla="*/ 520700 h 520700"/>
              <a:gd name="connsiteX0" fmla="*/ 0 w 1295400"/>
              <a:gd name="connsiteY0" fmla="*/ 0 h 520700"/>
              <a:gd name="connsiteX1" fmla="*/ 0 w 1295400"/>
              <a:gd name="connsiteY1" fmla="*/ 520700 h 520700"/>
              <a:gd name="connsiteX2" fmla="*/ 1295400 w 1295400"/>
              <a:gd name="connsiteY2" fmla="*/ 5207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5400" h="520700">
                <a:moveTo>
                  <a:pt x="0" y="0"/>
                </a:moveTo>
                <a:lnTo>
                  <a:pt x="0" y="520700"/>
                </a:lnTo>
                <a:lnTo>
                  <a:pt x="1295400" y="520700"/>
                </a:lnTo>
              </a:path>
            </a:pathLst>
          </a:custGeom>
          <a:noFill/>
          <a:ln w="1905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61"/>
          <p:cNvSpPr/>
          <p:nvPr/>
        </p:nvSpPr>
        <p:spPr>
          <a:xfrm>
            <a:off x="7540222" y="1412386"/>
            <a:ext cx="774413" cy="77441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4</a:t>
            </a:r>
            <a:endParaRPr lang="zh-CN" altLang="en-US" dirty="0"/>
          </a:p>
        </p:txBody>
      </p:sp>
      <p:sp>
        <p:nvSpPr>
          <p:cNvPr id="22" name="圆角矩形 64"/>
          <p:cNvSpPr/>
          <p:nvPr/>
        </p:nvSpPr>
        <p:spPr>
          <a:xfrm>
            <a:off x="3886081" y="2559296"/>
            <a:ext cx="774413" cy="77441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3</a:t>
            </a:r>
            <a:endParaRPr lang="zh-CN" altLang="en-US" dirty="0"/>
          </a:p>
        </p:txBody>
      </p:sp>
      <p:sp>
        <p:nvSpPr>
          <p:cNvPr id="20" name="圆角矩形 67"/>
          <p:cNvSpPr/>
          <p:nvPr/>
        </p:nvSpPr>
        <p:spPr>
          <a:xfrm>
            <a:off x="3886081" y="4815371"/>
            <a:ext cx="774413" cy="77441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1</a:t>
            </a:r>
            <a:endParaRPr lang="zh-CN" altLang="en-US" dirty="0"/>
          </a:p>
        </p:txBody>
      </p:sp>
      <p:sp>
        <p:nvSpPr>
          <p:cNvPr id="18" name="圆角矩形 70"/>
          <p:cNvSpPr/>
          <p:nvPr/>
        </p:nvSpPr>
        <p:spPr>
          <a:xfrm>
            <a:off x="7540224" y="3693259"/>
            <a:ext cx="774413" cy="77441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2</a:t>
            </a:r>
            <a:endParaRPr lang="zh-CN" alt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8401719" y="1279789"/>
            <a:ext cx="3171188" cy="1255049"/>
            <a:chOff x="8686983" y="2032375"/>
            <a:chExt cx="3171188" cy="1255049"/>
          </a:xfrm>
        </p:grpSpPr>
        <p:sp>
          <p:nvSpPr>
            <p:cNvPr id="78" name="Rectangle 77"/>
            <p:cNvSpPr/>
            <p:nvPr/>
          </p:nvSpPr>
          <p:spPr>
            <a:xfrm>
              <a:off x="8688456" y="2333317"/>
              <a:ext cx="316971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Stemming</a:t>
              </a:r>
              <a:endParaRPr lang="en-GB" sz="1400" dirty="0"/>
            </a:p>
            <a:p>
              <a:r>
                <a:rPr lang="en-GB" sz="1400" dirty="0"/>
                <a:t>Assigning the root forms or word. For </a:t>
              </a:r>
              <a:r>
                <a:rPr lang="en-GB" sz="1400" dirty="0" err="1"/>
                <a:t>eg</a:t>
              </a:r>
              <a:r>
                <a:rPr lang="en-GB" sz="1400" dirty="0"/>
                <a:t>: the stem of ‘bringing’, ‘brings’ is ‘bring’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686983" y="203237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b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401719" y="3560661"/>
            <a:ext cx="3171188" cy="1039606"/>
            <a:chOff x="8686983" y="2032375"/>
            <a:chExt cx="3171188" cy="1039606"/>
          </a:xfrm>
        </p:grpSpPr>
        <p:sp>
          <p:nvSpPr>
            <p:cNvPr id="82" name="Rectangle 81"/>
            <p:cNvSpPr/>
            <p:nvPr/>
          </p:nvSpPr>
          <p:spPr>
            <a:xfrm>
              <a:off x="8688456" y="2333317"/>
              <a:ext cx="3169715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GB" sz="1400" dirty="0"/>
            </a:p>
            <a:p>
              <a:r>
                <a:rPr lang="en-GB" sz="1400" dirty="0"/>
                <a:t>Assigning word types to tokens, like</a:t>
              </a:r>
            </a:p>
            <a:p>
              <a:r>
                <a:rPr lang="en-GB" sz="1400" dirty="0"/>
                <a:t>Verb or noun.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686983" y="2032375"/>
              <a:ext cx="24208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Parts-of-speech (POS) </a:t>
              </a:r>
            </a:p>
            <a:p>
              <a:r>
                <a:rPr lang="en-US" sz="1600" b="1" dirty="0"/>
                <a:t>Tagging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 flipH="1">
            <a:off x="556367" y="2426699"/>
            <a:ext cx="3171188" cy="1039606"/>
            <a:chOff x="8686983" y="2032375"/>
            <a:chExt cx="3171188" cy="1039606"/>
          </a:xfrm>
        </p:grpSpPr>
        <p:sp>
          <p:nvSpPr>
            <p:cNvPr id="85" name="Rectangle 84"/>
            <p:cNvSpPr/>
            <p:nvPr/>
          </p:nvSpPr>
          <p:spPr>
            <a:xfrm>
              <a:off x="8688456" y="2333317"/>
              <a:ext cx="3169715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sz="1400" dirty="0"/>
                <a:t>Comparing words, text spans and documents and how similar they are to each other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686983" y="2032375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Similarity</a:t>
              </a:r>
              <a:endParaRPr lang="en-GB" b="1" dirty="0"/>
            </a:p>
          </p:txBody>
        </p:sp>
      </p:grpSp>
      <p:grpSp>
        <p:nvGrpSpPr>
          <p:cNvPr id="87" name="Group 86"/>
          <p:cNvGrpSpPr/>
          <p:nvPr/>
        </p:nvGrpSpPr>
        <p:grpSpPr>
          <a:xfrm flipH="1">
            <a:off x="556367" y="4679221"/>
            <a:ext cx="3171188" cy="824162"/>
            <a:chOff x="8686983" y="2032375"/>
            <a:chExt cx="3171188" cy="824162"/>
          </a:xfrm>
        </p:grpSpPr>
        <p:sp>
          <p:nvSpPr>
            <p:cNvPr id="88" name="Rectangle 87"/>
            <p:cNvSpPr/>
            <p:nvPr/>
          </p:nvSpPr>
          <p:spPr>
            <a:xfrm>
              <a:off x="8688456" y="2333317"/>
              <a:ext cx="316971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sz="1400" dirty="0"/>
                <a:t>Segmenting text into words, punctuations marks etc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8686983" y="2032375"/>
              <a:ext cx="14341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err="1"/>
                <a:t>Tokenisation</a:t>
              </a:r>
              <a:endParaRPr lang="en-GB" sz="1600" b="1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6A16B8A-83E3-4BCB-BB1E-490DC4C09962}"/>
              </a:ext>
            </a:extLst>
          </p:cNvPr>
          <p:cNvSpPr txBox="1"/>
          <p:nvPr/>
        </p:nvSpPr>
        <p:spPr>
          <a:xfrm>
            <a:off x="950710" y="912841"/>
            <a:ext cx="4119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Natural Language Processing (NLP)</a:t>
            </a:r>
          </a:p>
          <a:p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90743A-3CE9-4CB8-AFDB-4DC122D9BCB8}"/>
              </a:ext>
            </a:extLst>
          </p:cNvPr>
          <p:cNvSpPr txBox="1"/>
          <p:nvPr/>
        </p:nvSpPr>
        <p:spPr>
          <a:xfrm>
            <a:off x="7927428" y="5439097"/>
            <a:ext cx="302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1"/>
                </a:solidFill>
              </a:rPr>
              <a:t>Of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course</a:t>
            </a:r>
            <a:r>
              <a:rPr lang="de-DE" dirty="0">
                <a:solidFill>
                  <a:schemeClr val="accent1"/>
                </a:solidFill>
              </a:rPr>
              <a:t>,  </a:t>
            </a:r>
            <a:r>
              <a:rPr lang="de-DE" dirty="0" err="1">
                <a:solidFill>
                  <a:schemeClr val="accent1"/>
                </a:solidFill>
              </a:rPr>
              <a:t>it‘s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more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than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that</a:t>
            </a:r>
            <a:r>
              <a:rPr lang="de-DE" dirty="0">
                <a:solidFill>
                  <a:schemeClr val="accent1"/>
                </a:solidFill>
              </a:rPr>
              <a:t> !!</a:t>
            </a:r>
          </a:p>
        </p:txBody>
      </p:sp>
    </p:spTree>
    <p:extLst>
      <p:ext uri="{BB962C8B-B14F-4D97-AF65-F5344CB8AC3E}">
        <p14:creationId xmlns:p14="http://schemas.microsoft.com/office/powerpoint/2010/main" val="367754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24" grpId="0" animBg="1"/>
      <p:bldP spid="22" grpId="0" animBg="1"/>
      <p:bldP spid="20" grpId="0" animBg="1"/>
      <p:bldP spid="18" grpId="0" animBg="1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1">
  <a:themeElements>
    <a:clrScheme name="Violett II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587</Words>
  <Application>Microsoft Office PowerPoint</Application>
  <PresentationFormat>Widescreen</PresentationFormat>
  <Paragraphs>134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Corbel</vt:lpstr>
      <vt:lpstr>Gill Sans</vt:lpstr>
      <vt:lpstr>Noto Sans Symbols</vt:lpstr>
      <vt:lpstr>Office Theme</vt:lpstr>
      <vt:lpstr>Office1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Aakash Chugh</dc:creator>
  <cp:lastModifiedBy>Aakash Chugh</cp:lastModifiedBy>
  <cp:revision>76</cp:revision>
  <dcterms:created xsi:type="dcterms:W3CDTF">2018-11-13T12:29:29Z</dcterms:created>
  <dcterms:modified xsi:type="dcterms:W3CDTF">2018-12-05T18:12:00Z</dcterms:modified>
</cp:coreProperties>
</file>