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2AD-AFA7-2F67-6671-C17C15796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47969-E6B8-FC4B-D1C1-C0083A9C9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Diagnostic Analysis</a:t>
            </a:r>
          </a:p>
        </p:txBody>
      </p:sp>
    </p:spTree>
    <p:extLst>
      <p:ext uri="{BB962C8B-B14F-4D97-AF65-F5344CB8AC3E}">
        <p14:creationId xmlns:p14="http://schemas.microsoft.com/office/powerpoint/2010/main" val="7600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C9C-896B-62C2-7F4A-7E5DB36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94B3-ECFB-1D86-2645-7D3CC9A1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Heart disease analysis is a multidisciplinary approach that involves collaboration between cardiologists, primary care physicians, radiologists, and other healthcare professionals. 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goal is to provide comprehensive care, early detection, and effective management of heart-related conditions to improve patient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45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6DA83-4348-8C6E-CB72-9419EF17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38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95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182F-593F-5519-22B0-EB48C24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D237-8834-33DF-1F70-6DA2605B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-apple-system"/>
              </a:rPr>
              <a:t>Data Integrity: No missing values were found in the dataset, ensuring robust and reliable results.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Prevalence of Heart Disease: Contrary to expectations, the percentage of individuals without heart disease (51.32%) slightly surpasses those with heart disease (48.66%) in the overall population.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Gender Disparities: Males exhibit a higher susceptibility to heart disease, emphasizing the need for targeted interventions in this demographic.</a:t>
            </a:r>
            <a:endParaRPr lang="en-US" dirty="0">
              <a:latin typeface="-apple-system"/>
            </a:endParaRP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Asymptomatic Chest Pain: Individuals with asymptomatic chest pain show a higher likelihood of heart disease, underscoring the importance of proactive monitoring.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Cholesterol and Blood Pressure Trends: Higher cholesterol and blood pressure levels are associated with an increased risk of heart disease, with subtle variations between genders.</a:t>
            </a:r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 Gender-specific Insights: More males experience asymptomatic chest pain, while ST Depression is more prevalent among males compared to females.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79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202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Söhne</vt:lpstr>
      <vt:lpstr>Office Theme</vt:lpstr>
      <vt:lpstr>HEART DISEASE</vt:lpstr>
      <vt:lpstr>ABOUT</vt:lpstr>
      <vt:lpstr>PowerPoint Presentation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harshita sharma</dc:creator>
  <cp:lastModifiedBy>harshita sharma</cp:lastModifiedBy>
  <cp:revision>1</cp:revision>
  <dcterms:created xsi:type="dcterms:W3CDTF">2024-01-13T06:10:22Z</dcterms:created>
  <dcterms:modified xsi:type="dcterms:W3CDTF">2024-01-13T06:23:19Z</dcterms:modified>
</cp:coreProperties>
</file>