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-5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EA4A52-8B46-42BF-9F6C-3073EA22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4F16E2-7833-4AC9-9DB9-B62EE99DE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26574-147D-42D8-94E8-56C1F15A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E29BAD-FAFA-4BD9-B237-0E0B9D7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1BD972-247E-44E0-BB0B-EE24E4F1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6347C1-EFC1-48C4-BC8A-244D076B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F60FFA-0DB2-4C8A-8DDA-0D437140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E86449-0B72-4C57-8234-0C428E5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3181B7-87E5-4B2B-86AE-2F98CB63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1F61F4-BE6C-4125-BB3C-12EE08C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DD01162-BED5-4A81-B2B7-102A48DAF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8A9669-8725-42C9-A90B-5B3106125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150758-70EE-4F5C-BB3D-9A1C40E9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A9BEFC-6266-4BEC-8BE8-5320E47C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B74A8B-2E94-43C6-ADC3-0F4FB81E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24136-B8F6-4992-8C3C-18CF4F32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05E45-FFD9-4735-8B59-18127069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9049E-DB8C-4AA0-928A-04715AE3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2753A-CE55-45F1-82BB-E58DD81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B966FE-956E-423E-A01D-63C538A4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84DCC-97B9-4F8E-AB72-86FD4EE2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FC8695-34DC-4BF6-B221-2112CF8C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1BEC3F-D720-4221-8A68-D7235E1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0A3ED9-8078-4EA3-8AA4-A73DA4B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A45C20-2E25-4643-A968-2F30E333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7B9AEC-A7D2-4362-BA71-86E76D91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A9DEA9-DF1F-474D-9F17-D5B92F31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ADA18F-63E6-4CAF-901D-8749EA65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8E76FF-7DCD-4547-BCB0-383C8A2E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D9E262-F7CF-4664-AD97-D90B8927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7DCD3E-596B-4A31-91B6-97032225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A4531-838C-4010-BCB0-1F33101D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B7A2B2-103D-4FED-96E8-39C3AC96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C288DE-943A-442B-8575-1724FFE6F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38D8200-912B-4948-B25A-963CC4156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4ADC57-A654-41B2-A00C-866979DC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06D4360-86DC-41D6-88D1-318251F5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F1AF4D-AF8D-4D33-BC9C-0891A5E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2D0F467-C446-45E4-96D8-F0236F3F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76923-D418-4709-AA54-DD7E6DD1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B378B94-FB38-4454-8D1D-D8C233B6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B437E9-E4E8-4C92-96CF-4632589F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793512-C5CF-473D-9B01-53AC5156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1381F6-DE93-4903-8098-51DAB740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8EC772-D331-4B77-AAC8-0B05778D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8526B3-6227-437D-BEF0-4065C6E0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55A29-7254-4DE9-8CC2-F033D48E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24D1F7-B6CB-4A83-8FBD-1F84DF356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F35100-B8FA-4F9E-9ADB-86BF1F4A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5BE8ED-B731-424F-B327-EA007D88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D2590F-60EF-428F-9A45-6587AD3F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91C02D-6E31-4BDD-AA69-3898DB9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C36AF-1D54-41FA-AF5A-DF84C403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9CB7749-E906-4361-B552-5F10486A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71131-D9A0-4528-AD38-9F2B7876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F68701-D002-493F-A371-A9E86AF2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51FD14-74D8-4AF9-A17B-081C2205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62531A-AB21-4949-8D47-8058F54B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3488C6-68F9-4223-A872-1CA23CB5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9B9B01-FF9C-4E47-AC04-224451511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CCF79-80F5-48AC-8722-50053C93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A85C-DF41-4B43-B007-24D4952F5B23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6D2812-12B8-4993-BDF5-28533E95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CC44E8-46C1-4CA4-9C0C-4FC32848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92BA-0CEF-4C7C-B68D-0B3FE41B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1F2984-FEC6-4E2D-846B-0D40D3C93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Arabica Coffee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D178E8-B29B-4097-BDA7-BBA80175A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2222F-96AA-45A5-8CA5-00B240CA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CAFCCD-3D4D-4DB7-979F-DCE5634F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13" y="1783680"/>
            <a:ext cx="10515600" cy="4351338"/>
          </a:xfrm>
        </p:spPr>
        <p:txBody>
          <a:bodyPr/>
          <a:lstStyle/>
          <a:p>
            <a:r>
              <a:rPr lang="en-US" dirty="0"/>
              <a:t>Arabica coffee is the world benchmark for coffee futures contracts that trade on the Intercontinental Exchange (ICE).</a:t>
            </a:r>
          </a:p>
          <a:p>
            <a:r>
              <a:rPr lang="en-US" dirty="0"/>
              <a:t>Arabica accounts for 75% of the world’s production</a:t>
            </a:r>
          </a:p>
          <a:p>
            <a:r>
              <a:rPr lang="en-US" dirty="0"/>
              <a:t>Arabica mostly cultivated in Brazil: 40% of world’s total supply </a:t>
            </a:r>
          </a:p>
          <a:p>
            <a:r>
              <a:rPr lang="en-US" dirty="0"/>
              <a:t>Major exporters are : Columbia, Peru, India, Uganda, Ethiopia, Mexico, Cote Ivoire.</a:t>
            </a:r>
          </a:p>
          <a:p>
            <a:r>
              <a:rPr lang="en-US" dirty="0"/>
              <a:t>Ethiopia is the birthplace of Arabica Coffee Tree. </a:t>
            </a:r>
          </a:p>
          <a:p>
            <a:r>
              <a:rPr lang="en-US" dirty="0"/>
              <a:t>Coffee is a popular commodity -&gt; huge global demand</a:t>
            </a:r>
          </a:p>
        </p:txBody>
      </p:sp>
    </p:spTree>
    <p:extLst>
      <p:ext uri="{BB962C8B-B14F-4D97-AF65-F5344CB8AC3E}">
        <p14:creationId xmlns:p14="http://schemas.microsoft.com/office/powerpoint/2010/main" val="2609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66AD5-716B-4F5E-B125-4929CF6C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EE793-2DF4-4C83-B243-FB92E545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Bloomberg, Arabica Coffee extends losses on Brazil Crop</a:t>
            </a:r>
          </a:p>
          <a:p>
            <a:r>
              <a:rPr lang="en-US" dirty="0"/>
              <a:t>Arabica coffee touches lowest for most active contract since March 1, 2016 as traders weigh potential for bigger Brazil crop.</a:t>
            </a:r>
          </a:p>
          <a:p>
            <a:r>
              <a:rPr lang="en-US" dirty="0"/>
              <a:t>Source: ICE Futures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7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4B319-EE67-461B-AD37-F50A3294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Arabica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4016EF-AAB3-476A-8DD3-2D5AC80D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AX1 </a:t>
            </a:r>
            <a:r>
              <a:rPr lang="en-US" dirty="0" err="1"/>
              <a:t>Comdty</a:t>
            </a:r>
            <a:r>
              <a:rPr lang="en-US" dirty="0"/>
              <a:t> – Generic First Coffee Arabica</a:t>
            </a:r>
          </a:p>
          <a:p>
            <a:r>
              <a:rPr lang="en-US" dirty="0"/>
              <a:t>KCA </a:t>
            </a:r>
            <a:r>
              <a:rPr lang="en-US" dirty="0" err="1"/>
              <a:t>Comdty</a:t>
            </a:r>
            <a:r>
              <a:rPr lang="en-US" dirty="0"/>
              <a:t> – Coffee ‘C’, Active Contract</a:t>
            </a:r>
          </a:p>
          <a:p>
            <a:r>
              <a:rPr lang="en-US" dirty="0"/>
              <a:t>KCU8 </a:t>
            </a:r>
            <a:r>
              <a:rPr lang="en-US" dirty="0" err="1"/>
              <a:t>Comdty</a:t>
            </a:r>
            <a:r>
              <a:rPr lang="en-US" dirty="0"/>
              <a:t> – Coffee ‘C’ Future Sep18</a:t>
            </a:r>
          </a:p>
          <a:p>
            <a:r>
              <a:rPr lang="en-US" dirty="0"/>
              <a:t>KCN8 </a:t>
            </a:r>
            <a:r>
              <a:rPr lang="en-US" dirty="0" err="1"/>
              <a:t>Comdty</a:t>
            </a:r>
            <a:r>
              <a:rPr lang="en-US" dirty="0"/>
              <a:t> – Coffee ‘C’ Future July18</a:t>
            </a:r>
          </a:p>
          <a:p>
            <a:r>
              <a:rPr lang="en-US" dirty="0"/>
              <a:t>KCZ8 </a:t>
            </a:r>
            <a:r>
              <a:rPr lang="en-US" dirty="0" err="1"/>
              <a:t>Comty</a:t>
            </a:r>
            <a:r>
              <a:rPr lang="en-US" dirty="0"/>
              <a:t> – Coffee ‘C’ Future Dec18</a:t>
            </a:r>
          </a:p>
          <a:p>
            <a:r>
              <a:rPr lang="en-US" dirty="0"/>
              <a:t>KCH9 </a:t>
            </a:r>
            <a:r>
              <a:rPr lang="en-US" dirty="0" err="1"/>
              <a:t>Comdty</a:t>
            </a:r>
            <a:r>
              <a:rPr lang="en-US" dirty="0"/>
              <a:t> – Coffee ‘C’ Future Mar19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0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History and importance -DID YOU KNOW ... that coffee is the second-most traded commodity in the whole world, second only to crude oil.</a:t>
            </a:r>
          </a:p>
          <a:p>
            <a:r>
              <a:rPr lang="en-US" dirty="0"/>
              <a:t>https://</a:t>
            </a:r>
            <a:r>
              <a:rPr lang="en-US" dirty="0" err="1"/>
              <a:t>www.rogersfamilyco.com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/know-top-ten-traded-commodities/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top 5 –Climate (rainfall, temperature) topography</a:t>
            </a:r>
          </a:p>
          <a:p>
            <a:r>
              <a:rPr lang="en-US" dirty="0"/>
              <a:t>Consumption-economic factor, education, GDP, income</a:t>
            </a:r>
          </a:p>
          <a:p>
            <a:r>
              <a:rPr lang="en-US" dirty="0"/>
              <a:t>Market -volatility</a:t>
            </a:r>
          </a:p>
          <a:p>
            <a:r>
              <a:rPr lang="en-US" dirty="0"/>
              <a:t>How this all ties together – regression, conclusion</a:t>
            </a:r>
          </a:p>
          <a:p>
            <a:r>
              <a:rPr lang="en-US" dirty="0"/>
              <a:t>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7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259</Words>
  <Application>Microsoft Macintosh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Arabica Coffee</vt:lpstr>
      <vt:lpstr>PowerPoint Presentation</vt:lpstr>
      <vt:lpstr>Coffee Risk</vt:lpstr>
      <vt:lpstr>Arabica Coffee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 Fahrutdinova</dc:creator>
  <cp:lastModifiedBy>AF</cp:lastModifiedBy>
  <cp:revision>14</cp:revision>
  <dcterms:created xsi:type="dcterms:W3CDTF">2018-07-02T23:34:33Z</dcterms:created>
  <dcterms:modified xsi:type="dcterms:W3CDTF">2018-07-04T00:28:31Z</dcterms:modified>
</cp:coreProperties>
</file>