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1" r:id="rId2"/>
    <p:sldId id="285" r:id="rId3"/>
    <p:sldId id="289" r:id="rId4"/>
    <p:sldId id="277" r:id="rId5"/>
    <p:sldId id="287" r:id="rId6"/>
    <p:sldId id="290" r:id="rId7"/>
    <p:sldId id="284" r:id="rId8"/>
    <p:sldId id="286" r:id="rId9"/>
    <p:sldId id="291" r:id="rId10"/>
    <p:sldId id="288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3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11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3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7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4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0t-OCG79-U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7FBD-6A00-4403-AC61-C068533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237713"/>
            <a:ext cx="10077557" cy="1325563"/>
          </a:xfrm>
        </p:spPr>
        <p:txBody>
          <a:bodyPr/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CNN_P</a:t>
            </a:r>
            <a:r>
              <a:rPr lang="en-US" altLang="ko-KR" sz="4400" kern="0" spc="0" dirty="0" err="1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oo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8482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1" y="5663413"/>
            <a:ext cx="12192000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이렇게 특징을 추출하는 과정은 여러 번 반복하여 데이터를 얻습니다</a:t>
            </a:r>
            <a:r>
              <a:rPr lang="en-US" altLang="ko-KR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.</a:t>
            </a:r>
          </a:p>
          <a:p>
            <a:pPr algn="ctr"/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특징 추출을 통해 얻게 된 수치 데이터로 분류까지 완료한다면 이미지 분석 완료 </a:t>
            </a:r>
            <a:r>
              <a:rPr lang="en-US" altLang="ko-KR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!</a:t>
            </a:r>
          </a:p>
        </p:txBody>
      </p:sp>
      <p:pic>
        <p:nvPicPr>
          <p:cNvPr id="3" name="온라인 미디어 2" title="Convolutional Neural Network Visualization by Otavio Good">
            <a:hlinkClick r:id="" action="ppaction://media"/>
            <a:extLst>
              <a:ext uri="{FF2B5EF4-FFF2-40B4-BE49-F238E27FC236}">
                <a16:creationId xmlns:a16="http://schemas.microsoft.com/office/drawing/2014/main" id="{91B1D382-2C9F-41AD-AB2C-4D5DB4CBE0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35394" y="1040235"/>
            <a:ext cx="7961729" cy="44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8" y="2275640"/>
            <a:ext cx="10077557" cy="764845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Thank you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445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DB0CD-4778-4705-AA2D-2BFDD289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5"/>
          <a:stretch/>
        </p:blipFill>
        <p:spPr>
          <a:xfrm>
            <a:off x="389368" y="5039271"/>
            <a:ext cx="11413262" cy="1245254"/>
          </a:xfrm>
          <a:prstGeom prst="rect">
            <a:avLst/>
          </a:prstGeom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풀링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계층은 입력 영상의 크기를 줄이는 역할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D13E9F-D58F-40A7-A53D-5DD7F21C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89"/>
          <a:stretch/>
        </p:blipFill>
        <p:spPr>
          <a:xfrm>
            <a:off x="389367" y="1300438"/>
            <a:ext cx="11413265" cy="38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DB0CD-4778-4705-AA2D-2BFDD289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5"/>
          <a:stretch/>
        </p:blipFill>
        <p:spPr>
          <a:xfrm>
            <a:off x="389368" y="5039271"/>
            <a:ext cx="11413262" cy="1245254"/>
          </a:xfrm>
          <a:prstGeom prst="rect">
            <a:avLst/>
          </a:prstGeom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풀링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계층은 입력 영상의 크기를 줄이는 역할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D13E9F-D58F-40A7-A53D-5DD7F21C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89"/>
          <a:stretch/>
        </p:blipFill>
        <p:spPr>
          <a:xfrm>
            <a:off x="389367" y="1300438"/>
            <a:ext cx="11413265" cy="38115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8B3D93-6077-4D24-97B7-2C165FAB9F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00AFDAD-1E6B-4695-8B89-D5764A47A2D7}"/>
              </a:ext>
            </a:extLst>
          </p:cNvPr>
          <p:cNvSpPr txBox="1">
            <a:spLocks/>
          </p:cNvSpPr>
          <p:nvPr/>
        </p:nvSpPr>
        <p:spPr>
          <a:xfrm>
            <a:off x="1057221" y="2376971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4400" kern="0" spc="0" dirty="0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왜 굳이 피처 </a:t>
            </a:r>
            <a:r>
              <a:rPr lang="ko-KR" altLang="en-US" sz="4400" kern="0" spc="0" dirty="0" err="1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맵의</a:t>
            </a:r>
            <a:r>
              <a:rPr lang="ko-KR" altLang="en-US" sz="4400" kern="0" spc="0" dirty="0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크기를 줄이는가 </a:t>
            </a:r>
            <a:r>
              <a:rPr lang="en-US" altLang="ko-KR" sz="4400" kern="0" spc="0" dirty="0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096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DFE797-641F-433C-96EE-F1B3D50D5943}"/>
              </a:ext>
            </a:extLst>
          </p:cNvPr>
          <p:cNvSpPr/>
          <p:nvPr/>
        </p:nvSpPr>
        <p:spPr>
          <a:xfrm>
            <a:off x="6545179" y="6236367"/>
            <a:ext cx="1700463" cy="397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991F7-B8AA-44E8-B502-30AF9C1E04C4}"/>
              </a:ext>
            </a:extLst>
          </p:cNvPr>
          <p:cNvSpPr/>
          <p:nvPr/>
        </p:nvSpPr>
        <p:spPr>
          <a:xfrm>
            <a:off x="6689558" y="5710989"/>
            <a:ext cx="2245895" cy="368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808B8D-6A00-49C7-87BE-3D8C296C5BD9}"/>
              </a:ext>
            </a:extLst>
          </p:cNvPr>
          <p:cNvSpPr txBox="1">
            <a:spLocks/>
          </p:cNvSpPr>
          <p:nvPr/>
        </p:nvSpPr>
        <p:spPr>
          <a:xfrm>
            <a:off x="0" y="5579802"/>
            <a:ext cx="12192000" cy="121403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영상의 크기를 반감</a:t>
            </a:r>
            <a:r>
              <a:rPr lang="en-US" altLang="ko-KR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-&gt; </a:t>
            </a: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계산량을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줄여줌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데이터에 치중된 </a:t>
            </a: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과적합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방지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DB0CD-4778-4705-AA2D-2BFDD289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5"/>
          <a:stretch/>
        </p:blipFill>
        <p:spPr>
          <a:xfrm>
            <a:off x="1156955" y="4411372"/>
            <a:ext cx="9511045" cy="1037711"/>
          </a:xfrm>
          <a:prstGeom prst="rect">
            <a:avLst/>
          </a:prstGeom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4" y="349563"/>
            <a:ext cx="6473000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풀링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계층은 입력 영상의 크기를 줄이는 역할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D13E9F-D58F-40A7-A53D-5DD7F21C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89"/>
          <a:stretch/>
        </p:blipFill>
        <p:spPr>
          <a:xfrm>
            <a:off x="1156955" y="1235121"/>
            <a:ext cx="9511045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많은 필터로 인해 데이터의 크기가 매우 쉽게 커짐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026" name="Picture 2" descr="페이스북, 딥페이크에 사용된 AI 찾아낸다 - 지디넷코리아">
            <a:extLst>
              <a:ext uri="{FF2B5EF4-FFF2-40B4-BE49-F238E27FC236}">
                <a16:creationId xmlns:a16="http://schemas.microsoft.com/office/drawing/2014/main" id="{ED34C0BC-D75E-4B5D-8999-D8C75EE9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13" y="1351030"/>
            <a:ext cx="8834773" cy="49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DB0CD-4778-4705-AA2D-2BFDD289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5"/>
          <a:stretch/>
        </p:blipFill>
        <p:spPr>
          <a:xfrm>
            <a:off x="389368" y="5039271"/>
            <a:ext cx="11413262" cy="1245254"/>
          </a:xfrm>
          <a:prstGeom prst="rect">
            <a:avLst/>
          </a:prstGeom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많은 필터로 인해 데이터의 크기가 </a:t>
            </a:r>
            <a:r>
              <a:rPr lang="ko-KR" altLang="en-US" sz="2400" b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매우 쉽게 커짐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D13E9F-D58F-40A7-A53D-5DD7F21C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89"/>
          <a:stretch/>
        </p:blipFill>
        <p:spPr>
          <a:xfrm>
            <a:off x="389367" y="1300438"/>
            <a:ext cx="11413265" cy="38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3651-555D-4FA2-9F45-9C44EB04FB1B}"/>
              </a:ext>
            </a:extLst>
          </p:cNvPr>
          <p:cNvSpPr/>
          <p:nvPr/>
        </p:nvSpPr>
        <p:spPr>
          <a:xfrm>
            <a:off x="4042611" y="6236367"/>
            <a:ext cx="4090736" cy="397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808B8D-6A00-49C7-87BE-3D8C296C5BD9}"/>
              </a:ext>
            </a:extLst>
          </p:cNvPr>
          <p:cNvSpPr txBox="1">
            <a:spLocks/>
          </p:cNvSpPr>
          <p:nvPr/>
        </p:nvSpPr>
        <p:spPr>
          <a:xfrm>
            <a:off x="0" y="5579802"/>
            <a:ext cx="12192000" cy="121403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풀링</a:t>
            </a: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계층은 영상의 크기를 줄이는 과정에서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ctr"/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대략적인 정보 특성만 남게 됨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DB0CD-4778-4705-AA2D-2BFDD289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5"/>
          <a:stretch/>
        </p:blipFill>
        <p:spPr>
          <a:xfrm>
            <a:off x="1156955" y="4411372"/>
            <a:ext cx="9511045" cy="1037711"/>
          </a:xfrm>
          <a:prstGeom prst="rect">
            <a:avLst/>
          </a:prstGeom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많은 필터로 인해 데이터의 크기가 </a:t>
            </a:r>
            <a:r>
              <a:rPr lang="ko-KR" altLang="en-US" sz="2400" b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매우 쉽게 커짐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D13E9F-D58F-40A7-A53D-5DD7F21C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89"/>
          <a:stretch/>
        </p:blipFill>
        <p:spPr>
          <a:xfrm>
            <a:off x="1156955" y="1235121"/>
            <a:ext cx="9511045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많은 필터로 인해 데이터의 크기가 </a:t>
            </a:r>
            <a:r>
              <a:rPr lang="ko-KR" altLang="en-US" sz="2400" b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매우 쉽게 커짐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F9D3D-E771-4C9D-9C07-CCBBBBFC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1758016" y="1200659"/>
            <a:ext cx="8316486" cy="53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5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Poo</a:t>
            </a:r>
            <a:r>
              <a:rPr lang="en-US" altLang="ko-KR" b="1" i="0" dirty="0">
                <a:effectLst/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ling 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E7D79867-6095-41B5-8945-49BF34598991}"/>
              </a:ext>
            </a:extLst>
          </p:cNvPr>
          <p:cNvSpPr txBox="1">
            <a:spLocks/>
          </p:cNvSpPr>
          <p:nvPr/>
        </p:nvSpPr>
        <p:spPr>
          <a:xfrm>
            <a:off x="3400443" y="349563"/>
            <a:ext cx="7492145" cy="59191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컬러 이미지</a:t>
            </a:r>
            <a:endParaRPr lang="en-US" altLang="ko-KR" sz="2400" b="1" dirty="0"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364292-5764-41B8-92BD-C9DF722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43" y="1087237"/>
            <a:ext cx="8330163" cy="5495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B584DC-FC8A-40D2-A5B7-6A4BCA0D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32" y="2255947"/>
            <a:ext cx="4401208" cy="34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134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130</Words>
  <Application>Microsoft Office PowerPoint</Application>
  <PresentationFormat>와이드스크린</PresentationFormat>
  <Paragraphs>26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HG꼬딕씨_Pro 60g</vt:lpstr>
      <vt:lpstr>HG꼬딕씨_Pro 80g</vt:lpstr>
      <vt:lpstr>Malgun Gothic</vt:lpstr>
      <vt:lpstr>배달의민족 한나는 열한살</vt:lpstr>
      <vt:lpstr>Arial</vt:lpstr>
      <vt:lpstr>Avenir Next LT Pro Light</vt:lpstr>
      <vt:lpstr>Wingdings</vt:lpstr>
      <vt:lpstr>RocaVTI</vt:lpstr>
      <vt:lpstr>CNN_Pooling Layer</vt:lpstr>
      <vt:lpstr>Pooling layer</vt:lpstr>
      <vt:lpstr>Pooling layer</vt:lpstr>
      <vt:lpstr>Pooling layer</vt:lpstr>
      <vt:lpstr>Pooling layer</vt:lpstr>
      <vt:lpstr>Pooling layer</vt:lpstr>
      <vt:lpstr>Pooling layer</vt:lpstr>
      <vt:lpstr>Pooling layer</vt:lpstr>
      <vt:lpstr>Pooling layer</vt:lpstr>
      <vt:lpstr>Pooling layer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2기 </dc:title>
  <dc:creator>김 혜현</dc:creator>
  <cp:lastModifiedBy>김 혜현</cp:lastModifiedBy>
  <cp:revision>18</cp:revision>
  <dcterms:created xsi:type="dcterms:W3CDTF">2021-10-29T09:19:47Z</dcterms:created>
  <dcterms:modified xsi:type="dcterms:W3CDTF">2022-01-15T15:14:08Z</dcterms:modified>
</cp:coreProperties>
</file>