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</p:sldMasterIdLst>
  <p:sldIdLst>
    <p:sldId id="261" r:id="rId2"/>
    <p:sldId id="27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217E4-8758-4B09-A536-ADF16F1039BA}" v="1196" dt="2022-01-04T07:33:07.901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혜현" userId="e28146d6e02de89b" providerId="LiveId" clId="{1D2217E4-8758-4B09-A536-ADF16F1039BA}"/>
    <pc:docChg chg="undo custSel addSld delSld modSld sldOrd">
      <pc:chgData name="김 혜현" userId="e28146d6e02de89b" providerId="LiveId" clId="{1D2217E4-8758-4B09-A536-ADF16F1039BA}" dt="2022-01-04T07:35:54.738" v="9238" actId="1076"/>
      <pc:docMkLst>
        <pc:docMk/>
      </pc:docMkLst>
      <pc:sldChg chg="addSp delSp modSp mod">
        <pc:chgData name="김 혜현" userId="e28146d6e02de89b" providerId="LiveId" clId="{1D2217E4-8758-4B09-A536-ADF16F1039BA}" dt="2022-01-02T08:00:40.194" v="400" actId="1076"/>
        <pc:sldMkLst>
          <pc:docMk/>
          <pc:sldMk cId="0" sldId="277"/>
        </pc:sldMkLst>
        <pc:spChg chg="mod ord">
          <ac:chgData name="김 혜현" userId="e28146d6e02de89b" providerId="LiveId" clId="{1D2217E4-8758-4B09-A536-ADF16F1039BA}" dt="2022-01-02T08:00:40.194" v="400" actId="1076"/>
          <ac:spMkLst>
            <pc:docMk/>
            <pc:sldMk cId="0" sldId="277"/>
            <ac:spMk id="2" creationId="{00000000-0000-0000-0000-000000000000}"/>
          </ac:spMkLst>
        </pc:spChg>
        <pc:spChg chg="del mod">
          <ac:chgData name="김 혜현" userId="e28146d6e02de89b" providerId="LiveId" clId="{1D2217E4-8758-4B09-A536-ADF16F1039BA}" dt="2022-01-02T07:54:40.334" v="255" actId="478"/>
          <ac:spMkLst>
            <pc:docMk/>
            <pc:sldMk cId="0" sldId="277"/>
            <ac:spMk id="7" creationId="{00000000-0000-0000-0000-000000000000}"/>
          </ac:spMkLst>
        </pc:spChg>
        <pc:spChg chg="add mod">
          <ac:chgData name="김 혜현" userId="e28146d6e02de89b" providerId="LiveId" clId="{1D2217E4-8758-4B09-A536-ADF16F1039BA}" dt="2022-01-02T08:00:17.874" v="391" actId="571"/>
          <ac:spMkLst>
            <pc:docMk/>
            <pc:sldMk cId="0" sldId="277"/>
            <ac:spMk id="8" creationId="{49EE900C-555D-41C0-AD90-17A9CC7C3502}"/>
          </ac:spMkLst>
        </pc:spChg>
        <pc:spChg chg="add del">
          <ac:chgData name="김 혜현" userId="e28146d6e02de89b" providerId="LiveId" clId="{1D2217E4-8758-4B09-A536-ADF16F1039BA}" dt="2022-01-02T07:53:17.619" v="230" actId="478"/>
          <ac:spMkLst>
            <pc:docMk/>
            <pc:sldMk cId="0" sldId="277"/>
            <ac:spMk id="40" creationId="{00000000-0000-0000-0000-000000000000}"/>
          </ac:spMkLst>
        </pc:spChg>
        <pc:cxnChg chg="add del">
          <ac:chgData name="김 혜현" userId="e28146d6e02de89b" providerId="LiveId" clId="{1D2217E4-8758-4B09-A536-ADF16F1039BA}" dt="2022-01-02T07:53:17.619" v="230" actId="478"/>
          <ac:cxnSpMkLst>
            <pc:docMk/>
            <pc:sldMk cId="0" sldId="277"/>
            <ac:cxnSpMk id="5" creationId="{00000000-0000-0000-0000-000000000000}"/>
          </ac:cxnSpMkLst>
        </pc:cxnChg>
      </pc:sldChg>
      <pc:sldChg chg="del">
        <pc:chgData name="김 혜현" userId="e28146d6e02de89b" providerId="LiveId" clId="{1D2217E4-8758-4B09-A536-ADF16F1039BA}" dt="2022-01-02T09:56:19.466" v="4224" actId="47"/>
        <pc:sldMkLst>
          <pc:docMk/>
          <pc:sldMk cId="0" sldId="284"/>
        </pc:sldMkLst>
      </pc:sldChg>
      <pc:sldChg chg="del">
        <pc:chgData name="김 혜현" userId="e28146d6e02de89b" providerId="LiveId" clId="{1D2217E4-8758-4B09-A536-ADF16F1039BA}" dt="2022-01-02T09:56:19.466" v="4224" actId="47"/>
        <pc:sldMkLst>
          <pc:docMk/>
          <pc:sldMk cId="0" sldId="285"/>
        </pc:sldMkLst>
      </pc:sldChg>
      <pc:sldChg chg="del">
        <pc:chgData name="김 혜현" userId="e28146d6e02de89b" providerId="LiveId" clId="{1D2217E4-8758-4B09-A536-ADF16F1039BA}" dt="2022-01-02T09:56:19.466" v="4224" actId="47"/>
        <pc:sldMkLst>
          <pc:docMk/>
          <pc:sldMk cId="0" sldId="286"/>
        </pc:sldMkLst>
      </pc:sldChg>
      <pc:sldChg chg="del">
        <pc:chgData name="김 혜현" userId="e28146d6e02de89b" providerId="LiveId" clId="{1D2217E4-8758-4B09-A536-ADF16F1039BA}" dt="2022-01-02T09:56:19.466" v="4224" actId="47"/>
        <pc:sldMkLst>
          <pc:docMk/>
          <pc:sldMk cId="0" sldId="287"/>
        </pc:sldMkLst>
      </pc:sldChg>
      <pc:sldChg chg="del">
        <pc:chgData name="김 혜현" userId="e28146d6e02de89b" providerId="LiveId" clId="{1D2217E4-8758-4B09-A536-ADF16F1039BA}" dt="2022-01-02T09:56:19.466" v="4224" actId="47"/>
        <pc:sldMkLst>
          <pc:docMk/>
          <pc:sldMk cId="0" sldId="288"/>
        </pc:sldMkLst>
      </pc:sldChg>
      <pc:sldChg chg="del">
        <pc:chgData name="김 혜현" userId="e28146d6e02de89b" providerId="LiveId" clId="{1D2217E4-8758-4B09-A536-ADF16F1039BA}" dt="2022-01-02T09:56:19.466" v="4224" actId="47"/>
        <pc:sldMkLst>
          <pc:docMk/>
          <pc:sldMk cId="0" sldId="289"/>
        </pc:sldMkLst>
      </pc:sldChg>
      <pc:sldChg chg="delSp modSp add mod">
        <pc:chgData name="김 혜현" userId="e28146d6e02de89b" providerId="LiveId" clId="{1D2217E4-8758-4B09-A536-ADF16F1039BA}" dt="2022-01-02T08:01:31.016" v="417" actId="1076"/>
        <pc:sldMkLst>
          <pc:docMk/>
          <pc:sldMk cId="2344461568" sldId="290"/>
        </pc:sldMkLst>
        <pc:spChg chg="mod">
          <ac:chgData name="김 혜현" userId="e28146d6e02de89b" providerId="LiveId" clId="{1D2217E4-8758-4B09-A536-ADF16F1039BA}" dt="2022-01-02T08:01:19.186" v="413" actId="1076"/>
          <ac:spMkLst>
            <pc:docMk/>
            <pc:sldMk cId="2344461568" sldId="290"/>
            <ac:spMk id="2" creationId="{00000000-0000-0000-0000-000000000000}"/>
          </ac:spMkLst>
        </pc:spChg>
        <pc:spChg chg="mod">
          <ac:chgData name="김 혜현" userId="e28146d6e02de89b" providerId="LiveId" clId="{1D2217E4-8758-4B09-A536-ADF16F1039BA}" dt="2022-01-02T08:01:31.016" v="417" actId="1076"/>
          <ac:spMkLst>
            <pc:docMk/>
            <pc:sldMk cId="2344461568" sldId="290"/>
            <ac:spMk id="7" creationId="{00000000-0000-0000-0000-000000000000}"/>
          </ac:spMkLst>
        </pc:spChg>
        <pc:spChg chg="del">
          <ac:chgData name="김 혜현" userId="e28146d6e02de89b" providerId="LiveId" clId="{1D2217E4-8758-4B09-A536-ADF16F1039BA}" dt="2022-01-02T07:59:19.400" v="368" actId="478"/>
          <ac:spMkLst>
            <pc:docMk/>
            <pc:sldMk cId="2344461568" sldId="290"/>
            <ac:spMk id="40" creationId="{00000000-0000-0000-0000-000000000000}"/>
          </ac:spMkLst>
        </pc:spChg>
        <pc:cxnChg chg="del">
          <ac:chgData name="김 혜현" userId="e28146d6e02de89b" providerId="LiveId" clId="{1D2217E4-8758-4B09-A536-ADF16F1039BA}" dt="2022-01-02T07:59:19.400" v="368" actId="478"/>
          <ac:cxnSpMkLst>
            <pc:docMk/>
            <pc:sldMk cId="2344461568" sldId="290"/>
            <ac:cxnSpMk id="5" creationId="{00000000-0000-0000-0000-000000000000}"/>
          </ac:cxnSpMkLst>
        </pc:cxnChg>
      </pc:sldChg>
      <pc:sldChg chg="addSp delSp modSp add mod">
        <pc:chgData name="김 혜현" userId="e28146d6e02de89b" providerId="LiveId" clId="{1D2217E4-8758-4B09-A536-ADF16F1039BA}" dt="2022-01-02T08:43:39.270" v="728" actId="22"/>
        <pc:sldMkLst>
          <pc:docMk/>
          <pc:sldMk cId="3243422858" sldId="291"/>
        </pc:sldMkLst>
        <pc:spChg chg="mod">
          <ac:chgData name="김 혜현" userId="e28146d6e02de89b" providerId="LiveId" clId="{1D2217E4-8758-4B09-A536-ADF16F1039BA}" dt="2022-01-02T08:02:02.635" v="446"/>
          <ac:spMkLst>
            <pc:docMk/>
            <pc:sldMk cId="3243422858" sldId="291"/>
            <ac:spMk id="2" creationId="{00000000-0000-0000-0000-000000000000}"/>
          </ac:spMkLst>
        </pc:spChg>
        <pc:spChg chg="del">
          <ac:chgData name="김 혜현" userId="e28146d6e02de89b" providerId="LiveId" clId="{1D2217E4-8758-4B09-A536-ADF16F1039BA}" dt="2022-01-02T08:02:04.182" v="447" actId="478"/>
          <ac:spMkLst>
            <pc:docMk/>
            <pc:sldMk cId="3243422858" sldId="291"/>
            <ac:spMk id="7" creationId="{00000000-0000-0000-0000-000000000000}"/>
          </ac:spMkLst>
        </pc:spChg>
        <pc:spChg chg="add mod">
          <ac:chgData name="김 혜현" userId="e28146d6e02de89b" providerId="LiveId" clId="{1D2217E4-8758-4B09-A536-ADF16F1039BA}" dt="2022-01-02T08:40:51.738" v="687" actId="1036"/>
          <ac:spMkLst>
            <pc:docMk/>
            <pc:sldMk cId="3243422858" sldId="291"/>
            <ac:spMk id="8" creationId="{0DD6A448-6826-4A91-8160-1C393E585AF4}"/>
          </ac:spMkLst>
        </pc:spChg>
        <pc:spChg chg="add mod">
          <ac:chgData name="김 혜현" userId="e28146d6e02de89b" providerId="LiveId" clId="{1D2217E4-8758-4B09-A536-ADF16F1039BA}" dt="2022-01-02T08:42:48.065" v="712" actId="1076"/>
          <ac:spMkLst>
            <pc:docMk/>
            <pc:sldMk cId="3243422858" sldId="291"/>
            <ac:spMk id="9" creationId="{E0A09F22-02C5-477A-9F0B-845C50FC976A}"/>
          </ac:spMkLst>
        </pc:spChg>
        <pc:spChg chg="add mod">
          <ac:chgData name="김 혜현" userId="e28146d6e02de89b" providerId="LiveId" clId="{1D2217E4-8758-4B09-A536-ADF16F1039BA}" dt="2022-01-02T08:43:03.212" v="726" actId="1038"/>
          <ac:spMkLst>
            <pc:docMk/>
            <pc:sldMk cId="3243422858" sldId="291"/>
            <ac:spMk id="10" creationId="{B17E110D-DFCF-480B-B1A1-3215F82897C3}"/>
          </ac:spMkLst>
        </pc:spChg>
        <pc:spChg chg="add del">
          <ac:chgData name="김 혜현" userId="e28146d6e02de89b" providerId="LiveId" clId="{1D2217E4-8758-4B09-A536-ADF16F1039BA}" dt="2022-01-02T08:43:39.270" v="728" actId="22"/>
          <ac:spMkLst>
            <pc:docMk/>
            <pc:sldMk cId="3243422858" sldId="291"/>
            <ac:spMk id="11" creationId="{6B2F1A62-845D-49E3-A5F7-9810F0AA1A0C}"/>
          </ac:spMkLst>
        </pc:spChg>
        <pc:picChg chg="add mod">
          <ac:chgData name="김 혜현" userId="e28146d6e02de89b" providerId="LiveId" clId="{1D2217E4-8758-4B09-A536-ADF16F1039BA}" dt="2022-01-02T08:42:43.153" v="711" actId="1076"/>
          <ac:picMkLst>
            <pc:docMk/>
            <pc:sldMk cId="3243422858" sldId="291"/>
            <ac:picMk id="4" creationId="{21CD08CB-CA30-4325-BD77-65DCEB3218BF}"/>
          </ac:picMkLst>
        </pc:picChg>
      </pc:sldChg>
      <pc:sldChg chg="addSp delSp modSp add mod">
        <pc:chgData name="김 혜현" userId="e28146d6e02de89b" providerId="LiveId" clId="{1D2217E4-8758-4B09-A536-ADF16F1039BA}" dt="2022-01-02T09:01:06.004" v="1717" actId="22"/>
        <pc:sldMkLst>
          <pc:docMk/>
          <pc:sldMk cId="3827440016" sldId="292"/>
        </pc:sldMkLst>
        <pc:spChg chg="mod">
          <ac:chgData name="김 혜현" userId="e28146d6e02de89b" providerId="LiveId" clId="{1D2217E4-8758-4B09-A536-ADF16F1039BA}" dt="2022-01-02T08:47:23.259" v="1156" actId="20577"/>
          <ac:spMkLst>
            <pc:docMk/>
            <pc:sldMk cId="3827440016" sldId="292"/>
            <ac:spMk id="2" creationId="{00000000-0000-0000-0000-000000000000}"/>
          </ac:spMkLst>
        </pc:spChg>
        <pc:spChg chg="add del mod topLvl">
          <ac:chgData name="김 혜현" userId="e28146d6e02de89b" providerId="LiveId" clId="{1D2217E4-8758-4B09-A536-ADF16F1039BA}" dt="2022-01-02T08:52:35.941" v="1183" actId="478"/>
          <ac:spMkLst>
            <pc:docMk/>
            <pc:sldMk cId="3827440016" sldId="292"/>
            <ac:spMk id="6" creationId="{2463DE53-8879-4342-A4F1-825D048D2794}"/>
          </ac:spMkLst>
        </pc:spChg>
        <pc:spChg chg="mod">
          <ac:chgData name="김 혜현" userId="e28146d6e02de89b" providerId="LiveId" clId="{1D2217E4-8758-4B09-A536-ADF16F1039BA}" dt="2022-01-02T08:46:38.036" v="1155"/>
          <ac:spMkLst>
            <pc:docMk/>
            <pc:sldMk cId="3827440016" sldId="292"/>
            <ac:spMk id="8" creationId="{0DD6A448-6826-4A91-8160-1C393E585AF4}"/>
          </ac:spMkLst>
        </pc:spChg>
        <pc:spChg chg="del">
          <ac:chgData name="김 혜현" userId="e28146d6e02de89b" providerId="LiveId" clId="{1D2217E4-8758-4B09-A536-ADF16F1039BA}" dt="2022-01-02T08:48:29.014" v="1157" actId="478"/>
          <ac:spMkLst>
            <pc:docMk/>
            <pc:sldMk cId="3827440016" sldId="292"/>
            <ac:spMk id="9" creationId="{E0A09F22-02C5-477A-9F0B-845C50FC976A}"/>
          </ac:spMkLst>
        </pc:spChg>
        <pc:spChg chg="del">
          <ac:chgData name="김 혜현" userId="e28146d6e02de89b" providerId="LiveId" clId="{1D2217E4-8758-4B09-A536-ADF16F1039BA}" dt="2022-01-02T08:48:29.014" v="1157" actId="478"/>
          <ac:spMkLst>
            <pc:docMk/>
            <pc:sldMk cId="3827440016" sldId="292"/>
            <ac:spMk id="10" creationId="{B17E110D-DFCF-480B-B1A1-3215F82897C3}"/>
          </ac:spMkLst>
        </pc:spChg>
        <pc:spChg chg="add mod">
          <ac:chgData name="김 혜현" userId="e28146d6e02de89b" providerId="LiveId" clId="{1D2217E4-8758-4B09-A536-ADF16F1039BA}" dt="2022-01-02T08:54:50.966" v="1403" actId="1076"/>
          <ac:spMkLst>
            <pc:docMk/>
            <pc:sldMk cId="3827440016" sldId="292"/>
            <ac:spMk id="13" creationId="{DCC4A0B4-8171-421A-BB3C-BB72BECD74C5}"/>
          </ac:spMkLst>
        </pc:spChg>
        <pc:spChg chg="add mod">
          <ac:chgData name="김 혜현" userId="e28146d6e02de89b" providerId="LiveId" clId="{1D2217E4-8758-4B09-A536-ADF16F1039BA}" dt="2022-01-02T09:00:46.960" v="1715" actId="1076"/>
          <ac:spMkLst>
            <pc:docMk/>
            <pc:sldMk cId="3827440016" sldId="292"/>
            <ac:spMk id="15" creationId="{64E586F1-4248-4296-9279-2A3540803ED3}"/>
          </ac:spMkLst>
        </pc:spChg>
        <pc:spChg chg="add del">
          <ac:chgData name="김 혜현" userId="e28146d6e02de89b" providerId="LiveId" clId="{1D2217E4-8758-4B09-A536-ADF16F1039BA}" dt="2022-01-02T09:01:06.004" v="1717" actId="22"/>
          <ac:spMkLst>
            <pc:docMk/>
            <pc:sldMk cId="3827440016" sldId="292"/>
            <ac:spMk id="17" creationId="{BB75A613-4B35-4819-BAA1-F966D7C6E4B9}"/>
          </ac:spMkLst>
        </pc:spChg>
        <pc:grpChg chg="add del mod">
          <ac:chgData name="김 혜현" userId="e28146d6e02de89b" providerId="LiveId" clId="{1D2217E4-8758-4B09-A536-ADF16F1039BA}" dt="2022-01-02T08:52:31.811" v="1181" actId="165"/>
          <ac:grpSpMkLst>
            <pc:docMk/>
            <pc:sldMk cId="3827440016" sldId="292"/>
            <ac:grpSpMk id="7" creationId="{DB6C6C0A-E619-4C1F-B1B7-EBADB9493615}"/>
          </ac:grpSpMkLst>
        </pc:grpChg>
        <pc:picChg chg="del">
          <ac:chgData name="김 혜현" userId="e28146d6e02de89b" providerId="LiveId" clId="{1D2217E4-8758-4B09-A536-ADF16F1039BA}" dt="2022-01-02T08:48:29.432" v="1158" actId="478"/>
          <ac:picMkLst>
            <pc:docMk/>
            <pc:sldMk cId="3827440016" sldId="292"/>
            <ac:picMk id="4" creationId="{21CD08CB-CA30-4325-BD77-65DCEB3218BF}"/>
          </ac:picMkLst>
        </pc:picChg>
        <pc:picChg chg="add mod ord topLvl modCrop">
          <ac:chgData name="김 혜현" userId="e28146d6e02de89b" providerId="LiveId" clId="{1D2217E4-8758-4B09-A536-ADF16F1039BA}" dt="2022-01-02T08:54:46.408" v="1402" actId="1076"/>
          <ac:picMkLst>
            <pc:docMk/>
            <pc:sldMk cId="3827440016" sldId="292"/>
            <ac:picMk id="5" creationId="{3CB17252-BEF7-4C60-80ED-5DCBAD6F9D72}"/>
          </ac:picMkLst>
        </pc:picChg>
        <pc:picChg chg="add del mod ord topLvl modCrop">
          <ac:chgData name="김 혜현" userId="e28146d6e02de89b" providerId="LiveId" clId="{1D2217E4-8758-4B09-A536-ADF16F1039BA}" dt="2022-01-02T08:52:35.119" v="1182" actId="478"/>
          <ac:picMkLst>
            <pc:docMk/>
            <pc:sldMk cId="3827440016" sldId="292"/>
            <ac:picMk id="11" creationId="{D5AC8669-C8DD-4C2B-88AE-3EF630006320}"/>
          </ac:picMkLst>
        </pc:picChg>
        <pc:picChg chg="add mod modCrop">
          <ac:chgData name="김 혜현" userId="e28146d6e02de89b" providerId="LiveId" clId="{1D2217E4-8758-4B09-A536-ADF16F1039BA}" dt="2022-01-02T08:55:19.737" v="1412" actId="1036"/>
          <ac:picMkLst>
            <pc:docMk/>
            <pc:sldMk cId="3827440016" sldId="292"/>
            <ac:picMk id="14" creationId="{E4610199-E5AD-473C-9A3F-C06A8857294F}"/>
          </ac:picMkLst>
        </pc:picChg>
      </pc:sldChg>
      <pc:sldChg chg="addSp delSp modSp add mod">
        <pc:chgData name="김 혜현" userId="e28146d6e02de89b" providerId="LiveId" clId="{1D2217E4-8758-4B09-A536-ADF16F1039BA}" dt="2022-01-02T09:13:26.869" v="2574" actId="1036"/>
        <pc:sldMkLst>
          <pc:docMk/>
          <pc:sldMk cId="2528244421" sldId="293"/>
        </pc:sldMkLst>
        <pc:spChg chg="del topLvl">
          <ac:chgData name="김 혜현" userId="e28146d6e02de89b" providerId="LiveId" clId="{1D2217E4-8758-4B09-A536-ADF16F1039BA}" dt="2022-01-02T09:01:22.100" v="1725" actId="478"/>
          <ac:spMkLst>
            <pc:docMk/>
            <pc:sldMk cId="2528244421" sldId="293"/>
            <ac:spMk id="6" creationId="{2463DE53-8879-4342-A4F1-825D048D2794}"/>
          </ac:spMkLst>
        </pc:spChg>
        <pc:spChg chg="add mod">
          <ac:chgData name="김 혜현" userId="e28146d6e02de89b" providerId="LiveId" clId="{1D2217E4-8758-4B09-A536-ADF16F1039BA}" dt="2022-01-02T09:09:34.680" v="2146" actId="1035"/>
          <ac:spMkLst>
            <pc:docMk/>
            <pc:sldMk cId="2528244421" sldId="293"/>
            <ac:spMk id="9" creationId="{98E40F8D-30E5-4783-AC85-058996E26BD7}"/>
          </ac:spMkLst>
        </pc:spChg>
        <pc:spChg chg="add mod">
          <ac:chgData name="김 혜현" userId="e28146d6e02de89b" providerId="LiveId" clId="{1D2217E4-8758-4B09-A536-ADF16F1039BA}" dt="2022-01-02T09:13:26.869" v="2574" actId="1036"/>
          <ac:spMkLst>
            <pc:docMk/>
            <pc:sldMk cId="2528244421" sldId="293"/>
            <ac:spMk id="10" creationId="{F367C51E-C412-4D5A-B9A5-A42B4C14E76F}"/>
          </ac:spMkLst>
        </pc:spChg>
        <pc:grpChg chg="del">
          <ac:chgData name="김 혜현" userId="e28146d6e02de89b" providerId="LiveId" clId="{1D2217E4-8758-4B09-A536-ADF16F1039BA}" dt="2022-01-02T09:01:22.100" v="1725" actId="478"/>
          <ac:grpSpMkLst>
            <pc:docMk/>
            <pc:sldMk cId="2528244421" sldId="293"/>
            <ac:grpSpMk id="7" creationId="{DB6C6C0A-E619-4C1F-B1B7-EBADB9493615}"/>
          </ac:grpSpMkLst>
        </pc:grpChg>
        <pc:picChg chg="del">
          <ac:chgData name="김 혜현" userId="e28146d6e02de89b" providerId="LiveId" clId="{1D2217E4-8758-4B09-A536-ADF16F1039BA}" dt="2022-01-02T09:01:19.968" v="1724" actId="478"/>
          <ac:picMkLst>
            <pc:docMk/>
            <pc:sldMk cId="2528244421" sldId="293"/>
            <ac:picMk id="5" creationId="{3CB17252-BEF7-4C60-80ED-5DCBAD6F9D72}"/>
          </ac:picMkLst>
        </pc:picChg>
        <pc:picChg chg="mod topLvl">
          <ac:chgData name="김 혜현" userId="e28146d6e02de89b" providerId="LiveId" clId="{1D2217E4-8758-4B09-A536-ADF16F1039BA}" dt="2022-01-02T09:06:47.457" v="1731" actId="14100"/>
          <ac:picMkLst>
            <pc:docMk/>
            <pc:sldMk cId="2528244421" sldId="293"/>
            <ac:picMk id="11" creationId="{D5AC8669-C8DD-4C2B-88AE-3EF630006320}"/>
          </ac:picMkLst>
        </pc:picChg>
      </pc:sldChg>
      <pc:sldChg chg="addSp delSp modSp add mod ord">
        <pc:chgData name="김 혜현" userId="e28146d6e02de89b" providerId="LiveId" clId="{1D2217E4-8758-4B09-A536-ADF16F1039BA}" dt="2022-01-02T09:33:42.922" v="2787" actId="21"/>
        <pc:sldMkLst>
          <pc:docMk/>
          <pc:sldMk cId="2047516253" sldId="294"/>
        </pc:sldMkLst>
        <pc:spChg chg="mod">
          <ac:chgData name="김 혜현" userId="e28146d6e02de89b" providerId="LiveId" clId="{1D2217E4-8758-4B09-A536-ADF16F1039BA}" dt="2022-01-02T09:15:07.265" v="2594"/>
          <ac:spMkLst>
            <pc:docMk/>
            <pc:sldMk cId="2047516253" sldId="294"/>
            <ac:spMk id="2" creationId="{00000000-0000-0000-0000-000000000000}"/>
          </ac:spMkLst>
        </pc:spChg>
        <pc:spChg chg="add mod">
          <ac:chgData name="김 혜현" userId="e28146d6e02de89b" providerId="LiveId" clId="{1D2217E4-8758-4B09-A536-ADF16F1039BA}" dt="2022-01-02T09:24:03.870" v="2785" actId="1582"/>
          <ac:spMkLst>
            <pc:docMk/>
            <pc:sldMk cId="2047516253" sldId="294"/>
            <ac:spMk id="6" creationId="{32FECD34-7777-4B38-AC20-7CF6A4539CAD}"/>
          </ac:spMkLst>
        </pc:spChg>
        <pc:spChg chg="mod">
          <ac:chgData name="김 혜현" userId="e28146d6e02de89b" providerId="LiveId" clId="{1D2217E4-8758-4B09-A536-ADF16F1039BA}" dt="2022-01-02T09:20:57.651" v="2777" actId="1076"/>
          <ac:spMkLst>
            <pc:docMk/>
            <pc:sldMk cId="2047516253" sldId="294"/>
            <ac:spMk id="8" creationId="{0DD6A448-6826-4A91-8160-1C393E585AF4}"/>
          </ac:spMkLst>
        </pc:spChg>
        <pc:spChg chg="del mod">
          <ac:chgData name="김 혜현" userId="e28146d6e02de89b" providerId="LiveId" clId="{1D2217E4-8758-4B09-A536-ADF16F1039BA}" dt="2022-01-02T09:01:14.508" v="1721" actId="478"/>
          <ac:spMkLst>
            <pc:docMk/>
            <pc:sldMk cId="2047516253" sldId="294"/>
            <ac:spMk id="13" creationId="{DCC4A0B4-8171-421A-BB3C-BB72BECD74C5}"/>
          </ac:spMkLst>
        </pc:spChg>
        <pc:spChg chg="del">
          <ac:chgData name="김 혜현" userId="e28146d6e02de89b" providerId="LiveId" clId="{1D2217E4-8758-4B09-A536-ADF16F1039BA}" dt="2022-01-02T09:01:17.118" v="1722" actId="478"/>
          <ac:spMkLst>
            <pc:docMk/>
            <pc:sldMk cId="2047516253" sldId="294"/>
            <ac:spMk id="15" creationId="{64E586F1-4248-4296-9279-2A3540803ED3}"/>
          </ac:spMkLst>
        </pc:spChg>
        <pc:spChg chg="add del">
          <ac:chgData name="김 혜현" userId="e28146d6e02de89b" providerId="LiveId" clId="{1D2217E4-8758-4B09-A536-ADF16F1039BA}" dt="2022-01-02T09:15:18.302" v="2596" actId="478"/>
          <ac:spMkLst>
            <pc:docMk/>
            <pc:sldMk cId="2047516253" sldId="294"/>
            <ac:spMk id="39" creationId="{00000000-0000-0000-0000-000000000000}"/>
          </ac:spMkLst>
        </pc:spChg>
        <pc:picChg chg="add mod">
          <ac:chgData name="김 혜현" userId="e28146d6e02de89b" providerId="LiveId" clId="{1D2217E4-8758-4B09-A536-ADF16F1039BA}" dt="2022-01-02T09:22:07.574" v="2782" actId="1036"/>
          <ac:picMkLst>
            <pc:docMk/>
            <pc:sldMk cId="2047516253" sldId="294"/>
            <ac:picMk id="4" creationId="{2B3CC4AF-1FA7-4CD6-8758-72422E2FCCBB}"/>
          </ac:picMkLst>
        </pc:picChg>
        <pc:picChg chg="del">
          <ac:chgData name="김 혜현" userId="e28146d6e02de89b" providerId="LiveId" clId="{1D2217E4-8758-4B09-A536-ADF16F1039BA}" dt="2022-01-02T09:01:13.092" v="1719" actId="478"/>
          <ac:picMkLst>
            <pc:docMk/>
            <pc:sldMk cId="2047516253" sldId="294"/>
            <ac:picMk id="5" creationId="{3CB17252-BEF7-4C60-80ED-5DCBAD6F9D72}"/>
          </ac:picMkLst>
        </pc:picChg>
        <pc:picChg chg="add del">
          <ac:chgData name="김 혜현" userId="e28146d6e02de89b" providerId="LiveId" clId="{1D2217E4-8758-4B09-A536-ADF16F1039BA}" dt="2022-01-02T09:33:42.922" v="2787" actId="21"/>
          <ac:picMkLst>
            <pc:docMk/>
            <pc:sldMk cId="2047516253" sldId="294"/>
            <ac:picMk id="9" creationId="{B73EE136-EABE-4E18-861A-7C1F845093B6}"/>
          </ac:picMkLst>
        </pc:picChg>
        <pc:picChg chg="del">
          <ac:chgData name="김 혜현" userId="e28146d6e02de89b" providerId="LiveId" clId="{1D2217E4-8758-4B09-A536-ADF16F1039BA}" dt="2022-01-02T09:01:17.461" v="1723" actId="478"/>
          <ac:picMkLst>
            <pc:docMk/>
            <pc:sldMk cId="2047516253" sldId="294"/>
            <ac:picMk id="14" creationId="{E4610199-E5AD-473C-9A3F-C06A8857294F}"/>
          </ac:picMkLst>
        </pc:picChg>
      </pc:sldChg>
      <pc:sldChg chg="addSp delSp modSp add mod">
        <pc:chgData name="김 혜현" userId="e28146d6e02de89b" providerId="LiveId" clId="{1D2217E4-8758-4B09-A536-ADF16F1039BA}" dt="2022-01-02T09:43:22.951" v="3014" actId="1036"/>
        <pc:sldMkLst>
          <pc:docMk/>
          <pc:sldMk cId="3994527208" sldId="295"/>
        </pc:sldMkLst>
        <pc:spChg chg="del">
          <ac:chgData name="김 혜현" userId="e28146d6e02de89b" providerId="LiveId" clId="{1D2217E4-8758-4B09-A536-ADF16F1039BA}" dt="2022-01-02T09:33:46.842" v="2790" actId="478"/>
          <ac:spMkLst>
            <pc:docMk/>
            <pc:sldMk cId="3994527208" sldId="295"/>
            <ac:spMk id="6" creationId="{32FECD34-7777-4B38-AC20-7CF6A4539CAD}"/>
          </ac:spMkLst>
        </pc:spChg>
        <pc:spChg chg="add mod">
          <ac:chgData name="김 혜현" userId="e28146d6e02de89b" providerId="LiveId" clId="{1D2217E4-8758-4B09-A536-ADF16F1039BA}" dt="2022-01-02T09:43:22.951" v="3014" actId="1036"/>
          <ac:spMkLst>
            <pc:docMk/>
            <pc:sldMk cId="3994527208" sldId="295"/>
            <ac:spMk id="9" creationId="{17AC6256-0F57-4BB3-BE69-B60F0D472E36}"/>
          </ac:spMkLst>
        </pc:spChg>
        <pc:picChg chg="del">
          <ac:chgData name="김 혜현" userId="e28146d6e02de89b" providerId="LiveId" clId="{1D2217E4-8758-4B09-A536-ADF16F1039BA}" dt="2022-01-02T09:33:46.024" v="2789" actId="478"/>
          <ac:picMkLst>
            <pc:docMk/>
            <pc:sldMk cId="3994527208" sldId="295"/>
            <ac:picMk id="4" creationId="{2B3CC4AF-1FA7-4CD6-8758-72422E2FCCBB}"/>
          </ac:picMkLst>
        </pc:picChg>
        <pc:picChg chg="add mod">
          <ac:chgData name="김 혜현" userId="e28146d6e02de89b" providerId="LiveId" clId="{1D2217E4-8758-4B09-A536-ADF16F1039BA}" dt="2022-01-02T09:40:37.682" v="3001" actId="1036"/>
          <ac:picMkLst>
            <pc:docMk/>
            <pc:sldMk cId="3994527208" sldId="295"/>
            <ac:picMk id="5" creationId="{32B1880E-7C9D-4FF0-8017-D627DB1E4746}"/>
          </ac:picMkLst>
        </pc:picChg>
      </pc:sldChg>
      <pc:sldChg chg="addSp delSp modSp add mod">
        <pc:chgData name="김 혜현" userId="e28146d6e02de89b" providerId="LiveId" clId="{1D2217E4-8758-4B09-A536-ADF16F1039BA}" dt="2022-01-04T07:33:07.900" v="9233"/>
        <pc:sldMkLst>
          <pc:docMk/>
          <pc:sldMk cId="2646305104" sldId="296"/>
        </pc:sldMkLst>
        <pc:spChg chg="mod">
          <ac:chgData name="김 혜현" userId="e28146d6e02de89b" providerId="LiveId" clId="{1D2217E4-8758-4B09-A536-ADF16F1039BA}" dt="2022-01-04T07:33:07.900" v="9233"/>
          <ac:spMkLst>
            <pc:docMk/>
            <pc:sldMk cId="2646305104" sldId="296"/>
            <ac:spMk id="2" creationId="{00000000-0000-0000-0000-000000000000}"/>
          </ac:spMkLst>
        </pc:spChg>
        <pc:spChg chg="add del mod">
          <ac:chgData name="김 혜현" userId="e28146d6e02de89b" providerId="LiveId" clId="{1D2217E4-8758-4B09-A536-ADF16F1039BA}" dt="2022-01-02T09:52:00.616" v="3805"/>
          <ac:spMkLst>
            <pc:docMk/>
            <pc:sldMk cId="2646305104" sldId="296"/>
            <ac:spMk id="7" creationId="{C95803B2-AE87-4640-A710-3B1B2FB645B6}"/>
          </ac:spMkLst>
        </pc:spChg>
        <pc:spChg chg="mod">
          <ac:chgData name="김 혜현" userId="e28146d6e02de89b" providerId="LiveId" clId="{1D2217E4-8758-4B09-A536-ADF16F1039BA}" dt="2022-01-02T09:51:12.901" v="3801" actId="1076"/>
          <ac:spMkLst>
            <pc:docMk/>
            <pc:sldMk cId="2646305104" sldId="296"/>
            <ac:spMk id="8" creationId="{0DD6A448-6826-4A91-8160-1C393E585AF4}"/>
          </ac:spMkLst>
        </pc:spChg>
        <pc:spChg chg="del">
          <ac:chgData name="김 혜현" userId="e28146d6e02de89b" providerId="LiveId" clId="{1D2217E4-8758-4B09-A536-ADF16F1039BA}" dt="2022-01-02T09:46:16.945" v="3388" actId="478"/>
          <ac:spMkLst>
            <pc:docMk/>
            <pc:sldMk cId="2646305104" sldId="296"/>
            <ac:spMk id="9" creationId="{17AC6256-0F57-4BB3-BE69-B60F0D472E36}"/>
          </ac:spMkLst>
        </pc:spChg>
        <pc:spChg chg="add mod">
          <ac:chgData name="김 혜현" userId="e28146d6e02de89b" providerId="LiveId" clId="{1D2217E4-8758-4B09-A536-ADF16F1039BA}" dt="2022-01-02T09:53:54.071" v="4176" actId="1076"/>
          <ac:spMkLst>
            <pc:docMk/>
            <pc:sldMk cId="2646305104" sldId="296"/>
            <ac:spMk id="10" creationId="{0902AE9B-3F45-4E63-8297-E350173895CA}"/>
          </ac:spMkLst>
        </pc:spChg>
        <pc:spChg chg="add mod">
          <ac:chgData name="김 혜현" userId="e28146d6e02de89b" providerId="LiveId" clId="{1D2217E4-8758-4B09-A536-ADF16F1039BA}" dt="2022-01-02T09:54:00.973" v="4181" actId="1036"/>
          <ac:spMkLst>
            <pc:docMk/>
            <pc:sldMk cId="2646305104" sldId="296"/>
            <ac:spMk id="11" creationId="{428AFEA9-8675-487D-9CEB-CB87480C68D8}"/>
          </ac:spMkLst>
        </pc:spChg>
        <pc:spChg chg="add mod">
          <ac:chgData name="김 혜현" userId="e28146d6e02de89b" providerId="LiveId" clId="{1D2217E4-8758-4B09-A536-ADF16F1039BA}" dt="2022-01-02T09:54:00.973" v="4181" actId="1036"/>
          <ac:spMkLst>
            <pc:docMk/>
            <pc:sldMk cId="2646305104" sldId="296"/>
            <ac:spMk id="12" creationId="{A6BD112C-83F2-497D-BDE5-4D9F324B2F66}"/>
          </ac:spMkLst>
        </pc:spChg>
        <pc:spChg chg="add del">
          <ac:chgData name="김 혜현" userId="e28146d6e02de89b" providerId="LiveId" clId="{1D2217E4-8758-4B09-A536-ADF16F1039BA}" dt="2022-01-02T09:56:00.865" v="4183" actId="22"/>
          <ac:spMkLst>
            <pc:docMk/>
            <pc:sldMk cId="2646305104" sldId="296"/>
            <ac:spMk id="13" creationId="{B1BCEAB5-1F6B-4CE0-8419-44AAB73B6828}"/>
          </ac:spMkLst>
        </pc:spChg>
        <pc:picChg chg="del">
          <ac:chgData name="김 혜현" userId="e28146d6e02de89b" providerId="LiveId" clId="{1D2217E4-8758-4B09-A536-ADF16F1039BA}" dt="2022-01-02T09:46:15.809" v="3387" actId="478"/>
          <ac:picMkLst>
            <pc:docMk/>
            <pc:sldMk cId="2646305104" sldId="296"/>
            <ac:picMk id="5" creationId="{32B1880E-7C9D-4FF0-8017-D627DB1E4746}"/>
          </ac:picMkLst>
        </pc:picChg>
      </pc:sldChg>
      <pc:sldChg chg="addSp delSp modSp add mod">
        <pc:chgData name="김 혜현" userId="e28146d6e02de89b" providerId="LiveId" clId="{1D2217E4-8758-4B09-A536-ADF16F1039BA}" dt="2022-01-02T11:10:42.311" v="5435" actId="14100"/>
        <pc:sldMkLst>
          <pc:docMk/>
          <pc:sldMk cId="2410460072" sldId="297"/>
        </pc:sldMkLst>
        <pc:spChg chg="mod">
          <ac:chgData name="김 혜현" userId="e28146d6e02de89b" providerId="LiveId" clId="{1D2217E4-8758-4B09-A536-ADF16F1039BA}" dt="2022-01-02T10:20:49.432" v="4996"/>
          <ac:spMkLst>
            <pc:docMk/>
            <pc:sldMk cId="2410460072" sldId="297"/>
            <ac:spMk id="2" creationId="{00000000-0000-0000-0000-000000000000}"/>
          </ac:spMkLst>
        </pc:spChg>
        <pc:spChg chg="del mod">
          <ac:chgData name="김 혜현" userId="e28146d6e02de89b" providerId="LiveId" clId="{1D2217E4-8758-4B09-A536-ADF16F1039BA}" dt="2022-01-02T10:20:59.823" v="4997" actId="478"/>
          <ac:spMkLst>
            <pc:docMk/>
            <pc:sldMk cId="2410460072" sldId="297"/>
            <ac:spMk id="8" creationId="{0DD6A448-6826-4A91-8160-1C393E585AF4}"/>
          </ac:spMkLst>
        </pc:spChg>
        <pc:spChg chg="add del mod">
          <ac:chgData name="김 혜현" userId="e28146d6e02de89b" providerId="LiveId" clId="{1D2217E4-8758-4B09-A536-ADF16F1039BA}" dt="2022-01-02T10:20:59.823" v="4997" actId="478"/>
          <ac:spMkLst>
            <pc:docMk/>
            <pc:sldMk cId="2410460072" sldId="297"/>
            <ac:spMk id="9" creationId="{38678096-40F9-462D-8239-3EE0A36A3C61}"/>
          </ac:spMkLst>
        </pc:spChg>
        <pc:spChg chg="del">
          <ac:chgData name="김 혜현" userId="e28146d6e02de89b" providerId="LiveId" clId="{1D2217E4-8758-4B09-A536-ADF16F1039BA}" dt="2022-01-02T09:56:14.394" v="4223" actId="478"/>
          <ac:spMkLst>
            <pc:docMk/>
            <pc:sldMk cId="2410460072" sldId="297"/>
            <ac:spMk id="10" creationId="{0902AE9B-3F45-4E63-8297-E350173895CA}"/>
          </ac:spMkLst>
        </pc:spChg>
        <pc:spChg chg="del">
          <ac:chgData name="김 혜현" userId="e28146d6e02de89b" providerId="LiveId" clId="{1D2217E4-8758-4B09-A536-ADF16F1039BA}" dt="2022-01-02T09:56:14.394" v="4223" actId="478"/>
          <ac:spMkLst>
            <pc:docMk/>
            <pc:sldMk cId="2410460072" sldId="297"/>
            <ac:spMk id="11" creationId="{428AFEA9-8675-487D-9CEB-CB87480C68D8}"/>
          </ac:spMkLst>
        </pc:spChg>
        <pc:spChg chg="del">
          <ac:chgData name="김 혜현" userId="e28146d6e02de89b" providerId="LiveId" clId="{1D2217E4-8758-4B09-A536-ADF16F1039BA}" dt="2022-01-02T09:56:14.394" v="4223" actId="478"/>
          <ac:spMkLst>
            <pc:docMk/>
            <pc:sldMk cId="2410460072" sldId="297"/>
            <ac:spMk id="12" creationId="{A6BD112C-83F2-497D-BDE5-4D9F324B2F66}"/>
          </ac:spMkLst>
        </pc:spChg>
        <pc:spChg chg="add mod">
          <ac:chgData name="김 혜현" userId="e28146d6e02de89b" providerId="LiveId" clId="{1D2217E4-8758-4B09-A536-ADF16F1039BA}" dt="2022-01-02T10:21:03.908" v="4998" actId="1076"/>
          <ac:spMkLst>
            <pc:docMk/>
            <pc:sldMk cId="2410460072" sldId="297"/>
            <ac:spMk id="13" creationId="{81E7F2CF-D1F0-46CF-9491-4D7D807632BC}"/>
          </ac:spMkLst>
        </pc:spChg>
        <pc:spChg chg="add mod">
          <ac:chgData name="김 혜현" userId="e28146d6e02de89b" providerId="LiveId" clId="{1D2217E4-8758-4B09-A536-ADF16F1039BA}" dt="2022-01-02T11:10:42.311" v="5435" actId="14100"/>
          <ac:spMkLst>
            <pc:docMk/>
            <pc:sldMk cId="2410460072" sldId="297"/>
            <ac:spMk id="14" creationId="{9E634B6B-5B37-4E61-AAB7-8B281DE6EAA9}"/>
          </ac:spMkLst>
        </pc:spChg>
        <pc:spChg chg="add mod">
          <ac:chgData name="김 혜현" userId="e28146d6e02de89b" providerId="LiveId" clId="{1D2217E4-8758-4B09-A536-ADF16F1039BA}" dt="2022-01-02T10:21:39.795" v="5015" actId="1076"/>
          <ac:spMkLst>
            <pc:docMk/>
            <pc:sldMk cId="2410460072" sldId="297"/>
            <ac:spMk id="15" creationId="{045134F4-6759-4C89-A814-5ED2442C08EC}"/>
          </ac:spMkLst>
        </pc:spChg>
        <pc:spChg chg="add mod">
          <ac:chgData name="김 혜현" userId="e28146d6e02de89b" providerId="LiveId" clId="{1D2217E4-8758-4B09-A536-ADF16F1039BA}" dt="2022-01-02T10:24:01.529" v="5066" actId="1036"/>
          <ac:spMkLst>
            <pc:docMk/>
            <pc:sldMk cId="2410460072" sldId="297"/>
            <ac:spMk id="16" creationId="{3B84770B-CB46-47BB-A496-9B1F42A22A03}"/>
          </ac:spMkLst>
        </pc:spChg>
      </pc:sldChg>
      <pc:sldChg chg="delSp modSp add mod ord">
        <pc:chgData name="김 혜현" userId="e28146d6e02de89b" providerId="LiveId" clId="{1D2217E4-8758-4B09-A536-ADF16F1039BA}" dt="2022-01-02T10:20:43.892" v="4995"/>
        <pc:sldMkLst>
          <pc:docMk/>
          <pc:sldMk cId="4024631121" sldId="298"/>
        </pc:sldMkLst>
        <pc:spChg chg="mod">
          <ac:chgData name="김 혜현" userId="e28146d6e02de89b" providerId="LiveId" clId="{1D2217E4-8758-4B09-A536-ADF16F1039BA}" dt="2022-01-02T10:20:36.815" v="4993" actId="1076"/>
          <ac:spMkLst>
            <pc:docMk/>
            <pc:sldMk cId="4024631121" sldId="298"/>
            <ac:spMk id="9" creationId="{38678096-40F9-462D-8239-3EE0A36A3C61}"/>
          </ac:spMkLst>
        </pc:spChg>
        <pc:spChg chg="mod">
          <ac:chgData name="김 혜현" userId="e28146d6e02de89b" providerId="LiveId" clId="{1D2217E4-8758-4B09-A536-ADF16F1039BA}" dt="2022-01-02T10:20:36.815" v="4993" actId="1076"/>
          <ac:spMkLst>
            <pc:docMk/>
            <pc:sldMk cId="4024631121" sldId="298"/>
            <ac:spMk id="13" creationId="{81E7F2CF-D1F0-46CF-9491-4D7D807632BC}"/>
          </ac:spMkLst>
        </pc:spChg>
        <pc:spChg chg="mod">
          <ac:chgData name="김 혜현" userId="e28146d6e02de89b" providerId="LiveId" clId="{1D2217E4-8758-4B09-A536-ADF16F1039BA}" dt="2022-01-02T10:20:28.376" v="4991" actId="20577"/>
          <ac:spMkLst>
            <pc:docMk/>
            <pc:sldMk cId="4024631121" sldId="298"/>
            <ac:spMk id="14" creationId="{9E634B6B-5B37-4E61-AAB7-8B281DE6EAA9}"/>
          </ac:spMkLst>
        </pc:spChg>
        <pc:spChg chg="del">
          <ac:chgData name="김 혜현" userId="e28146d6e02de89b" providerId="LiveId" clId="{1D2217E4-8758-4B09-A536-ADF16F1039BA}" dt="2022-01-02T10:20:31.198" v="4992" actId="478"/>
          <ac:spMkLst>
            <pc:docMk/>
            <pc:sldMk cId="4024631121" sldId="298"/>
            <ac:spMk id="15" creationId="{045134F4-6759-4C89-A814-5ED2442C08EC}"/>
          </ac:spMkLst>
        </pc:spChg>
      </pc:sldChg>
      <pc:sldChg chg="addSp delSp modSp add mod">
        <pc:chgData name="김 혜현" userId="e28146d6e02de89b" providerId="LiveId" clId="{1D2217E4-8758-4B09-A536-ADF16F1039BA}" dt="2022-01-02T11:34:05.772" v="6569"/>
        <pc:sldMkLst>
          <pc:docMk/>
          <pc:sldMk cId="2200290879" sldId="299"/>
        </pc:sldMkLst>
        <pc:spChg chg="mod">
          <ac:chgData name="김 혜현" userId="e28146d6e02de89b" providerId="LiveId" clId="{1D2217E4-8758-4B09-A536-ADF16F1039BA}" dt="2022-01-02T11:05:05.537" v="5107"/>
          <ac:spMkLst>
            <pc:docMk/>
            <pc:sldMk cId="2200290879" sldId="299"/>
            <ac:spMk id="2" creationId="{00000000-0000-0000-0000-000000000000}"/>
          </ac:spMkLst>
        </pc:spChg>
        <pc:spChg chg="add mod">
          <ac:chgData name="김 혜현" userId="e28146d6e02de89b" providerId="LiveId" clId="{1D2217E4-8758-4B09-A536-ADF16F1039BA}" dt="2022-01-02T11:16:06.699" v="5828" actId="1035"/>
          <ac:spMkLst>
            <pc:docMk/>
            <pc:sldMk cId="2200290879" sldId="299"/>
            <ac:spMk id="8" creationId="{5888F7F1-D984-4A20-AC9E-9CE411A757F7}"/>
          </ac:spMkLst>
        </pc:spChg>
        <pc:spChg chg="add mod">
          <ac:chgData name="김 혜현" userId="e28146d6e02de89b" providerId="LiveId" clId="{1D2217E4-8758-4B09-A536-ADF16F1039BA}" dt="2022-01-02T11:34:05.772" v="6569"/>
          <ac:spMkLst>
            <pc:docMk/>
            <pc:sldMk cId="2200290879" sldId="299"/>
            <ac:spMk id="9" creationId="{F22C9F75-07E5-4D52-8173-5C0592C3A886}"/>
          </ac:spMkLst>
        </pc:spChg>
        <pc:spChg chg="mod">
          <ac:chgData name="김 혜현" userId="e28146d6e02de89b" providerId="LiveId" clId="{1D2217E4-8758-4B09-A536-ADF16F1039BA}" dt="2022-01-02T11:10:19.305" v="5433" actId="20577"/>
          <ac:spMkLst>
            <pc:docMk/>
            <pc:sldMk cId="2200290879" sldId="299"/>
            <ac:spMk id="13" creationId="{81E7F2CF-D1F0-46CF-9491-4D7D807632BC}"/>
          </ac:spMkLst>
        </pc:spChg>
        <pc:spChg chg="add del mod">
          <ac:chgData name="김 혜현" userId="e28146d6e02de89b" providerId="LiveId" clId="{1D2217E4-8758-4B09-A536-ADF16F1039BA}" dt="2022-01-02T11:09:30.957" v="5281" actId="478"/>
          <ac:spMkLst>
            <pc:docMk/>
            <pc:sldMk cId="2200290879" sldId="299"/>
            <ac:spMk id="14" creationId="{9E634B6B-5B37-4E61-AAB7-8B281DE6EAA9}"/>
          </ac:spMkLst>
        </pc:spChg>
        <pc:spChg chg="del">
          <ac:chgData name="김 혜현" userId="e28146d6e02de89b" providerId="LiveId" clId="{1D2217E4-8758-4B09-A536-ADF16F1039BA}" dt="2022-01-02T11:09:09.146" v="5240" actId="478"/>
          <ac:spMkLst>
            <pc:docMk/>
            <pc:sldMk cId="2200290879" sldId="299"/>
            <ac:spMk id="15" creationId="{045134F4-6759-4C89-A814-5ED2442C08EC}"/>
          </ac:spMkLst>
        </pc:spChg>
        <pc:spChg chg="add del">
          <ac:chgData name="김 혜현" userId="e28146d6e02de89b" providerId="LiveId" clId="{1D2217E4-8758-4B09-A536-ADF16F1039BA}" dt="2022-01-02T11:09:09.146" v="5240" actId="478"/>
          <ac:spMkLst>
            <pc:docMk/>
            <pc:sldMk cId="2200290879" sldId="299"/>
            <ac:spMk id="16" creationId="{3B84770B-CB46-47BB-A496-9B1F42A22A03}"/>
          </ac:spMkLst>
        </pc:spChg>
      </pc:sldChg>
      <pc:sldChg chg="addSp delSp modSp add mod">
        <pc:chgData name="김 혜현" userId="e28146d6e02de89b" providerId="LiveId" clId="{1D2217E4-8758-4B09-A536-ADF16F1039BA}" dt="2022-01-02T11:47:41.936" v="7010" actId="22"/>
        <pc:sldMkLst>
          <pc:docMk/>
          <pc:sldMk cId="4191793864" sldId="300"/>
        </pc:sldMkLst>
        <pc:spChg chg="mod">
          <ac:chgData name="김 혜현" userId="e28146d6e02de89b" providerId="LiveId" clId="{1D2217E4-8758-4B09-A536-ADF16F1039BA}" dt="2022-01-02T11:28:36.353" v="6084"/>
          <ac:spMkLst>
            <pc:docMk/>
            <pc:sldMk cId="4191793864" sldId="300"/>
            <ac:spMk id="2" creationId="{00000000-0000-0000-0000-000000000000}"/>
          </ac:spMkLst>
        </pc:spChg>
        <pc:spChg chg="mod">
          <ac:chgData name="김 혜현" userId="e28146d6e02de89b" providerId="LiveId" clId="{1D2217E4-8758-4B09-A536-ADF16F1039BA}" dt="2022-01-02T11:46:24.580" v="7008" actId="1076"/>
          <ac:spMkLst>
            <pc:docMk/>
            <pc:sldMk cId="4191793864" sldId="300"/>
            <ac:spMk id="8" creationId="{5888F7F1-D984-4A20-AC9E-9CE411A757F7}"/>
          </ac:spMkLst>
        </pc:spChg>
        <pc:spChg chg="mod">
          <ac:chgData name="김 혜현" userId="e28146d6e02de89b" providerId="LiveId" clId="{1D2217E4-8758-4B09-A536-ADF16F1039BA}" dt="2022-01-02T11:46:21.084" v="7007" actId="2710"/>
          <ac:spMkLst>
            <pc:docMk/>
            <pc:sldMk cId="4191793864" sldId="300"/>
            <ac:spMk id="9" creationId="{F22C9F75-07E5-4D52-8173-5C0592C3A886}"/>
          </ac:spMkLst>
        </pc:spChg>
        <pc:spChg chg="add del">
          <ac:chgData name="김 혜현" userId="e28146d6e02de89b" providerId="LiveId" clId="{1D2217E4-8758-4B09-A536-ADF16F1039BA}" dt="2022-01-02T11:47:41.936" v="7010" actId="22"/>
          <ac:spMkLst>
            <pc:docMk/>
            <pc:sldMk cId="4191793864" sldId="300"/>
            <ac:spMk id="10" creationId="{1428A077-3E7C-4CC1-B5F5-E3D0AF68B4AA}"/>
          </ac:spMkLst>
        </pc:spChg>
        <pc:spChg chg="mod">
          <ac:chgData name="김 혜현" userId="e28146d6e02de89b" providerId="LiveId" clId="{1D2217E4-8758-4B09-A536-ADF16F1039BA}" dt="2022-01-02T11:32:25.825" v="6516" actId="1076"/>
          <ac:spMkLst>
            <pc:docMk/>
            <pc:sldMk cId="4191793864" sldId="300"/>
            <ac:spMk id="13" creationId="{81E7F2CF-D1F0-46CF-9491-4D7D807632BC}"/>
          </ac:spMkLst>
        </pc:spChg>
      </pc:sldChg>
      <pc:sldChg chg="addSp delSp modSp add mod">
        <pc:chgData name="김 혜현" userId="e28146d6e02de89b" providerId="LiveId" clId="{1D2217E4-8758-4B09-A536-ADF16F1039BA}" dt="2022-01-02T12:55:20.202" v="7818"/>
        <pc:sldMkLst>
          <pc:docMk/>
          <pc:sldMk cId="2763573175" sldId="301"/>
        </pc:sldMkLst>
        <pc:spChg chg="mod">
          <ac:chgData name="김 혜현" userId="e28146d6e02de89b" providerId="LiveId" clId="{1D2217E4-8758-4B09-A536-ADF16F1039BA}" dt="2022-01-02T11:47:47.981" v="7012"/>
          <ac:spMkLst>
            <pc:docMk/>
            <pc:sldMk cId="2763573175" sldId="301"/>
            <ac:spMk id="2" creationId="{00000000-0000-0000-0000-000000000000}"/>
          </ac:spMkLst>
        </pc:spChg>
        <pc:spChg chg="add del mod">
          <ac:chgData name="김 혜현" userId="e28146d6e02de89b" providerId="LiveId" clId="{1D2217E4-8758-4B09-A536-ADF16F1039BA}" dt="2022-01-02T12:55:20.202" v="7818"/>
          <ac:spMkLst>
            <pc:docMk/>
            <pc:sldMk cId="2763573175" sldId="301"/>
            <ac:spMk id="7" creationId="{7F570E44-2CF0-419E-B026-7D21C385A5B6}"/>
          </ac:spMkLst>
        </pc:spChg>
        <pc:spChg chg="del">
          <ac:chgData name="김 혜현" userId="e28146d6e02de89b" providerId="LiveId" clId="{1D2217E4-8758-4B09-A536-ADF16F1039BA}" dt="2022-01-02T11:47:59.347" v="7015" actId="478"/>
          <ac:spMkLst>
            <pc:docMk/>
            <pc:sldMk cId="2763573175" sldId="301"/>
            <ac:spMk id="8" creationId="{5888F7F1-D984-4A20-AC9E-9CE411A757F7}"/>
          </ac:spMkLst>
        </pc:spChg>
        <pc:spChg chg="del">
          <ac:chgData name="김 혜현" userId="e28146d6e02de89b" providerId="LiveId" clId="{1D2217E4-8758-4B09-A536-ADF16F1039BA}" dt="2022-01-02T11:47:59.347" v="7015" actId="478"/>
          <ac:spMkLst>
            <pc:docMk/>
            <pc:sldMk cId="2763573175" sldId="301"/>
            <ac:spMk id="9" creationId="{F22C9F75-07E5-4D52-8173-5C0592C3A886}"/>
          </ac:spMkLst>
        </pc:spChg>
        <pc:spChg chg="mod">
          <ac:chgData name="김 혜현" userId="e28146d6e02de89b" providerId="LiveId" clId="{1D2217E4-8758-4B09-A536-ADF16F1039BA}" dt="2022-01-02T12:02:00.760" v="7816" actId="1076"/>
          <ac:spMkLst>
            <pc:docMk/>
            <pc:sldMk cId="2763573175" sldId="301"/>
            <ac:spMk id="13" creationId="{81E7F2CF-D1F0-46CF-9491-4D7D807632BC}"/>
          </ac:spMkLst>
        </pc:spChg>
      </pc:sldChg>
      <pc:sldChg chg="addSp delSp modSp add mod">
        <pc:chgData name="김 혜현" userId="e28146d6e02de89b" providerId="LiveId" clId="{1D2217E4-8758-4B09-A536-ADF16F1039BA}" dt="2022-01-02T13:21:16.902" v="8548" actId="2711"/>
        <pc:sldMkLst>
          <pc:docMk/>
          <pc:sldMk cId="2320584712" sldId="302"/>
        </pc:sldMkLst>
        <pc:spChg chg="mod">
          <ac:chgData name="김 혜현" userId="e28146d6e02de89b" providerId="LiveId" clId="{1D2217E4-8758-4B09-A536-ADF16F1039BA}" dt="2022-01-02T12:55:32.798" v="7835"/>
          <ac:spMkLst>
            <pc:docMk/>
            <pc:sldMk cId="2320584712" sldId="302"/>
            <ac:spMk id="2" creationId="{00000000-0000-0000-0000-000000000000}"/>
          </ac:spMkLst>
        </pc:spChg>
        <pc:spChg chg="add del mod">
          <ac:chgData name="김 혜현" userId="e28146d6e02de89b" providerId="LiveId" clId="{1D2217E4-8758-4B09-A536-ADF16F1039BA}" dt="2022-01-02T13:21:16.902" v="8548" actId="2711"/>
          <ac:spMkLst>
            <pc:docMk/>
            <pc:sldMk cId="2320584712" sldId="302"/>
            <ac:spMk id="7" creationId="{5420E959-5C30-46D6-919E-4DDE85B36B2F}"/>
          </ac:spMkLst>
        </pc:spChg>
        <pc:spChg chg="mod">
          <ac:chgData name="김 혜현" userId="e28146d6e02de89b" providerId="LiveId" clId="{1D2217E4-8758-4B09-A536-ADF16F1039BA}" dt="2022-01-02T12:58:53.648" v="8116" actId="1076"/>
          <ac:spMkLst>
            <pc:docMk/>
            <pc:sldMk cId="2320584712" sldId="302"/>
            <ac:spMk id="13" creationId="{81E7F2CF-D1F0-46CF-9491-4D7D807632BC}"/>
          </ac:spMkLst>
        </pc:spChg>
        <pc:picChg chg="add mod">
          <ac:chgData name="김 혜현" userId="e28146d6e02de89b" providerId="LiveId" clId="{1D2217E4-8758-4B09-A536-ADF16F1039BA}" dt="2022-01-02T12:59:30.177" v="8123" actId="1076"/>
          <ac:picMkLst>
            <pc:docMk/>
            <pc:sldMk cId="2320584712" sldId="302"/>
            <ac:picMk id="4" creationId="{9110857C-90B3-48C3-BF41-3EAB544538C5}"/>
          </ac:picMkLst>
        </pc:picChg>
        <pc:picChg chg="add del">
          <ac:chgData name="김 혜현" userId="e28146d6e02de89b" providerId="LiveId" clId="{1D2217E4-8758-4B09-A536-ADF16F1039BA}" dt="2022-01-02T13:03:37.526" v="8525" actId="478"/>
          <ac:picMkLst>
            <pc:docMk/>
            <pc:sldMk cId="2320584712" sldId="302"/>
            <ac:picMk id="6" creationId="{DBBDE83C-EE8B-478A-B5BE-65B8D6E91F27}"/>
          </ac:picMkLst>
        </pc:picChg>
      </pc:sldChg>
      <pc:sldChg chg="addSp delSp modSp add mod">
        <pc:chgData name="김 혜현" userId="e28146d6e02de89b" providerId="LiveId" clId="{1D2217E4-8758-4B09-A536-ADF16F1039BA}" dt="2022-01-02T13:26:50.595" v="8993"/>
        <pc:sldMkLst>
          <pc:docMk/>
          <pc:sldMk cId="1582136275" sldId="303"/>
        </pc:sldMkLst>
        <pc:spChg chg="del">
          <ac:chgData name="김 혜현" userId="e28146d6e02de89b" providerId="LiveId" clId="{1D2217E4-8758-4B09-A536-ADF16F1039BA}" dt="2022-01-02T13:04:08.485" v="8527" actId="478"/>
          <ac:spMkLst>
            <pc:docMk/>
            <pc:sldMk cId="1582136275" sldId="303"/>
            <ac:spMk id="7" creationId="{5420E959-5C30-46D6-919E-4DDE85B36B2F}"/>
          </ac:spMkLst>
        </pc:spChg>
        <pc:spChg chg="add mod">
          <ac:chgData name="김 혜현" userId="e28146d6e02de89b" providerId="LiveId" clId="{1D2217E4-8758-4B09-A536-ADF16F1039BA}" dt="2022-01-02T13:26:50.595" v="8993"/>
          <ac:spMkLst>
            <pc:docMk/>
            <pc:sldMk cId="1582136275" sldId="303"/>
            <ac:spMk id="9" creationId="{3687D7C9-49AD-41B0-B0AC-13CCB200E380}"/>
          </ac:spMkLst>
        </pc:spChg>
        <pc:spChg chg="add mod">
          <ac:chgData name="김 혜현" userId="e28146d6e02de89b" providerId="LiveId" clId="{1D2217E4-8758-4B09-A536-ADF16F1039BA}" dt="2022-01-02T13:23:51.052" v="8988" actId="1035"/>
          <ac:spMkLst>
            <pc:docMk/>
            <pc:sldMk cId="1582136275" sldId="303"/>
            <ac:spMk id="10" creationId="{62941C5D-6873-4E16-9A17-8D3E4A88E8FB}"/>
          </ac:spMkLst>
        </pc:spChg>
        <pc:spChg chg="del">
          <ac:chgData name="김 혜현" userId="e28146d6e02de89b" providerId="LiveId" clId="{1D2217E4-8758-4B09-A536-ADF16F1039BA}" dt="2022-01-02T13:23:03.741" v="8832" actId="478"/>
          <ac:spMkLst>
            <pc:docMk/>
            <pc:sldMk cId="1582136275" sldId="303"/>
            <ac:spMk id="13" creationId="{81E7F2CF-D1F0-46CF-9491-4D7D807632BC}"/>
          </ac:spMkLst>
        </pc:spChg>
        <pc:picChg chg="del">
          <ac:chgData name="김 혜현" userId="e28146d6e02de89b" providerId="LiveId" clId="{1D2217E4-8758-4B09-A536-ADF16F1039BA}" dt="2022-01-02T13:04:08.485" v="8527" actId="478"/>
          <ac:picMkLst>
            <pc:docMk/>
            <pc:sldMk cId="1582136275" sldId="303"/>
            <ac:picMk id="4" creationId="{9110857C-90B3-48C3-BF41-3EAB544538C5}"/>
          </ac:picMkLst>
        </pc:picChg>
        <pc:picChg chg="add mod">
          <ac:chgData name="김 혜현" userId="e28146d6e02de89b" providerId="LiveId" clId="{1D2217E4-8758-4B09-A536-ADF16F1039BA}" dt="2022-01-02T13:23:06.727" v="8833" actId="1076"/>
          <ac:picMkLst>
            <pc:docMk/>
            <pc:sldMk cId="1582136275" sldId="303"/>
            <ac:picMk id="5" creationId="{7A46F193-47D7-44EA-B6A1-C2895F5AA56F}"/>
          </ac:picMkLst>
        </pc:picChg>
      </pc:sldChg>
      <pc:sldChg chg="addSp delSp modSp add del mod">
        <pc:chgData name="김 혜현" userId="e28146d6e02de89b" providerId="LiveId" clId="{1D2217E4-8758-4B09-A536-ADF16F1039BA}" dt="2022-01-04T07:35:54.738" v="9238" actId="1076"/>
        <pc:sldMkLst>
          <pc:docMk/>
          <pc:sldMk cId="711651900" sldId="304"/>
        </pc:sldMkLst>
        <pc:spChg chg="mod">
          <ac:chgData name="김 혜현" userId="e28146d6e02de89b" providerId="LiveId" clId="{1D2217E4-8758-4B09-A536-ADF16F1039BA}" dt="2022-01-04T07:35:54.738" v="9238" actId="1076"/>
          <ac:spMkLst>
            <pc:docMk/>
            <pc:sldMk cId="711651900" sldId="304"/>
            <ac:spMk id="2" creationId="{00000000-0000-0000-0000-000000000000}"/>
          </ac:spMkLst>
        </pc:spChg>
        <pc:spChg chg="add mod">
          <ac:chgData name="김 혜현" userId="e28146d6e02de89b" providerId="LiveId" clId="{1D2217E4-8758-4B09-A536-ADF16F1039BA}" dt="2022-01-04T07:35:54.738" v="9238" actId="1076"/>
          <ac:spMkLst>
            <pc:docMk/>
            <pc:sldMk cId="711651900" sldId="304"/>
            <ac:spMk id="7" creationId="{507B82F7-123F-4704-A1D3-BD4BFF6D2EC4}"/>
          </ac:spMkLst>
        </pc:spChg>
        <pc:spChg chg="del mod">
          <ac:chgData name="김 혜현" userId="e28146d6e02de89b" providerId="LiveId" clId="{1D2217E4-8758-4B09-A536-ADF16F1039BA}" dt="2022-01-02T13:29:03.187" v="9222" actId="478"/>
          <ac:spMkLst>
            <pc:docMk/>
            <pc:sldMk cId="711651900" sldId="304"/>
            <ac:spMk id="9" creationId="{3687D7C9-49AD-41B0-B0AC-13CCB200E380}"/>
          </ac:spMkLst>
        </pc:spChg>
        <pc:spChg chg="del">
          <ac:chgData name="김 혜현" userId="e28146d6e02de89b" providerId="LiveId" clId="{1D2217E4-8758-4B09-A536-ADF16F1039BA}" dt="2022-01-02T13:29:03.187" v="9222" actId="478"/>
          <ac:spMkLst>
            <pc:docMk/>
            <pc:sldMk cId="711651900" sldId="304"/>
            <ac:spMk id="10" creationId="{62941C5D-6873-4E16-9A17-8D3E4A88E8FB}"/>
          </ac:spMkLst>
        </pc:spChg>
        <pc:picChg chg="del">
          <ac:chgData name="김 혜현" userId="e28146d6e02de89b" providerId="LiveId" clId="{1D2217E4-8758-4B09-A536-ADF16F1039BA}" dt="2022-01-02T13:28:15.353" v="9215" actId="478"/>
          <ac:picMkLst>
            <pc:docMk/>
            <pc:sldMk cId="711651900" sldId="304"/>
            <ac:picMk id="5" creationId="{7A46F193-47D7-44EA-B6A1-C2895F5AA5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5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6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3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11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7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3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3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74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4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7221" y="2766218"/>
            <a:ext cx="10077557" cy="1325563"/>
          </a:xfrm>
        </p:spPr>
        <p:txBody>
          <a:bodyPr/>
          <a:lstStyle/>
          <a:p>
            <a:pPr marL="0" marR="0" indent="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kern="0" spc="0" dirty="0">
                <a:solidFill>
                  <a:srgbClr val="000000"/>
                </a:solidFill>
                <a:latin typeface="배달의민족 한나는 열한살"/>
                <a:ea typeface="배달의민족 한나는 열한살"/>
              </a:rPr>
              <a:t>Ch6. </a:t>
            </a:r>
            <a:r>
              <a:rPr lang="ko-KR" altLang="en-US" sz="4400" kern="0" spc="0">
                <a:solidFill>
                  <a:srgbClr val="000000"/>
                </a:solidFill>
                <a:latin typeface="배달의민족 한나는 열한살"/>
                <a:ea typeface="배달의민족 한나는 열한살"/>
              </a:rPr>
              <a:t>딥러닝 구현</a:t>
            </a:r>
            <a:endParaRPr lang="en-US" altLang="ko-KR" sz="4400" kern="0" spc="0" dirty="0">
              <a:solidFill>
                <a:srgbClr val="000000"/>
              </a:solidFill>
              <a:effectLst/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6-2-1. </a:t>
            </a:r>
            <a:r>
              <a:rPr lang="ko-KR" altLang="en-US" i="0" dirty="0" err="1">
                <a:effectLst/>
                <a:latin typeface="배달의민족 한나는 열한살"/>
                <a:ea typeface="배달의민족 한나는 열한살"/>
              </a:rPr>
              <a:t>하이퍼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 파라미터 최적화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41460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가중치와 편향은 신경망의 학습을 통해 조정되는 파라미터이지만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,</a:t>
            </a:r>
          </a:p>
          <a:p>
            <a:pPr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신경망의 층 수와 뉴런 수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,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학습률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등은 학습 전 미리 결정할 필요가 있음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678096-40F9-462D-8239-3EE0A36A3C61}"/>
              </a:ext>
            </a:extLst>
          </p:cNvPr>
          <p:cNvSpPr txBox="1">
            <a:spLocks/>
          </p:cNvSpPr>
          <p:nvPr/>
        </p:nvSpPr>
        <p:spPr>
          <a:xfrm>
            <a:off x="331213" y="3196474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6-2-2.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규제화</a:t>
            </a:r>
            <a:endParaRPr lang="en-US" altLang="ko-KR" sz="2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E7F2CF-D1F0-46CF-9491-4D7D807632BC}"/>
              </a:ext>
            </a:extLst>
          </p:cNvPr>
          <p:cNvSpPr txBox="1">
            <a:spLocks/>
          </p:cNvSpPr>
          <p:nvPr/>
        </p:nvSpPr>
        <p:spPr>
          <a:xfrm>
            <a:off x="331213" y="3883806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가중치에 제한을 두는 것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E634B6B-5B37-4E61-AAB7-8B281DE6EAA9}"/>
              </a:ext>
            </a:extLst>
          </p:cNvPr>
          <p:cNvSpPr txBox="1">
            <a:spLocks/>
          </p:cNvSpPr>
          <p:nvPr/>
        </p:nvSpPr>
        <p:spPr>
          <a:xfrm>
            <a:off x="331213" y="5206810"/>
            <a:ext cx="11636198" cy="1203074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1)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가중치에 상한선을 설정하는 방법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가중치를 감소시키는 방법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6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6-2-2.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규제화</a:t>
            </a:r>
            <a:endParaRPr lang="en-US" altLang="ko-KR" sz="4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E7F2CF-D1F0-46CF-9491-4D7D807632BC}"/>
              </a:ext>
            </a:extLst>
          </p:cNvPr>
          <p:cNvSpPr txBox="1">
            <a:spLocks/>
          </p:cNvSpPr>
          <p:nvPr/>
        </p:nvSpPr>
        <p:spPr>
          <a:xfrm>
            <a:off x="331213" y="892093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가중치에 제한을 두는 것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E634B6B-5B37-4E61-AAB7-8B281DE6EAA9}"/>
              </a:ext>
            </a:extLst>
          </p:cNvPr>
          <p:cNvSpPr txBox="1">
            <a:spLocks/>
          </p:cNvSpPr>
          <p:nvPr/>
        </p:nvSpPr>
        <p:spPr>
          <a:xfrm>
            <a:off x="331213" y="4093226"/>
            <a:ext cx="11636198" cy="1203074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1)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가중치에 상한선을 설정하는 방법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특정 뉴런의 입력에 곱하는 가중치의 제곱합이 일정한 값 이하가 되도록 제한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가중치를 감소시키는 방법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오차에 가중치의 </a:t>
            </a:r>
            <a:r>
              <a:rPr lang="ko-KR" altLang="en-US" sz="2800" b="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제곱합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항을 더해 오차와 함께 가중치가 감소하도록 만듦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045134F4-6759-4C89-A814-5ED2442C08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213" y="2806917"/>
                <a:ext cx="5219356" cy="764845"/>
              </a:xfrm>
              <a:prstGeom prst="rect">
                <a:avLst/>
              </a:prstGeom>
            </p:spPr>
            <p:txBody>
              <a:bodyPr lIns="109728" tIns="109728" rIns="109728" bIns="91440" anchor="b"/>
              <a:lstStyle>
                <a:lvl1pPr algn="l" defTabSz="914400" rtl="0" eaLnBrk="1" latinLnBrk="0" hangingPunct="1">
                  <a:lnSpc>
                    <a:spcPct val="114000"/>
                  </a:lnSpc>
                  <a:spcBef>
                    <a:spcPct val="0"/>
                  </a:spcBef>
                  <a:buNone/>
                  <a:defRPr sz="3600" b="1" i="0" kern="1200" spc="1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  <a:ea typeface="배달의민족 한나는 열한살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배달의민족 한나는 열한살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4000" b="1" i="1" smtClean="0">
                            <a:latin typeface="Cambria Math" panose="02040503050406030204" pitchFamily="18" charset="0"/>
                            <a:ea typeface="배달의민족 한나는 열한살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</m:ctrlPr>
                          </m:sSubSupPr>
                          <m:e>
                            <m:r>
                              <a:rPr lang="ko-KR" altLang="en-US" sz="4000" b="1" i="1" smtClean="0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  <m:t>𝟐</m:t>
                            </m:r>
                          </m:sup>
                        </m:sSubSup>
                      </m:e>
                    </m:nary>
                    <m:r>
                      <a:rPr lang="en-US" altLang="ko-KR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sz="4000" dirty="0">
                    <a:latin typeface="배달의민족 한나는 열한살"/>
                    <a:ea typeface="배달의민족 한나는 열한살"/>
                  </a:rPr>
                  <a:t> </a:t>
                </a:r>
              </a:p>
            </p:txBody>
          </p:sp>
        </mc:Choice>
        <mc:Fallback xmlns=""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045134F4-6759-4C89-A814-5ED2442C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13" y="2806917"/>
                <a:ext cx="5219356" cy="764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3B84770B-CB46-47BB-A496-9B1F42A22A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213" y="5451383"/>
                <a:ext cx="5219356" cy="764845"/>
              </a:xfrm>
              <a:prstGeom prst="rect">
                <a:avLst/>
              </a:prstGeom>
            </p:spPr>
            <p:txBody>
              <a:bodyPr lIns="109728" tIns="109728" rIns="109728" bIns="91440" anchor="b"/>
              <a:lstStyle>
                <a:lvl1pPr algn="l" defTabSz="914400" rtl="0" eaLnBrk="1" latinLnBrk="0" hangingPunct="1">
                  <a:lnSpc>
                    <a:spcPct val="114000"/>
                  </a:lnSpc>
                  <a:spcBef>
                    <a:spcPct val="0"/>
                  </a:spcBef>
                  <a:buNone/>
                  <a:defRPr sz="3600" b="1" i="0" kern="1200" spc="1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배달의민족 한나는 열한살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  <a:ea typeface="배달의민족 한나는 열한살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  <a:ea typeface="배달의민족 한나는 열한살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ko-KR" sz="4000" dirty="0">
                    <a:latin typeface="배달의민족 한나는 열한살"/>
                    <a:ea typeface="배달의민족 한나는 열한살"/>
                  </a:rPr>
                  <a:t> = E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배달의민족 한나는 열한살"/>
                          </a:rPr>
                        </m:ctrlPr>
                      </m:fPr>
                      <m:num>
                        <m:r>
                          <a:rPr lang="ko-KR" altLang="en-US" sz="4000" i="1" smtClean="0">
                            <a:latin typeface="Cambria Math" panose="02040503050406030204" pitchFamily="18" charset="0"/>
                            <a:ea typeface="배달의민족 한나는 열한살"/>
                          </a:rPr>
                          <m:t>𝝀</m:t>
                        </m:r>
                      </m:num>
                      <m:den>
                        <m:r>
                          <a:rPr lang="en-US" altLang="ko-KR" sz="4000" i="1">
                            <a:latin typeface="Cambria Math" panose="02040503050406030204" pitchFamily="18" charset="0"/>
                            <a:ea typeface="배달의민족 한나는 열한살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배달의민족 한나는 열한살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</m:ctrlPr>
                          </m:sSupPr>
                          <m:e>
                            <m:r>
                              <a:rPr lang="ko-KR" altLang="en-US" sz="4000" i="1" smtClean="0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배달의민족 한나는 열한살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4000" dirty="0">
                  <a:latin typeface="배달의민족 한나는 열한살"/>
                  <a:ea typeface="배달의민족 한나는 열한살"/>
                </a:endParaRPr>
              </a:p>
            </p:txBody>
          </p:sp>
        </mc:Choice>
        <mc:Fallback xmlns=""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3B84770B-CB46-47BB-A496-9B1F42A2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13" y="5451383"/>
                <a:ext cx="5219356" cy="764845"/>
              </a:xfrm>
              <a:prstGeom prst="rect">
                <a:avLst/>
              </a:prstGeom>
              <a:blipFill>
                <a:blip r:embed="rId3"/>
                <a:stretch>
                  <a:fillRect t="-21429" b="-18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6-2-3.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가중치와</a:t>
            </a:r>
            <a:r>
              <a:rPr lang="en-US" altLang="ko-KR" dirty="0">
                <a:latin typeface="배달의민족 한나는 열한살"/>
                <a:ea typeface="배달의민족 한나는 열한살"/>
              </a:rPr>
              <a:t>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편향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초깃값</a:t>
            </a:r>
            <a:endParaRPr lang="en-US" altLang="ko-KR" sz="4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E7F2CF-D1F0-46CF-9491-4D7D807632BC}"/>
              </a:ext>
            </a:extLst>
          </p:cNvPr>
          <p:cNvSpPr txBox="1">
            <a:spLocks/>
          </p:cNvSpPr>
          <p:nvPr/>
        </p:nvSpPr>
        <p:spPr>
          <a:xfrm>
            <a:off x="331213" y="1962300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가중치와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초깃값은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때로는 학습의 성패를 결정하는 중요한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하이퍼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파라미터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초깃값은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작은 값을 이용하는 것이 바람직하다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.</a:t>
            </a:r>
          </a:p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국소 최적해에 빠지기 쉽기 때문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88F7F1-D984-4A20-AC9E-9CE411A757F7}"/>
              </a:ext>
            </a:extLst>
          </p:cNvPr>
          <p:cNvSpPr txBox="1">
            <a:spLocks/>
          </p:cNvSpPr>
          <p:nvPr/>
        </p:nvSpPr>
        <p:spPr>
          <a:xfrm>
            <a:off x="331213" y="3716349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6-2-4.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조기 종료</a:t>
            </a:r>
            <a:endParaRPr lang="en-US" altLang="ko-KR" sz="4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22C9F75-07E5-4D52-8173-5C0592C3A886}"/>
              </a:ext>
            </a:extLst>
          </p:cNvPr>
          <p:cNvSpPr txBox="1">
            <a:spLocks/>
          </p:cNvSpPr>
          <p:nvPr/>
        </p:nvSpPr>
        <p:spPr>
          <a:xfrm>
            <a:off x="331213" y="4336815"/>
            <a:ext cx="11636198" cy="201061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테스트 데이터의 오차가 증가함으로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과적합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발생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오차가 정체되어 시간 절약을 위해 종료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-&gt;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학습 종료 타이밍은 알고리즘에게 맡기는 것이 바람직하다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2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6-2-5.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데이터 확장</a:t>
            </a:r>
            <a:endParaRPr lang="en-US" altLang="ko-KR" sz="4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E7F2CF-D1F0-46CF-9491-4D7D807632BC}"/>
              </a:ext>
            </a:extLst>
          </p:cNvPr>
          <p:cNvSpPr txBox="1">
            <a:spLocks/>
          </p:cNvSpPr>
          <p:nvPr/>
        </p:nvSpPr>
        <p:spPr>
          <a:xfrm>
            <a:off x="331213" y="2334900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샘플에 어떤 인위적인 조작을 통해 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새로운 샘플을 얻어 샘플 수를 증가시키는 방법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이미지 인식 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평행이동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회전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반전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색의 경향성 조작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신경망의 범용성을 향상시키는 데 도움이 됨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b="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과적합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방지 효과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88F7F1-D984-4A20-AC9E-9CE411A757F7}"/>
              </a:ext>
            </a:extLst>
          </p:cNvPr>
          <p:cNvSpPr txBox="1">
            <a:spLocks/>
          </p:cNvSpPr>
          <p:nvPr/>
        </p:nvSpPr>
        <p:spPr>
          <a:xfrm>
            <a:off x="331213" y="3525503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6-2-6.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데이터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전처리</a:t>
            </a:r>
            <a:endParaRPr lang="en-US" altLang="ko-KR" sz="4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22C9F75-07E5-4D52-8173-5C0592C3A886}"/>
              </a:ext>
            </a:extLst>
          </p:cNvPr>
          <p:cNvSpPr txBox="1">
            <a:spLocks/>
          </p:cNvSpPr>
          <p:nvPr/>
        </p:nvSpPr>
        <p:spPr>
          <a:xfrm>
            <a:off x="331213" y="5480953"/>
            <a:ext cx="11636198" cy="110165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입력 데이터를 미리 다루기 쉽도록 조작해 두는 것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 marL="514350" indent="-514350">
              <a:lnSpc>
                <a:spcPct val="200000"/>
              </a:lnSpc>
              <a:buAutoNum type="arabicParenR"/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정규화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데이터가 특정한 범위 안에 들어가도록 변환하는 것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흑백 이미지 각 원소 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0~255 -&gt; 0~1</a:t>
            </a:r>
          </a:p>
        </p:txBody>
      </p:sp>
    </p:spTree>
    <p:extLst>
      <p:ext uri="{BB962C8B-B14F-4D97-AF65-F5344CB8AC3E}">
        <p14:creationId xmlns:p14="http://schemas.microsoft.com/office/powerpoint/2010/main" val="41917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6-2-6.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데이터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전처리</a:t>
            </a:r>
            <a:endParaRPr lang="en-US" altLang="ko-KR" sz="72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E7F2CF-D1F0-46CF-9491-4D7D807632BC}"/>
              </a:ext>
            </a:extLst>
          </p:cNvPr>
          <p:cNvSpPr txBox="1">
            <a:spLocks/>
          </p:cNvSpPr>
          <p:nvPr/>
        </p:nvSpPr>
        <p:spPr>
          <a:xfrm>
            <a:off x="331212" y="5817765"/>
            <a:ext cx="117484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표준화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데이터의 평균을 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하고 표준편차를 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되도록 가공하는 작업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*표준화로 데이터가 정규분포가 되는 것은 아님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3)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무상관화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성분이 어떤 관계를 갖고 있을 경우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관계성을 제거하는 것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4)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백색화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데이터를 표준화해서 균일하게 </a:t>
            </a:r>
            <a:r>
              <a:rPr lang="ko-KR" altLang="en-US" sz="2800" b="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분포시키고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무상관화해서 관계성을 제거한 결과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일정 범위 안에 분포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편향이 없으며 서로 관계 없는 바람직한 데이터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5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6-2-7.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드롭아웃</a:t>
            </a:r>
            <a:endParaRPr lang="en-US" altLang="ko-KR" sz="72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E7F2CF-D1F0-46CF-9491-4D7D807632BC}"/>
              </a:ext>
            </a:extLst>
          </p:cNvPr>
          <p:cNvSpPr txBox="1">
            <a:spLocks/>
          </p:cNvSpPr>
          <p:nvPr/>
        </p:nvSpPr>
        <p:spPr>
          <a:xfrm>
            <a:off x="331212" y="1351279"/>
            <a:ext cx="117484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b="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출력층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이외의 뉴런을 일정한 확률로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무작위로 제거하는 방법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</a:t>
            </a:r>
            <a:r>
              <a:rPr lang="ko-KR" altLang="en-US" sz="2800" b="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드롭아웃으로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제거되는 뉴런은 가중치와 편향을 수정할 때마다 바뀜</a:t>
            </a: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0857C-90B3-48C3-BF41-3EAB5445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" y="2381086"/>
            <a:ext cx="5076738" cy="406644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420E959-5C30-46D6-919E-4DDE85B36B2F}"/>
              </a:ext>
            </a:extLst>
          </p:cNvPr>
          <p:cNvSpPr txBox="1">
            <a:spLocks/>
          </p:cNvSpPr>
          <p:nvPr/>
        </p:nvSpPr>
        <p:spPr>
          <a:xfrm>
            <a:off x="5916259" y="3046577"/>
            <a:ext cx="5814347" cy="2460144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b="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드롭아웃은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비교적 구현하기 쉽고 과적합을 방지하는 데도 큰 효과가 있습니다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5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6-2-7.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드롭아웃</a:t>
            </a:r>
            <a:endParaRPr lang="en-US" altLang="ko-KR" sz="72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6F193-47D7-44EA-B6A1-C2895F5AA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2" y="1052892"/>
            <a:ext cx="6486683" cy="385926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687D7C9-49AD-41B0-B0AC-13CCB200E380}"/>
              </a:ext>
            </a:extLst>
          </p:cNvPr>
          <p:cNvSpPr txBox="1">
            <a:spLocks/>
          </p:cNvSpPr>
          <p:nvPr/>
        </p:nvSpPr>
        <p:spPr>
          <a:xfrm>
            <a:off x="6948077" y="2305886"/>
            <a:ext cx="5243923" cy="2460144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대규모의 신경망은 과적합되기 쉬운데 </a:t>
            </a:r>
            <a:r>
              <a:rPr lang="ko-KR" altLang="en-US" sz="2800" b="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드롭아웃을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이용하면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신경망의 규모를 줄일 수 있습니다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규모는 작아져도 여러 개의 모형을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조합하므로 신경망의 표현력은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유지됩니다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2941C5D-6873-4E16-9A17-8D3E4A88E8FB}"/>
              </a:ext>
            </a:extLst>
          </p:cNvPr>
          <p:cNvSpPr txBox="1">
            <a:spLocks/>
          </p:cNvSpPr>
          <p:nvPr/>
        </p:nvSpPr>
        <p:spPr>
          <a:xfrm>
            <a:off x="331213" y="4845855"/>
            <a:ext cx="11860788" cy="1567193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앙상블 학습 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여러 개의 모형을 조합해 성능을 향상시키는 방법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1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664155"/>
            <a:ext cx="11170093" cy="764845"/>
          </a:xfrm>
        </p:spPr>
        <p:txBody>
          <a:bodyPr/>
          <a:lstStyle/>
          <a:p>
            <a:pPr algn="ctr"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6.3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붓꽃 품종 분류</a:t>
            </a:r>
            <a:endParaRPr lang="en-US" altLang="ko-KR" sz="72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7B82F7-123F-4704-A1D3-BD4BFF6D2EC4}"/>
              </a:ext>
            </a:extLst>
          </p:cNvPr>
          <p:cNvSpPr txBox="1">
            <a:spLocks/>
          </p:cNvSpPr>
          <p:nvPr/>
        </p:nvSpPr>
        <p:spPr>
          <a:xfrm>
            <a:off x="331213" y="3429000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4</a:t>
            </a:r>
            <a:r>
              <a:rPr lang="ko-KR" altLang="en-US" sz="2800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층 신경망을 구현하여 붓꽃 품종 분류</a:t>
            </a:r>
            <a:endParaRPr lang="en-US" altLang="ko-KR" sz="2800" b="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8" y="2275640"/>
            <a:ext cx="10077557" cy="764845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Thank you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445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0953" y="1419726"/>
            <a:ext cx="11170093" cy="4018547"/>
          </a:xfrm>
        </p:spPr>
        <p:txBody>
          <a:bodyPr/>
          <a:lstStyle/>
          <a:p>
            <a:pPr algn="l">
              <a:lnSpc>
                <a:spcPct val="200000"/>
              </a:lnSpc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6-1. 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다층화에 따른 문제</a:t>
            </a:r>
            <a:b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</a:b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</a:t>
            </a:r>
            <a:r>
              <a:rPr lang="en-US" altLang="ko-KR" dirty="0">
                <a:latin typeface="배달의민족 한나는 열한살"/>
                <a:ea typeface="배달의민족 한나는 열한살"/>
              </a:rPr>
              <a:t>2.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문제 해결 방안</a:t>
            </a:r>
            <a:br>
              <a:rPr lang="en-US" altLang="ko-KR" dirty="0">
                <a:latin typeface="배달의민족 한나는 열한살"/>
                <a:ea typeface="배달의민족 한나는 열한살"/>
              </a:rPr>
            </a:br>
            <a:r>
              <a:rPr lang="en-US" altLang="ko-KR" dirty="0">
                <a:latin typeface="배달의민족 한나는 열한살"/>
                <a:ea typeface="배달의민족 한나는 열한살"/>
              </a:rPr>
              <a:t>6-3.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붓꽃 품종 분류</a:t>
            </a:r>
            <a:r>
              <a:rPr lang="en-US" altLang="ko-KR" dirty="0">
                <a:latin typeface="배달의민족 한나는 열한살"/>
                <a:ea typeface="배달의민족 한나는 열한살"/>
              </a:rPr>
              <a:t>(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실습</a:t>
            </a:r>
            <a:r>
              <a:rPr lang="en-US" altLang="ko-KR" dirty="0">
                <a:latin typeface="배달의민족 한나는 열한살"/>
                <a:ea typeface="배달의민족 한나는 열한살"/>
              </a:rPr>
              <a:t>)</a:t>
            </a:r>
            <a:br>
              <a:rPr lang="en-US" altLang="ko-KR" dirty="0">
                <a:latin typeface="배달의민족 한나는 열한살"/>
                <a:ea typeface="배달의민족 한나는 열한살"/>
              </a:rPr>
            </a:br>
            <a:r>
              <a:rPr lang="en-US" altLang="ko-KR" dirty="0">
                <a:latin typeface="배달의민족 한나는 열한살"/>
                <a:ea typeface="배달의민족 한나는 열한살"/>
              </a:rPr>
              <a:t>6-4.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딥러닝 구현</a:t>
            </a:r>
            <a:r>
              <a:rPr lang="en-US" altLang="ko-KR" dirty="0">
                <a:latin typeface="배달의민족 한나는 열한살"/>
                <a:ea typeface="배달의민족 한나는 열한살"/>
              </a:rPr>
              <a:t>(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실습</a:t>
            </a:r>
            <a:r>
              <a:rPr lang="en-US" altLang="ko-KR" dirty="0">
                <a:latin typeface="배달의민족 한나는 열한살"/>
                <a:ea typeface="배달의민족 한나는 열한살"/>
              </a:rPr>
              <a:t>)</a:t>
            </a:r>
            <a:endParaRPr lang="en-US" altLang="ko-KR" b="0" i="0" dirty="0">
              <a:effectLst/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6-1. 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다층화에 따른 문제</a:t>
            </a:r>
            <a:r>
              <a:rPr lang="en-US" altLang="ko-KR" sz="2400" i="0" dirty="0">
                <a:effectLst/>
                <a:latin typeface="배달의민족 한나는 열한살"/>
                <a:ea typeface="배달의민족 한나는 열한살"/>
              </a:rPr>
              <a:t>_</a:t>
            </a:r>
            <a:r>
              <a:rPr lang="ko-KR" altLang="en-US" sz="2400" i="0" dirty="0" err="1">
                <a:effectLst/>
                <a:latin typeface="배달의민족 한나는 열한살"/>
                <a:ea typeface="배달의민족 한나는 열한살"/>
              </a:rPr>
              <a:t>딥러닝에서</a:t>
            </a:r>
            <a:r>
              <a:rPr lang="ko-KR" altLang="en-US" sz="2400" i="0" dirty="0">
                <a:effectLst/>
                <a:latin typeface="배달의민족 한나는 열한살"/>
                <a:ea typeface="배달의민족 한나는 열한살"/>
              </a:rPr>
              <a:t> 해결해야 하는 대표적인 문제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내용 개체 틀 3"/>
          <p:cNvSpPr txBox="1"/>
          <p:nvPr/>
        </p:nvSpPr>
        <p:spPr>
          <a:xfrm>
            <a:off x="3213609" y="1313741"/>
            <a:ext cx="5764782" cy="11694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200000"/>
              </a:lnSpc>
              <a:buAutoNum type="arabicPeriod"/>
              <a:defRPr/>
            </a:pPr>
            <a:r>
              <a:rPr lang="ko-KR" altLang="en-US" sz="3600" b="1" dirty="0">
                <a:latin typeface="배달의민족 한나체 Air"/>
                <a:ea typeface="배달의민족 한나체 Air"/>
              </a:rPr>
              <a:t>국소 최적해 함정</a:t>
            </a:r>
            <a:endParaRPr lang="en-US" altLang="ko-KR" sz="3600" b="1" dirty="0">
              <a:latin typeface="배달의민족 한나체 Air"/>
              <a:ea typeface="배달의민족 한나체 Air"/>
            </a:endParaRPr>
          </a:p>
          <a:p>
            <a:pPr marL="457200" indent="-457200" algn="ctr">
              <a:lnSpc>
                <a:spcPct val="200000"/>
              </a:lnSpc>
              <a:buAutoNum type="arabicPeriod"/>
              <a:defRPr/>
            </a:pPr>
            <a:r>
              <a:rPr lang="ko-KR" altLang="en-US" sz="3600" b="1" dirty="0" err="1">
                <a:latin typeface="배달의민족 한나체 Air"/>
                <a:ea typeface="배달의민족 한나체 Air"/>
              </a:rPr>
              <a:t>과적합</a:t>
            </a:r>
            <a:endParaRPr lang="en-US" altLang="ko-KR" sz="3600" b="1" dirty="0">
              <a:latin typeface="배달의민족 한나체 Air"/>
              <a:ea typeface="배달의민족 한나체 Air"/>
            </a:endParaRPr>
          </a:p>
          <a:p>
            <a:pPr marL="457200" indent="-457200" algn="ctr">
              <a:lnSpc>
                <a:spcPct val="200000"/>
              </a:lnSpc>
              <a:buAutoNum type="arabicPeriod"/>
              <a:defRPr/>
            </a:pPr>
            <a:r>
              <a:rPr lang="ko-KR" altLang="en-US" sz="3600" b="1" dirty="0">
                <a:latin typeface="배달의민족 한나체 Air"/>
                <a:ea typeface="배달의민족 한나체 Air"/>
              </a:rPr>
              <a:t>기울기 손실</a:t>
            </a:r>
            <a:endParaRPr lang="en-US" altLang="ko-KR" sz="3600" b="1" dirty="0">
              <a:latin typeface="배달의민족 한나체 Air"/>
              <a:ea typeface="배달의민족 한나체 Air"/>
            </a:endParaRPr>
          </a:p>
          <a:p>
            <a:pPr marL="457200" indent="-457200" algn="ctr">
              <a:lnSpc>
                <a:spcPct val="200000"/>
              </a:lnSpc>
              <a:buAutoNum type="arabicPeriod"/>
              <a:defRPr/>
            </a:pPr>
            <a:r>
              <a:rPr lang="ko-KR" altLang="en-US" sz="3600" b="1" dirty="0">
                <a:latin typeface="배달의민족 한나체 Air"/>
                <a:ea typeface="배달의민족 한나체 Air"/>
              </a:rPr>
              <a:t>장기간의 학습 시간</a:t>
            </a:r>
            <a:endParaRPr lang="en-US" altLang="ko-KR" sz="3600" b="1" dirty="0">
              <a:latin typeface="배달의민족 한나체 Air"/>
              <a:ea typeface="배달의민족 한나체 Air"/>
            </a:endParaRPr>
          </a:p>
        </p:txBody>
      </p:sp>
    </p:spTree>
    <p:extLst>
      <p:ext uri="{BB962C8B-B14F-4D97-AF65-F5344CB8AC3E}">
        <p14:creationId xmlns:p14="http://schemas.microsoft.com/office/powerpoint/2010/main" val="23444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6-1-1. 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국소 최적해 함정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CD08CB-CA30-4325-BD77-65DCEB32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99" y="2451057"/>
            <a:ext cx="6863401" cy="396096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21079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국소 최적해에 빠져서 전역 최적해에 도달하지 못하게 되는 문제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기울기가 극단적으로 감소해 학습이 더 이상 진행하지 않는 문제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0A09F22-02C5-477A-9F0B-845C50FC976A}"/>
              </a:ext>
            </a:extLst>
          </p:cNvPr>
          <p:cNvSpPr txBox="1">
            <a:spLocks/>
          </p:cNvSpPr>
          <p:nvPr/>
        </p:nvSpPr>
        <p:spPr>
          <a:xfrm>
            <a:off x="6667846" y="4992918"/>
            <a:ext cx="2010934" cy="63786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800" b="0" dirty="0">
                <a:solidFill>
                  <a:srgbClr val="FF0000"/>
                </a:solidFill>
                <a:latin typeface="배달의민족 한나는 열한살"/>
                <a:ea typeface="배달의민족 한나는 열한살"/>
              </a:rPr>
              <a:t>국소 최적해</a:t>
            </a:r>
            <a:endParaRPr lang="en-US" altLang="ko-KR" sz="2800" b="0" dirty="0">
              <a:solidFill>
                <a:srgbClr val="FF0000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17E110D-DFCF-480B-B1A1-3215F82897C3}"/>
              </a:ext>
            </a:extLst>
          </p:cNvPr>
          <p:cNvSpPr txBox="1">
            <a:spLocks/>
          </p:cNvSpPr>
          <p:nvPr/>
        </p:nvSpPr>
        <p:spPr>
          <a:xfrm>
            <a:off x="3139945" y="4431541"/>
            <a:ext cx="2010934" cy="63786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800" b="0">
                <a:solidFill>
                  <a:srgbClr val="FF0000"/>
                </a:solidFill>
                <a:latin typeface="배달의민족 한나는 열한살"/>
                <a:ea typeface="배달의민족 한나는 열한살"/>
              </a:rPr>
              <a:t>기울기</a:t>
            </a:r>
            <a:endParaRPr lang="en-US" altLang="ko-KR" sz="2800" b="0" dirty="0">
              <a:solidFill>
                <a:srgbClr val="FF0000"/>
              </a:solidFill>
              <a:latin typeface="배달의민족 한나는 열한살"/>
              <a:ea typeface="배달의민족 한나는 열한살"/>
            </a:endParaRPr>
          </a:p>
        </p:txBody>
      </p:sp>
    </p:spTree>
    <p:extLst>
      <p:ext uri="{BB962C8B-B14F-4D97-AF65-F5344CB8AC3E}">
        <p14:creationId xmlns:p14="http://schemas.microsoft.com/office/powerpoint/2010/main" val="32434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6-1-2. </a:t>
            </a:r>
            <a:r>
              <a:rPr lang="ko-KR" altLang="en-US" i="0" dirty="0" err="1">
                <a:effectLst/>
                <a:latin typeface="배달의민족 한나는 열한살"/>
                <a:ea typeface="배달의민족 한나는 열한살"/>
              </a:rPr>
              <a:t>과적합</a:t>
            </a: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,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과학습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21079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머신러닝에서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훈련 데이터에 과도하게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적합되어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새로 입력되는 데이터에 대해 올바르게 추정하지 못하는 문제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17252-BEF7-4C60-80ED-5DCBAD6F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6" b="47321"/>
          <a:stretch/>
        </p:blipFill>
        <p:spPr>
          <a:xfrm>
            <a:off x="331213" y="2206305"/>
            <a:ext cx="3037629" cy="248313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CC4A0B4-8171-421A-BB3C-BB72BECD74C5}"/>
              </a:ext>
            </a:extLst>
          </p:cNvPr>
          <p:cNvSpPr txBox="1">
            <a:spLocks/>
          </p:cNvSpPr>
          <p:nvPr/>
        </p:nvSpPr>
        <p:spPr>
          <a:xfrm>
            <a:off x="3735416" y="3429000"/>
            <a:ext cx="6675910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직선 데이터를 적합 시키고 있지만 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다항식의 표현력이 부족해 데이터의 경향성을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대략적으로만 파악할 수 있음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(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과소적합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610199-E5AD-473C-9A3F-C06A88572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3" t="7437" b="48289"/>
          <a:stretch/>
        </p:blipFill>
        <p:spPr>
          <a:xfrm>
            <a:off x="8542610" y="4278789"/>
            <a:ext cx="3318177" cy="241251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64E586F1-4248-4296-9279-2A3540803ED3}"/>
              </a:ext>
            </a:extLst>
          </p:cNvPr>
          <p:cNvSpPr txBox="1">
            <a:spLocks/>
          </p:cNvSpPr>
          <p:nvPr/>
        </p:nvSpPr>
        <p:spPr>
          <a:xfrm>
            <a:off x="112295" y="5251115"/>
            <a:ext cx="8279454" cy="133149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sin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함수의 형태를 어느정도 잘 파악한 것으로 보임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&lt;-</a:t>
            </a:r>
          </a:p>
          <a:p>
            <a:pPr algn="r"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데이터의 실제 경향성을 어느 정도는 파악하고 있으므로</a:t>
            </a:r>
            <a:endParaRPr lang="en-US" altLang="ko-KR" sz="28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r"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데이터도 잘 예측하 수 있을 것임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4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6-1-2. </a:t>
            </a:r>
            <a:r>
              <a:rPr lang="ko-KR" altLang="en-US" i="0" dirty="0" err="1">
                <a:effectLst/>
                <a:latin typeface="배달의민족 한나는 열한살"/>
                <a:ea typeface="배달의민족 한나는 열한살"/>
              </a:rPr>
              <a:t>과적합</a:t>
            </a: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, </a:t>
            </a:r>
            <a:r>
              <a:rPr lang="ko-KR" altLang="en-US" dirty="0" err="1">
                <a:latin typeface="배달의민족 한나는 열한살"/>
                <a:ea typeface="배달의민족 한나는 열한살"/>
              </a:rPr>
              <a:t>과학습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21079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머신러닝에서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훈련 데이터에 과도하게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적합되어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새로 입력되는 데이터에 대해 올바르게 추정하지 못하는 문제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C8669-C8DD-4C2B-88AE-3EF63000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48075"/>
          <a:stretch/>
        </p:blipFill>
        <p:spPr>
          <a:xfrm>
            <a:off x="331214" y="2344724"/>
            <a:ext cx="3214092" cy="235952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8E40F8D-30E5-4783-AC85-058996E26BD7}"/>
              </a:ext>
            </a:extLst>
          </p:cNvPr>
          <p:cNvSpPr txBox="1">
            <a:spLocks/>
          </p:cNvSpPr>
          <p:nvPr/>
        </p:nvSpPr>
        <p:spPr>
          <a:xfrm>
            <a:off x="3735416" y="3637548"/>
            <a:ext cx="7606352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데이터에 잘 </a:t>
            </a:r>
            <a:r>
              <a:rPr lang="ko-KR" altLang="en-US" sz="2800" b="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적합되어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있지만 매우 복잡한 곡선임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다항식의 표현력이 너무 지나쳐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과도하게 </a:t>
            </a:r>
            <a:r>
              <a:rPr lang="ko-KR" altLang="en-US" sz="2800" b="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적합됨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오차는 작아졌지만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데이터는 잘 예측 못함</a:t>
            </a:r>
            <a:r>
              <a:rPr lang="en-US" altLang="ko-KR" sz="28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F367C51E-C412-4D5A-B9A5-A42B4C14E7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213" y="5805533"/>
                <a:ext cx="11010555" cy="764845"/>
              </a:xfrm>
              <a:prstGeom prst="rect">
                <a:avLst/>
              </a:prstGeom>
            </p:spPr>
            <p:txBody>
              <a:bodyPr lIns="109728" tIns="109728" rIns="109728" bIns="91440" anchor="b"/>
              <a:lstStyle>
                <a:lvl1pPr algn="l" defTabSz="914400" rtl="0" eaLnBrk="1" latinLnBrk="0" hangingPunct="1">
                  <a:lnSpc>
                    <a:spcPct val="114000"/>
                  </a:lnSpc>
                  <a:spcBef>
                    <a:spcPct val="0"/>
                  </a:spcBef>
                  <a:buNone/>
                  <a:defRPr sz="3600" b="1" i="0" kern="1200" spc="1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altLang="ko-KR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&lt; </a:t>
                </a:r>
                <a:r>
                  <a:rPr lang="ko-KR" altLang="en-US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신경망 </a:t>
                </a:r>
                <a:r>
                  <a:rPr lang="en-US" altLang="ko-KR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&gt;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은닉층의 뉴런 수나 층 수 </a:t>
                </a:r>
                <a14:m>
                  <m:oMath xmlns:m="http://schemas.openxmlformats.org/officeDocument/2006/math">
                    <m:r>
                      <a:rPr lang="ko-KR" altLang="en-US" sz="2800" b="0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↓</m:t>
                    </m:r>
                  </m:oMath>
                </a14:m>
                <a:r>
                  <a:rPr lang="ko-KR" altLang="en-US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en-US" altLang="ko-KR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: </a:t>
                </a:r>
                <a:r>
                  <a:rPr lang="ko-KR" altLang="en-US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과소적합</a:t>
                </a:r>
                <a:endParaRPr lang="en-US" altLang="ko-KR" sz="2800" b="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은닉층의 뉴런 수와 층 수</a:t>
                </a:r>
                <a14:m>
                  <m:oMath xmlns:m="http://schemas.openxmlformats.org/officeDocument/2006/math">
                    <m:r>
                      <a:rPr lang="ko-KR" altLang="en-US" sz="2800" b="0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↑</m:t>
                    </m:r>
                  </m:oMath>
                </a14:m>
                <a:r>
                  <a:rPr lang="ko-KR" altLang="en-US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en-US" altLang="ko-KR" sz="2800" b="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: </a:t>
                </a:r>
                <a:r>
                  <a:rPr lang="ko-KR" altLang="en-US" sz="2800" b="0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과적합</a:t>
                </a:r>
                <a:endParaRPr lang="en-US" altLang="ko-KR" sz="2800" b="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F367C51E-C412-4D5A-B9A5-A42B4C14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13" y="5805533"/>
                <a:ext cx="11010555" cy="764845"/>
              </a:xfrm>
              <a:prstGeom prst="rect">
                <a:avLst/>
              </a:prstGeom>
              <a:blipFill>
                <a:blip r:embed="rId3"/>
                <a:stretch>
                  <a:fillRect l="-941" t="-108730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2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6-1-3. 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기울기 소실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41460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층을 거슬러 올라감에 따라 기울기가 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0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에 가까워지는 문제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-&gt;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층 수가 늘어날수록 많이 발생함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CC4AF-1FA7-4CD6-8758-72422E2FC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0" y="2360765"/>
            <a:ext cx="10191097" cy="409946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2FECD34-7777-4B38-AC20-7CF6A4539CAD}"/>
              </a:ext>
            </a:extLst>
          </p:cNvPr>
          <p:cNvSpPr/>
          <p:nvPr/>
        </p:nvSpPr>
        <p:spPr>
          <a:xfrm>
            <a:off x="8486274" y="2887579"/>
            <a:ext cx="541421" cy="5414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6-1-3. 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기울기 소실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41460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층을 거슬러 올라감에 따라 기울기가 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0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에 가까워지는 문제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-&gt;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층 수가 늘어날수록 많이 발생함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1880E-7C9D-4FF0-8017-D627DB1E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22" y="2289999"/>
            <a:ext cx="7910353" cy="327857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7AC6256-0F57-4BB3-BE69-B60F0D472E36}"/>
              </a:ext>
            </a:extLst>
          </p:cNvPr>
          <p:cNvSpPr txBox="1">
            <a:spLocks/>
          </p:cNvSpPr>
          <p:nvPr/>
        </p:nvSpPr>
        <p:spPr>
          <a:xfrm>
            <a:off x="510953" y="5341676"/>
            <a:ext cx="11170093" cy="133149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kern="0" spc="0" dirty="0">
                <a:solidFill>
                  <a:srgbClr val="000000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역전파를 할 때는 층을 거슬러 올라갈 때마다 </a:t>
            </a:r>
            <a:endParaRPr lang="en-US" altLang="ko-KR" sz="2800" b="0" kern="0" spc="0" dirty="0">
              <a:solidFill>
                <a:srgbClr val="000000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R="0" lvl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kern="0" spc="0" dirty="0">
                <a:solidFill>
                  <a:srgbClr val="000000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활성화 함수의 미분을 각 기울기에 곱한다</a:t>
            </a:r>
            <a:r>
              <a:rPr lang="en-US" altLang="ko-KR" sz="2800" b="0" kern="0" spc="0" dirty="0">
                <a:solidFill>
                  <a:srgbClr val="000000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800" b="0" kern="0" spc="0" dirty="0">
              <a:solidFill>
                <a:srgbClr val="000000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5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>
              <a:defRPr/>
            </a:pPr>
            <a:r>
              <a:rPr lang="en-US" altLang="ko-KR" i="0" dirty="0">
                <a:effectLst/>
                <a:latin typeface="배달의민족 한나는 열한살"/>
                <a:ea typeface="배달의민족 한나는 열한살"/>
              </a:rPr>
              <a:t>6-1-4. </a:t>
            </a:r>
            <a:r>
              <a:rPr lang="ko-KR" altLang="en-US" i="0" dirty="0">
                <a:effectLst/>
                <a:latin typeface="배달의민족 한나는 열한살"/>
                <a:ea typeface="배달의민족 한나는 열한살"/>
              </a:rPr>
              <a:t>장기간의 학습 시간 문제</a:t>
            </a:r>
            <a:endParaRPr lang="en-US" altLang="ko-KR" sz="2400" b="0" i="0" dirty="0">
              <a:effectLst/>
              <a:latin typeface="배달의민족 한나는 열한살"/>
              <a:ea typeface="배달의민족 한나는 열한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3F0E9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D6A448-6826-4A91-8160-1C393E585AF4}"/>
              </a:ext>
            </a:extLst>
          </p:cNvPr>
          <p:cNvSpPr txBox="1">
            <a:spLocks/>
          </p:cNvSpPr>
          <p:nvPr/>
        </p:nvSpPr>
        <p:spPr>
          <a:xfrm>
            <a:off x="331213" y="1441460"/>
            <a:ext cx="11636198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: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가중치와 편향이 수천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,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수만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,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수억 개에 이를 때가 있어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학습에 수일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,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수주간의 매우 긴 시간이 걸릴 때도 있다</a:t>
            </a: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902AE9B-3F45-4E63-8297-E350173895CA}"/>
              </a:ext>
            </a:extLst>
          </p:cNvPr>
          <p:cNvSpPr txBox="1">
            <a:spLocks/>
          </p:cNvSpPr>
          <p:nvPr/>
        </p:nvSpPr>
        <p:spPr>
          <a:xfrm>
            <a:off x="331213" y="3024992"/>
            <a:ext cx="11170093" cy="76484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는 열한살"/>
                <a:ea typeface="배달의민족 한나는 열한살"/>
              </a:rPr>
              <a:t>6-2. </a:t>
            </a:r>
            <a:r>
              <a:rPr lang="ko-KR" altLang="en-US" dirty="0">
                <a:latin typeface="배달의민족 한나는 열한살"/>
                <a:ea typeface="배달의민족 한나는 열한살"/>
              </a:rPr>
              <a:t>문제 해결 방안</a:t>
            </a:r>
            <a:endParaRPr lang="en-US" altLang="ko-KR" sz="24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28AFEA9-8675-487D-9CEB-CB87480C68D8}"/>
              </a:ext>
            </a:extLst>
          </p:cNvPr>
          <p:cNvSpPr txBox="1">
            <a:spLocks/>
          </p:cNvSpPr>
          <p:nvPr/>
        </p:nvSpPr>
        <p:spPr>
          <a:xfrm>
            <a:off x="331213" y="3934215"/>
            <a:ext cx="4625798" cy="2507914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최적화 알고리즘으로 변경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배치 사이즈 최적화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하이퍼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파라미터 최적화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규제화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가중치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초깃값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 최적화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6BD112C-83F2-497D-BDE5-4D9F324B2F66}"/>
              </a:ext>
            </a:extLst>
          </p:cNvPr>
          <p:cNvSpPr txBox="1">
            <a:spLocks/>
          </p:cNvSpPr>
          <p:nvPr/>
        </p:nvSpPr>
        <p:spPr>
          <a:xfrm>
            <a:off x="5705317" y="3854005"/>
            <a:ext cx="4625798" cy="210669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6.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조기 종료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7.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데이터 확장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8.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드롭 아웃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  <a:p>
            <a:pPr>
              <a:defRPr/>
            </a:pPr>
            <a:r>
              <a:rPr lang="en-US" altLang="ko-KR" sz="2800" b="0" dirty="0">
                <a:latin typeface="배달의민족 한나는 열한살"/>
                <a:ea typeface="배달의민족 한나는 열한살"/>
              </a:rPr>
              <a:t>9. </a:t>
            </a:r>
            <a:r>
              <a:rPr lang="ko-KR" altLang="en-US" sz="2800" b="0" dirty="0">
                <a:latin typeface="배달의민족 한나는 열한살"/>
                <a:ea typeface="배달의민족 한나는 열한살"/>
              </a:rPr>
              <a:t>데이터 </a:t>
            </a:r>
            <a:r>
              <a:rPr lang="ko-KR" altLang="en-US" sz="2800" b="0" dirty="0" err="1">
                <a:latin typeface="배달의민족 한나는 열한살"/>
                <a:ea typeface="배달의민족 한나는 열한살"/>
              </a:rPr>
              <a:t>전처리</a:t>
            </a:r>
            <a:endParaRPr lang="en-US" altLang="ko-KR" sz="2800" b="0" dirty="0">
              <a:latin typeface="배달의민족 한나는 열한살"/>
              <a:ea typeface="배달의민족 한나는 열한살"/>
            </a:endParaRPr>
          </a:p>
        </p:txBody>
      </p:sp>
    </p:spTree>
    <p:extLst>
      <p:ext uri="{BB962C8B-B14F-4D97-AF65-F5344CB8AC3E}">
        <p14:creationId xmlns:p14="http://schemas.microsoft.com/office/powerpoint/2010/main" val="26463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711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Malgun Gothic</vt:lpstr>
      <vt:lpstr>배달의민족 한나는 열한살</vt:lpstr>
      <vt:lpstr>배달의민족 한나체 Air</vt:lpstr>
      <vt:lpstr>Arial</vt:lpstr>
      <vt:lpstr>Avenir Next LT Pro Light</vt:lpstr>
      <vt:lpstr>Cambria Math</vt:lpstr>
      <vt:lpstr>RocaVTI</vt:lpstr>
      <vt:lpstr>Ch6. 딥러닝 구현</vt:lpstr>
      <vt:lpstr>6-1. 다층화에 따른 문제 6-2. 문제 해결 방안 6-3. 붓꽃 품종 분류(실습) 6-4. 딥러닝 구현(실습)</vt:lpstr>
      <vt:lpstr>6-1. 다층화에 따른 문제_딥러닝에서 해결해야 하는 대표적인 문제</vt:lpstr>
      <vt:lpstr>6-1-1. 국소 최적해 함정</vt:lpstr>
      <vt:lpstr>6-1-2. 과적합, 과학습</vt:lpstr>
      <vt:lpstr>6-1-2. 과적합, 과학습</vt:lpstr>
      <vt:lpstr>6-1-3. 기울기 소실</vt:lpstr>
      <vt:lpstr>6-1-3. 기울기 소실</vt:lpstr>
      <vt:lpstr>6-1-4. 장기간의 학습 시간 문제</vt:lpstr>
      <vt:lpstr>6-2-1. 하이퍼 파라미터 최적화</vt:lpstr>
      <vt:lpstr>6-2-2. 규제화</vt:lpstr>
      <vt:lpstr>6-2-3. 가중치와 편향 초깃값</vt:lpstr>
      <vt:lpstr>6-2-5. 데이터 확장</vt:lpstr>
      <vt:lpstr>6-2-6. 데이터 전처리</vt:lpstr>
      <vt:lpstr>6-2-7. 드롭아웃</vt:lpstr>
      <vt:lpstr>6-2-7. 드롭아웃</vt:lpstr>
      <vt:lpstr>6.3 붓꽃 품종 분류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2기 </dc:title>
  <dc:creator>김 혜현</dc:creator>
  <cp:lastModifiedBy>김 혜현</cp:lastModifiedBy>
  <cp:revision>49</cp:revision>
  <dcterms:created xsi:type="dcterms:W3CDTF">2021-10-29T09:19:47Z</dcterms:created>
  <dcterms:modified xsi:type="dcterms:W3CDTF">2022-01-04T07:35:55Z</dcterms:modified>
  <cp:version/>
</cp:coreProperties>
</file>