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E38"/>
    <a:srgbClr val="0D6E68"/>
    <a:srgbClr val="3A4258"/>
    <a:srgbClr val="556080"/>
    <a:srgbClr val="233E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45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22CE-4227-4500-8C4B-3A654B7558C6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B040-53DC-4CBF-9752-F6511F21D9D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560711" y="3459593"/>
            <a:ext cx="4572000" cy="3340897"/>
          </a:xfrm>
          <a:prstGeom prst="rect">
            <a:avLst/>
          </a:prstGeom>
          <a:solidFill>
            <a:srgbClr val="062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549422" y="116632"/>
            <a:ext cx="4572000" cy="3340897"/>
          </a:xfrm>
          <a:prstGeom prst="rect">
            <a:avLst/>
          </a:prstGeom>
          <a:solidFill>
            <a:srgbClr val="0D6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13934" y="3453947"/>
            <a:ext cx="4572000" cy="33408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2645" y="122275"/>
            <a:ext cx="4572000" cy="3340897"/>
          </a:xfrm>
          <a:prstGeom prst="rect">
            <a:avLst/>
          </a:prstGeom>
          <a:solidFill>
            <a:srgbClr val="23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83568" y="476672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Análise de dados aplicada</a:t>
            </a:r>
            <a:endParaRPr lang="pt-BR" sz="54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2</cp:revision>
  <dcterms:created xsi:type="dcterms:W3CDTF">2017-09-23T15:24:03Z</dcterms:created>
  <dcterms:modified xsi:type="dcterms:W3CDTF">2017-09-23T15:33:54Z</dcterms:modified>
</cp:coreProperties>
</file>