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50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C759-A983-4520-B407-F89E855790F2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C8A4-80FD-4E30-98BB-1DFA58E4B16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9433" t="8400" r="12992" b="26081"/>
          <a:stretch>
            <a:fillRect/>
          </a:stretch>
        </p:blipFill>
        <p:spPr bwMode="auto">
          <a:xfrm>
            <a:off x="0" y="0"/>
            <a:ext cx="439248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69722" t="12600" r="13280" b="25241"/>
          <a:stretch>
            <a:fillRect/>
          </a:stretch>
        </p:blipFill>
        <p:spPr bwMode="auto">
          <a:xfrm>
            <a:off x="4499992" y="764704"/>
            <a:ext cx="424847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68293" t="15120" r="12980" b="25241"/>
          <a:stretch>
            <a:fillRect/>
          </a:stretch>
        </p:blipFill>
        <p:spPr bwMode="auto">
          <a:xfrm>
            <a:off x="7380312" y="2204864"/>
            <a:ext cx="468052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4</cp:revision>
  <dcterms:created xsi:type="dcterms:W3CDTF">2021-09-09T12:27:38Z</dcterms:created>
  <dcterms:modified xsi:type="dcterms:W3CDTF">2021-09-09T12:33:05Z</dcterms:modified>
</cp:coreProperties>
</file>