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D739F-16BC-4131-8DF8-D07673180F92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6B127-7EDD-4892-B114-E12196C10EC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4987-2CC4-4667-87C8-8C2E08797078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4987-2CC4-4667-87C8-8C2E08797078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8893-7F67-4F3F-9A4B-DDFD3608B628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EB12-F7AC-4670-84DF-A60BE81DBB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8893-7F67-4F3F-9A4B-DDFD3608B628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EB12-F7AC-4670-84DF-A60BE81DBB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8893-7F67-4F3F-9A4B-DDFD3608B628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EB12-F7AC-4670-84DF-A60BE81DBB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8893-7F67-4F3F-9A4B-DDFD3608B628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EB12-F7AC-4670-84DF-A60BE81DBB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8893-7F67-4F3F-9A4B-DDFD3608B628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EB12-F7AC-4670-84DF-A60BE81DBB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8893-7F67-4F3F-9A4B-DDFD3608B628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EB12-F7AC-4670-84DF-A60BE81DBB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8893-7F67-4F3F-9A4B-DDFD3608B628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EB12-F7AC-4670-84DF-A60BE81DBB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8893-7F67-4F3F-9A4B-DDFD3608B628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EB12-F7AC-4670-84DF-A60BE81DBB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8893-7F67-4F3F-9A4B-DDFD3608B628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EB12-F7AC-4670-84DF-A60BE81DBB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8893-7F67-4F3F-9A4B-DDFD3608B628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EB12-F7AC-4670-84DF-A60BE81DBB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8893-7F67-4F3F-9A4B-DDFD3608B628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EB12-F7AC-4670-84DF-A60BE81DBB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78893-7F67-4F3F-9A4B-DDFD3608B628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CEB12-F7AC-4670-84DF-A60BE81DBBC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7"/>
          <p:cNvGrpSpPr/>
          <p:nvPr/>
        </p:nvGrpSpPr>
        <p:grpSpPr>
          <a:xfrm>
            <a:off x="107504" y="202332"/>
            <a:ext cx="8928992" cy="6453336"/>
            <a:chOff x="35496" y="-66124"/>
            <a:chExt cx="10513168" cy="7317431"/>
          </a:xfrm>
        </p:grpSpPr>
        <p:pic>
          <p:nvPicPr>
            <p:cNvPr id="1028" name="Picture 4" descr="https://pbs.twimg.com/media/DfqjHpNU0AIuufg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5496" y="-66124"/>
              <a:ext cx="10513168" cy="7317431"/>
            </a:xfrm>
            <a:prstGeom prst="rect">
              <a:avLst/>
            </a:prstGeom>
            <a:noFill/>
          </p:spPr>
        </p:pic>
        <p:sp>
          <p:nvSpPr>
            <p:cNvPr id="7" name="Retângulo 6"/>
            <p:cNvSpPr/>
            <p:nvPr/>
          </p:nvSpPr>
          <p:spPr>
            <a:xfrm>
              <a:off x="697187" y="568256"/>
              <a:ext cx="8749290" cy="63719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043608" y="2835614"/>
              <a:ext cx="7885940" cy="2408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 smtClean="0">
                  <a:latin typeface="Goudy Old Style" pitchFamily="18" charset="0"/>
                </a:rPr>
                <a:t>O comitê do DMQ </a:t>
              </a:r>
              <a:r>
                <a:rPr lang="pt-BR" b="1" dirty="0" err="1" smtClean="0">
                  <a:latin typeface="Goudy Old Style" pitchFamily="18" charset="0"/>
                </a:rPr>
                <a:t>Talks</a:t>
              </a:r>
              <a:r>
                <a:rPr lang="pt-BR" b="1" dirty="0" smtClean="0">
                  <a:latin typeface="Goudy Old Style" pitchFamily="18" charset="0"/>
                </a:rPr>
                <a:t> - 2ª edição confere o presente certificado a </a:t>
              </a:r>
              <a:r>
                <a:rPr lang="pt-BR" b="1" dirty="0" err="1" smtClean="0">
                  <a:latin typeface="Goudy Old Style" pitchFamily="18" charset="0"/>
                </a:rPr>
                <a:t>profa</a:t>
              </a:r>
              <a:r>
                <a:rPr lang="pt-BR" b="1" dirty="0" smtClean="0">
                  <a:latin typeface="Goudy Old Style" pitchFamily="18" charset="0"/>
                </a:rPr>
                <a:t>. Tereza Serrano Barbosa, por ter ministrado a palestra </a:t>
              </a:r>
              <a:r>
                <a:rPr lang="pt-BR" b="1" dirty="0" smtClean="0">
                  <a:latin typeface="Ink Free" pitchFamily="66" charset="0"/>
                </a:rPr>
                <a:t>“</a:t>
              </a:r>
              <a:r>
                <a:rPr lang="pt-BR" b="1" dirty="0">
                  <a:latin typeface="Ink Free" pitchFamily="66" charset="0"/>
                </a:rPr>
                <a:t>Perspectivas para nossa vida pessoal e acadêmica pós pandemia vida </a:t>
              </a:r>
              <a:r>
                <a:rPr lang="pt-BR" b="1" dirty="0">
                  <a:latin typeface="Ink Free" pitchFamily="66" charset="0"/>
                </a:rPr>
                <a:t>pessoal e acadêmica pós </a:t>
              </a:r>
              <a:r>
                <a:rPr lang="pt-BR" b="1" dirty="0">
                  <a:latin typeface="Ink Free" pitchFamily="66" charset="0"/>
                </a:rPr>
                <a:t>pandemia</a:t>
              </a:r>
              <a:r>
                <a:rPr lang="pt-BR" b="1" dirty="0" smtClean="0">
                  <a:latin typeface="Ink Free" pitchFamily="66" charset="0"/>
                </a:rPr>
                <a:t>” </a:t>
              </a:r>
              <a:r>
                <a:rPr lang="pt-BR" b="1" dirty="0">
                  <a:latin typeface="Goudy Old Style" pitchFamily="18" charset="0"/>
                </a:rPr>
                <a:t>realizada no dia  25/05/2020.</a:t>
              </a:r>
              <a:endParaRPr lang="pt-BR" b="1" dirty="0">
                <a:latin typeface="Goudy Old Style" pitchFamily="18" charset="0"/>
              </a:endParaRPr>
            </a:p>
            <a:p>
              <a:endParaRPr lang="pt-BR" sz="2400" b="1" dirty="0">
                <a:latin typeface="Ink Free" pitchFamily="66" charset="0"/>
              </a:endParaRPr>
            </a:p>
            <a:p>
              <a:r>
                <a:rPr lang="pt-BR" b="1" dirty="0" smtClean="0">
                  <a:latin typeface="Ink Free" pitchFamily="66" charset="0"/>
                </a:rPr>
                <a:t>Carga horária</a:t>
              </a:r>
              <a:r>
                <a:rPr lang="pt-BR" b="1" dirty="0" smtClean="0">
                  <a:latin typeface="Ink Free" pitchFamily="66" charset="0"/>
                </a:rPr>
                <a:t>: 02 (duas) horas</a:t>
              </a:r>
              <a:r>
                <a:rPr lang="pt-BR" b="1" dirty="0" smtClean="0">
                  <a:latin typeface="Ink Free" pitchFamily="66" charset="0"/>
                </a:rPr>
                <a:t> </a:t>
              </a:r>
              <a:endParaRPr lang="pt-BR" b="1" dirty="0">
                <a:latin typeface="Ink Free" pitchFamily="66" charset="0"/>
              </a:endParaRPr>
            </a:p>
          </p:txBody>
        </p:sp>
      </p:grpSp>
      <p:cxnSp>
        <p:nvCxnSpPr>
          <p:cNvPr id="16" name="Conector reto 15"/>
          <p:cNvCxnSpPr/>
          <p:nvPr/>
        </p:nvCxnSpPr>
        <p:spPr>
          <a:xfrm>
            <a:off x="3707904" y="5723964"/>
            <a:ext cx="3816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4211960" y="573325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Goudy Old Style" pitchFamily="18" charset="0"/>
              </a:rPr>
              <a:t>Comitê do DMQ </a:t>
            </a:r>
            <a:r>
              <a:rPr lang="pt-BR" b="1" dirty="0" err="1" smtClean="0">
                <a:latin typeface="Goudy Old Style" pitchFamily="18" charset="0"/>
              </a:rPr>
              <a:t>Talks</a:t>
            </a:r>
            <a:endParaRPr lang="pt-BR" b="1" dirty="0">
              <a:latin typeface="Goudy Old Style" pitchFamily="18" charset="0"/>
            </a:endParaRPr>
          </a:p>
        </p:txBody>
      </p:sp>
      <p:pic>
        <p:nvPicPr>
          <p:cNvPr id="18" name="Imagem 17" descr="corpus-bann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35896" y="836712"/>
            <a:ext cx="1578867" cy="18288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7"/>
          <p:cNvGrpSpPr/>
          <p:nvPr/>
        </p:nvGrpSpPr>
        <p:grpSpPr>
          <a:xfrm>
            <a:off x="107504" y="202332"/>
            <a:ext cx="8928992" cy="6453336"/>
            <a:chOff x="35496" y="-66124"/>
            <a:chExt cx="10513168" cy="7317431"/>
          </a:xfrm>
        </p:grpSpPr>
        <p:pic>
          <p:nvPicPr>
            <p:cNvPr id="1028" name="Picture 4" descr="https://pbs.twimg.com/media/DfqjHpNU0AIuufg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5496" y="-66124"/>
              <a:ext cx="10513168" cy="7317431"/>
            </a:xfrm>
            <a:prstGeom prst="rect">
              <a:avLst/>
            </a:prstGeom>
            <a:noFill/>
          </p:spPr>
        </p:pic>
        <p:sp>
          <p:nvSpPr>
            <p:cNvPr id="7" name="Retângulo 6"/>
            <p:cNvSpPr/>
            <p:nvPr/>
          </p:nvSpPr>
          <p:spPr>
            <a:xfrm>
              <a:off x="697187" y="568256"/>
              <a:ext cx="8749290" cy="63719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043608" y="2835614"/>
              <a:ext cx="7885940" cy="2093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>
                  <a:latin typeface="Goudy Old Style" pitchFamily="18" charset="0"/>
                </a:rPr>
                <a:t>O comitê do DMQ </a:t>
              </a:r>
              <a:r>
                <a:rPr lang="pt-BR" b="1" dirty="0" err="1" smtClean="0">
                  <a:latin typeface="Goudy Old Style" pitchFamily="18" charset="0"/>
                </a:rPr>
                <a:t>Talks</a:t>
              </a:r>
              <a:r>
                <a:rPr lang="pt-BR" b="1" dirty="0" smtClean="0">
                  <a:latin typeface="Goudy Old Style" pitchFamily="18" charset="0"/>
                </a:rPr>
                <a:t> - 2ª edição </a:t>
              </a:r>
              <a:r>
                <a:rPr lang="pt-BR" b="1" dirty="0">
                  <a:latin typeface="Goudy Old Style" pitchFamily="18" charset="0"/>
                </a:rPr>
                <a:t>confere o presente certificado ao Prof. </a:t>
              </a:r>
              <a:r>
                <a:rPr lang="pt-BR" b="1" dirty="0" smtClean="0">
                  <a:latin typeface="Goudy Old Style" pitchFamily="18" charset="0"/>
                </a:rPr>
                <a:t>Mariano Pimentel</a:t>
              </a:r>
              <a:r>
                <a:rPr lang="pt-BR" b="1" dirty="0">
                  <a:latin typeface="Goudy Old Style" pitchFamily="18" charset="0"/>
                </a:rPr>
                <a:t>, por ter ministrado a palestra </a:t>
              </a:r>
              <a:r>
                <a:rPr lang="pt-BR" b="1" dirty="0" smtClean="0">
                  <a:latin typeface="Ink Free" pitchFamily="66" charset="0"/>
                </a:rPr>
                <a:t>“</a:t>
              </a:r>
              <a:r>
                <a:rPr lang="pt-BR" b="1" dirty="0" smtClean="0">
                  <a:latin typeface="Ink Free" pitchFamily="66" charset="0"/>
                </a:rPr>
                <a:t>Práticas didático-pedagógicas e a formação de professores para o exercício responsável da docência online” </a:t>
              </a:r>
              <a:r>
                <a:rPr lang="pt-BR" b="1" dirty="0">
                  <a:latin typeface="Goudy Old Style" pitchFamily="18" charset="0"/>
                </a:rPr>
                <a:t>realizada no dia  </a:t>
              </a:r>
              <a:r>
                <a:rPr lang="pt-BR" b="1" dirty="0" smtClean="0">
                  <a:latin typeface="Goudy Old Style" pitchFamily="18" charset="0"/>
                </a:rPr>
                <a:t>01/06/2020</a:t>
              </a:r>
              <a:r>
                <a:rPr lang="pt-BR" b="1" dirty="0">
                  <a:latin typeface="Goudy Old Style" pitchFamily="18" charset="0"/>
                </a:rPr>
                <a:t>.</a:t>
              </a:r>
              <a:endParaRPr lang="pt-BR" b="1" dirty="0">
                <a:latin typeface="Goudy Old Style" pitchFamily="18" charset="0"/>
              </a:endParaRPr>
            </a:p>
            <a:p>
              <a:endParaRPr lang="pt-BR" sz="2400" b="1" dirty="0">
                <a:latin typeface="Ink Free" pitchFamily="66" charset="0"/>
              </a:endParaRPr>
            </a:p>
            <a:p>
              <a:r>
                <a:rPr lang="pt-BR" b="1" dirty="0" smtClean="0">
                  <a:latin typeface="Ink Free" pitchFamily="66" charset="0"/>
                </a:rPr>
                <a:t>Carga horária</a:t>
              </a:r>
              <a:r>
                <a:rPr lang="pt-BR" b="1" dirty="0" smtClean="0">
                  <a:latin typeface="Ink Free" pitchFamily="66" charset="0"/>
                </a:rPr>
                <a:t>: 02 (duas) horas</a:t>
              </a:r>
              <a:r>
                <a:rPr lang="pt-BR" b="1" dirty="0" smtClean="0">
                  <a:latin typeface="Ink Free" pitchFamily="66" charset="0"/>
                </a:rPr>
                <a:t> </a:t>
              </a:r>
              <a:endParaRPr lang="pt-BR" b="1" dirty="0">
                <a:latin typeface="Ink Free" pitchFamily="66" charset="0"/>
              </a:endParaRPr>
            </a:p>
          </p:txBody>
        </p:sp>
      </p:grpSp>
      <p:cxnSp>
        <p:nvCxnSpPr>
          <p:cNvPr id="16" name="Conector reto 15"/>
          <p:cNvCxnSpPr/>
          <p:nvPr/>
        </p:nvCxnSpPr>
        <p:spPr>
          <a:xfrm>
            <a:off x="3707904" y="5723964"/>
            <a:ext cx="3816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4211960" y="573325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Goudy Old Style" pitchFamily="18" charset="0"/>
              </a:rPr>
              <a:t>Comitê do DMQ </a:t>
            </a:r>
            <a:r>
              <a:rPr lang="pt-BR" b="1" dirty="0" err="1" smtClean="0">
                <a:latin typeface="Goudy Old Style" pitchFamily="18" charset="0"/>
              </a:rPr>
              <a:t>Talks</a:t>
            </a:r>
            <a:endParaRPr lang="pt-BR" b="1" dirty="0">
              <a:latin typeface="Goudy Old Style" pitchFamily="18" charset="0"/>
            </a:endParaRPr>
          </a:p>
        </p:txBody>
      </p:sp>
      <p:pic>
        <p:nvPicPr>
          <p:cNvPr id="18" name="Imagem 17" descr="corpus-bann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35896" y="836712"/>
            <a:ext cx="1578867" cy="18288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116</Words>
  <Application>Microsoft Office PowerPoint</Application>
  <PresentationFormat>Apresentação na tela (4:3)</PresentationFormat>
  <Paragraphs>10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</dc:creator>
  <cp:lastModifiedBy>steve</cp:lastModifiedBy>
  <cp:revision>8</cp:revision>
  <dcterms:created xsi:type="dcterms:W3CDTF">2020-06-02T00:15:59Z</dcterms:created>
  <dcterms:modified xsi:type="dcterms:W3CDTF">2020-06-02T02:00:54Z</dcterms:modified>
</cp:coreProperties>
</file>