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 id="269" r:id="rId1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33" d="100"/>
          <a:sy n="33" d="100"/>
        </p:scale>
        <p:origin x="-2432" y="-5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10/07/2020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10/07/2020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10/07/2020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a:t>
                </a:r>
                <a:r>
                  <a:rPr lang="pt-BR" sz="2400" b="1" dirty="0" smtClean="0">
                    <a:latin typeface="Ink Free" pitchFamily="66" charset="0"/>
                  </a:rPr>
                  <a:t>Então você não está trabalhando?” – O que um professor universitário tem feito durante a quarentena?</a:t>
                </a:r>
                <a:endParaRPr lang="pt-BR" sz="2400" b="1" dirty="0" smtClean="0">
                  <a:latin typeface="Ink Free" pitchFamily="66" charset="0"/>
                </a:endParaRP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a:t>
                </a:r>
                <a:r>
                  <a:rPr lang="pt-BR" sz="2800" b="1" dirty="0" smtClean="0">
                    <a:solidFill>
                      <a:schemeClr val="tx1"/>
                    </a:solidFill>
                    <a:latin typeface="Ink Free" pitchFamily="66" charset="0"/>
                  </a:rPr>
                  <a:t>Davi </a:t>
                </a:r>
                <a:r>
                  <a:rPr lang="pt-BR" sz="2800" b="1" dirty="0" smtClean="0">
                    <a:solidFill>
                      <a:schemeClr val="tx1"/>
                    </a:solidFill>
                    <a:latin typeface="Ink Free" pitchFamily="66" charset="0"/>
                  </a:rPr>
                  <a:t> Alves</a:t>
                </a:r>
                <a:endParaRPr lang="pt-BR" sz="2800" b="1" dirty="0" smtClean="0">
                  <a:solidFill>
                    <a:schemeClr val="tx1"/>
                  </a:solidFill>
                  <a:latin typeface="Ink Free" pitchFamily="66" charset="0"/>
                </a:endParaRP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t>
                </a:r>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t>
                </a:r>
                <a:r>
                  <a:rPr lang="pt-BR" sz="1400" b="1" dirty="0" smtClean="0">
                    <a:solidFill>
                      <a:schemeClr val="tx1"/>
                    </a:solidFill>
                    <a:latin typeface="Ink Free" pitchFamily="66" charset="0"/>
                  </a:rPr>
                  <a:t>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1043</Words>
  <Application>Microsoft Office PowerPoint</Application>
  <PresentationFormat>Apresentação na tela (4:3)</PresentationFormat>
  <Paragraphs>91</Paragraphs>
  <Slides>13</Slides>
  <Notes>3</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93</cp:revision>
  <dcterms:created xsi:type="dcterms:W3CDTF">2020-05-18T13:24:58Z</dcterms:created>
  <dcterms:modified xsi:type="dcterms:W3CDTF">2020-07-10T18:23:33Z</dcterms:modified>
</cp:coreProperties>
</file>