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4ADE-20BE-489A-9711-405050478A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67C8-EEF8-487A-A469-F429F11D41A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5496" y="-27384"/>
            <a:ext cx="9359320" cy="5859661"/>
            <a:chOff x="395536" y="1080313"/>
            <a:chExt cx="9359320" cy="5859661"/>
          </a:xfrm>
        </p:grpSpPr>
        <p:pic>
          <p:nvPicPr>
            <p:cNvPr id="4" name="Imagem 3" descr="q-logo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20072" y="1484784"/>
              <a:ext cx="4534784" cy="391680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395536" y="1080313"/>
              <a:ext cx="792088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 Light" pitchFamily="34" charset="-128"/>
                  <a:ea typeface="Yu Gothic UI Light" pitchFamily="34" charset="-128"/>
                </a:rPr>
                <a:t>DM</a:t>
              </a:r>
              <a:endPara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Light" pitchFamily="34" charset="-128"/>
                <a:ea typeface="Yu Gothic UI Light" pitchFamily="34" charset="-128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83568" y="4293096"/>
              <a:ext cx="5904656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xkcd" pitchFamily="2" charset="0"/>
                </a:rPr>
                <a:t>TALKS</a:t>
              </a:r>
              <a:endParaRPr lang="pt-BR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xkcd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2</cp:revision>
  <dcterms:created xsi:type="dcterms:W3CDTF">2020-05-15T15:44:03Z</dcterms:created>
  <dcterms:modified xsi:type="dcterms:W3CDTF">2020-05-15T16:03:00Z</dcterms:modified>
</cp:coreProperties>
</file>