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2" r:id="rId3"/>
    <p:sldId id="257" r:id="rId4"/>
    <p:sldId id="258" r:id="rId5"/>
    <p:sldId id="259" r:id="rId6"/>
    <p:sldId id="260" r:id="rId7"/>
    <p:sldId id="261" r:id="rId8"/>
    <p:sldId id="263" r:id="rId9"/>
    <p:sldId id="264"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varScale="1">
        <p:scale>
          <a:sx n="54" d="100"/>
          <a:sy n="54" d="100"/>
        </p:scale>
        <p:origin x="-1832"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20/07/2020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14</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15</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16</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20/07/2020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20/07/2020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20/07/2020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20/07/2020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20/07/2020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20/07/2020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20/07/2020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20/07/2020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20/07/2020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20/07/2020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20/07/2020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20/07/2020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uns-ycoi-bzk"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et.google.com/uns-ycoi-bzk"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dataunirio.github.io/DMQ_Talks/meet.google.com/adf-ftxf-idn"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dataunirio.github.io/DMQ_Talks/meet.google.com/phz-tmge-tq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meet.google.com/aeu-aahe-kw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esperançoso</a:t>
              </a: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500" b="1" dirty="0" smtClean="0">
                <a:solidFill>
                  <a:schemeClr val="tx1"/>
                </a:solidFill>
                <a:latin typeface="Ink Free" pitchFamily="66" charset="0"/>
              </a:endParaRPr>
            </a:p>
            <a:p>
              <a:r>
                <a:rPr lang="pt-BR" sz="1600" b="1" dirty="0" smtClean="0">
                  <a:solidFill>
                    <a:schemeClr val="tx1"/>
                  </a:solidFill>
                  <a:latin typeface="Ink Free" pitchFamily="66" charset="0"/>
                </a:rPr>
                <a:t>A 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que inúmeras reflexões e transformações surgissem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 ideia dessa apresentação é proporcionar um ambiente de discussões sobre a metodologia de projetos, debater sobre ideias já utilizadas para desenvolvê-los remotamente e mostrar algumas atividades que desenvolvo como professor e pesquisador durante este momento.</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6">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547336"/>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39576" y="3847158"/>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3429470" y="517719"/>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343366" y="4854104"/>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352335" y="5576807"/>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uns-ycoi-bzk</a:t>
              </a:r>
              <a:endParaRPr lang="pt-BR" sz="2400" b="1" dirty="0" smtClean="0">
                <a:solidFill>
                  <a:srgbClr val="002060"/>
                </a:solidFill>
              </a:endParaRPr>
            </a:p>
          </p:txBody>
        </p:sp>
      </p:grpSp>
      <p:sp>
        <p:nvSpPr>
          <p:cNvPr id="13" name="Retângulo 12"/>
          <p:cNvSpPr/>
          <p:nvPr/>
        </p:nvSpPr>
        <p:spPr>
          <a:xfrm>
            <a:off x="3949328" y="2892648"/>
            <a:ext cx="5404536"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400" b="1" dirty="0" smtClean="0">
                <a:solidFill>
                  <a:schemeClr val="tx1"/>
                </a:solidFill>
                <a:latin typeface="Ink Free" pitchFamily="66" charset="0"/>
              </a:rPr>
              <a:t>Prof.  Felipe Ribeiro Melo</a:t>
            </a:r>
          </a:p>
          <a:p>
            <a:pPr algn="ctr"/>
            <a:endParaRPr lang="pt-BR" sz="2400" b="1" dirty="0" smtClean="0">
              <a:solidFill>
                <a:schemeClr val="tx1"/>
              </a:solidFill>
              <a:latin typeface="Ink Free"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chemeClr val="accent6">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4622006"/>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955942" y="5412928"/>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uns-ycoi-bzk</a:t>
                </a:r>
                <a:endParaRPr lang="pt-BR" sz="2400" b="1" dirty="0" smtClean="0">
                  <a:solidFill>
                    <a:srgbClr val="002060"/>
                  </a:solidFill>
                </a:endParaRPr>
              </a:p>
            </p:txBody>
          </p:sp>
          <p:sp>
            <p:nvSpPr>
              <p:cNvPr id="13" name="Retângulo 12"/>
              <p:cNvSpPr/>
              <p:nvPr/>
            </p:nvSpPr>
            <p:spPr>
              <a:xfrm>
                <a:off x="3949328" y="386104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Felipe Ribeiro</a:t>
                </a:r>
              </a:p>
              <a:p>
                <a:pPr algn="ctr"/>
                <a:endParaRPr lang="pt-BR" sz="2400" b="1" dirty="0" smtClean="0">
                  <a:solidFill>
                    <a:schemeClr val="tx1"/>
                  </a:solidFill>
                  <a:latin typeface="Ink Free" pitchFamily="66" charset="0"/>
                </a:endParaRPr>
              </a:p>
            </p:txBody>
          </p:sp>
          <p:sp>
            <p:nvSpPr>
              <p:cNvPr id="11" name="Retângulo 10"/>
              <p:cNvSpPr/>
              <p:nvPr/>
            </p:nvSpPr>
            <p:spPr>
              <a:xfrm>
                <a:off x="3939168" y="1484784"/>
                <a:ext cx="540453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Após suspensão do calendário acadêmico 2020, grande parte dos docentes voltou-se exclusivamente às suas tarefas "fora de sala de aula", incluindo atividades de pesquisa, extensão, gestão e, até mesmo, de ensino, dentro das limitações impostas pelo distanciamento social. Neste encontro, compartilharei algumas das atividades acadêmicas que venho desenvolvendo durante a quarentena, como orientação de </a:t>
                </a:r>
                <a:r>
                  <a:rPr lang="pt-BR" sz="1400" b="1" dirty="0" err="1" smtClean="0">
                    <a:solidFill>
                      <a:schemeClr val="tx1"/>
                    </a:solidFill>
                    <a:latin typeface="Ink Free" pitchFamily="66" charset="0"/>
                  </a:rPr>
                  <a:t>TCC's</a:t>
                </a:r>
                <a:r>
                  <a:rPr lang="pt-BR" sz="1400" b="1" dirty="0" smtClean="0">
                    <a:solidFill>
                      <a:schemeClr val="tx1"/>
                    </a:solidFill>
                    <a:latin typeface="Ink Free" pitchFamily="66" charset="0"/>
                  </a:rPr>
                  <a:t>, elaboração de questionário para projeto de pesquisa, experiência com a ferramenta Google </a:t>
                </a:r>
                <a:r>
                  <a:rPr lang="pt-BR" sz="1400" b="1" dirty="0" err="1" smtClean="0">
                    <a:solidFill>
                      <a:schemeClr val="tx1"/>
                    </a:solidFill>
                    <a:latin typeface="Ink Free" pitchFamily="66" charset="0"/>
                  </a:rPr>
                  <a:t>Meet</a:t>
                </a:r>
                <a:r>
                  <a:rPr lang="pt-BR" sz="1400" b="1" dirty="0" smtClean="0">
                    <a:solidFill>
                      <a:schemeClr val="tx1"/>
                    </a:solidFill>
                    <a:latin typeface="Ink Free" pitchFamily="66" charset="0"/>
                  </a:rPr>
                  <a:t> e ilustrações que podem ser úteis em aulas de Probabilidade. E tudo isto com participação do software R.</a:t>
                </a: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9"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rgbClr val="00B050">
                    <a:tint val="45000"/>
                    <a:satMod val="400000"/>
                  </a:srgb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13/07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“Então você não está trabalhando?” – O que um professor universitário tem feito durante a quarentena?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adf-ftxf-idn</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Davi  Alves</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“Então você não está trabalhando?” – Esta é uma pergunta que muitos professores afastados das atividades em sala de aula podem ter escutado durante a pandemia da COVID-19. As medidas de distanciamento físico e a necessidade de atuação remota de maneira repentina sem o devido preparo, planejamento e estrutura, muitas vezes tem aumentado a jornada de trabalho e incluído uma exigência interna constante de mais produtividade. Com a suspensão do calendário acadêmico 2020 na UNIRIO tenho dedicado muito tempo às atividades de pesquisa e extensão, além de preparar alguns instrumentos para o retorno on-line das atividades de ensino. Neste encontro vou compartilhar o melhor do que venho desenvolvendo durante a pandemia e apresentar os potenciais produtos.</a:t>
                </a:r>
              </a:p>
              <a:p>
                <a:endParaRPr lang="pt-BR" sz="1400" b="1" dirty="0" smtClean="0">
                  <a:solidFill>
                    <a:schemeClr val="tx1"/>
                  </a:solidFill>
                  <a:latin typeface="Ink Free" pitchFamily="66" charset="0"/>
                </a:endParaRP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2">
                    <a:lumMod val="40000"/>
                    <a:lumOff val="60000"/>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20/07   14 horas</a:t>
                </a:r>
                <a:endParaRPr lang="pt-BR" sz="3200" b="1" dirty="0">
                  <a:solidFill>
                    <a:schemeClr val="tx1"/>
                  </a:solidFill>
                  <a:latin typeface="Ink Free" pitchFamily="66" charset="0"/>
                </a:endParaRPr>
              </a:p>
            </p:txBody>
          </p:sp>
          <p:sp>
            <p:nvSpPr>
              <p:cNvPr id="5" name="CaixaDeTexto 4"/>
              <p:cNvSpPr txBox="1"/>
              <p:nvPr/>
            </p:nvSpPr>
            <p:spPr>
              <a:xfrm>
                <a:off x="4042046" y="437763"/>
                <a:ext cx="5076056" cy="830997"/>
              </a:xfrm>
              <a:prstGeom prst="rect">
                <a:avLst/>
              </a:prstGeom>
              <a:noFill/>
              <a:ln>
                <a:noFill/>
              </a:ln>
            </p:spPr>
            <p:txBody>
              <a:bodyPr wrap="square" rtlCol="0">
                <a:spAutoFit/>
              </a:bodyPr>
              <a:lstStyle/>
              <a:p>
                <a:r>
                  <a:rPr lang="pt-BR" sz="2400" b="1" dirty="0" smtClean="0">
                    <a:latin typeface="Ink Free" pitchFamily="66" charset="0"/>
                  </a:rPr>
                  <a:t>Meu universo paralelo: Relatos de uma professora em isolamento social</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phz-tmge-tqs</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700" b="1" dirty="0" smtClean="0">
                    <a:solidFill>
                      <a:schemeClr val="tx1"/>
                    </a:solidFill>
                    <a:latin typeface="Ink Free" pitchFamily="66" charset="0"/>
                  </a:rPr>
                  <a:t>A pandemia da </a:t>
                </a:r>
                <a:r>
                  <a:rPr lang="pt-BR" sz="1700" b="1" dirty="0" err="1" smtClean="0">
                    <a:solidFill>
                      <a:schemeClr val="tx1"/>
                    </a:solidFill>
                    <a:latin typeface="Ink Free" pitchFamily="66" charset="0"/>
                  </a:rPr>
                  <a:t>Covid</a:t>
                </a:r>
                <a:r>
                  <a:rPr lang="pt-BR" sz="1700" b="1" dirty="0" smtClean="0">
                    <a:solidFill>
                      <a:schemeClr val="tx1"/>
                    </a:solidFill>
                    <a:latin typeface="Ink Free" pitchFamily="66" charset="0"/>
                  </a:rPr>
                  <a:t>-19 alterou a rotina de todos. Pessoas foram obrigadas repentinamente a mudar hábitos e rotinas. Mas a orientação de ficar em casa afetou as pessoas de forma diferente: alguns conseguiram manter suas produções, outros nem tanto. Nessa palestra eu pretendo mostrar como eu usei os dados da pandemia para levar conhecimento de estatística para as pessoas das minhas redes sociais e alunos, além de mostrar os projetos que estou desenvolvendo durante o distanciamento social.</a:t>
                </a:r>
              </a:p>
              <a:p>
                <a:pPr algn="just"/>
                <a:endParaRPr lang="pt-BR" sz="17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2">
                  <a:lumMod val="40000"/>
                  <a:lumOff val="60000"/>
                  <a:tint val="45000"/>
                  <a:satMod val="400000"/>
                </a:schemeClr>
              </a:duotone>
            </a:blip>
            <a:srcRect b="9841"/>
            <a:stretch>
              <a:fillRect/>
            </a:stretch>
          </p:blipFill>
          <p:spPr bwMode="auto">
            <a:xfrm>
              <a:off x="0" y="27384"/>
              <a:ext cx="9612560"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grayscl/>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27/07   </a:t>
                </a:r>
                <a:r>
                  <a:rPr lang="pt-BR" sz="3200" b="1" dirty="0" smtClean="0">
                    <a:solidFill>
                      <a:schemeClr val="tx1"/>
                    </a:solidFill>
                    <a:latin typeface="Ink Free" pitchFamily="66" charset="0"/>
                  </a:rPr>
                  <a:t>14 horas</a:t>
                </a:r>
                <a:endParaRPr lang="pt-BR" sz="3200" b="1" dirty="0">
                  <a:solidFill>
                    <a:schemeClr val="tx1"/>
                  </a:solidFill>
                  <a:latin typeface="Ink Free" pitchFamily="66" charset="0"/>
                </a:endParaRPr>
              </a:p>
            </p:txBody>
          </p:sp>
          <p:sp>
            <p:nvSpPr>
              <p:cNvPr id="5" name="CaixaDeTexto 4"/>
              <p:cNvSpPr txBox="1"/>
              <p:nvPr/>
            </p:nvSpPr>
            <p:spPr>
              <a:xfrm>
                <a:off x="4042046" y="621849"/>
                <a:ext cx="5076056" cy="430887"/>
              </a:xfrm>
              <a:prstGeom prst="rect">
                <a:avLst/>
              </a:prstGeom>
              <a:noFill/>
              <a:ln>
                <a:noFill/>
              </a:ln>
            </p:spPr>
            <p:txBody>
              <a:bodyPr wrap="square" rtlCol="0">
                <a:spAutoFit/>
              </a:bodyPr>
              <a:lstStyle/>
              <a:p>
                <a:r>
                  <a:rPr lang="en-US" sz="2200" b="1" dirty="0" err="1" smtClean="0">
                    <a:latin typeface="Ink Free" pitchFamily="66" charset="0"/>
                  </a:rPr>
                  <a:t>Rython</a:t>
                </a:r>
                <a:r>
                  <a:rPr lang="en-US" sz="2200" b="1" dirty="0" smtClean="0">
                    <a:latin typeface="Ink Free" pitchFamily="66" charset="0"/>
                  </a:rPr>
                  <a:t> </a:t>
                </a:r>
                <a:r>
                  <a:rPr lang="en-US" sz="2200" b="1" dirty="0" smtClean="0">
                    <a:latin typeface="Ink Free" pitchFamily="66" charset="0"/>
                  </a:rPr>
                  <a:t>(R + Python): Tidy Little Things</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aeu-aahe-kws</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700" b="1" dirty="0" smtClean="0">
                    <a:solidFill>
                      <a:schemeClr val="tx1"/>
                    </a:solidFill>
                    <a:latin typeface="Ink Free" pitchFamily="66" charset="0"/>
                  </a:rPr>
                  <a:t>Chegou </a:t>
                </a:r>
                <a:r>
                  <a:rPr lang="pt-BR" sz="1700" b="1" dirty="0" smtClean="0">
                    <a:solidFill>
                      <a:schemeClr val="tx1"/>
                    </a:solidFill>
                    <a:latin typeface="Ink Free" pitchFamily="66" charset="0"/>
                  </a:rPr>
                  <a:t>aquele momento assustador. </a:t>
                </a:r>
                <a:r>
                  <a:rPr lang="pt-BR" sz="1700" b="1" dirty="0" smtClean="0">
                    <a:solidFill>
                      <a:schemeClr val="tx1"/>
                    </a:solidFill>
                    <a:latin typeface="Ink Free" pitchFamily="66" charset="0"/>
                  </a:rPr>
                  <a:t>Falar alguma coisa interessante por 40 minutos para os meus colegas da Universidade sem nunca ter dado uma aula virtual na vida. E ainda me deparo com outro novo desafio: Em uma plataforma virtual, como mapear a dúvida de um aluno sobre histograma ou p-valor? </a:t>
                </a:r>
                <a:r>
                  <a:rPr lang="pt-BR" sz="1700" b="1" dirty="0" smtClean="0">
                    <a:solidFill>
                      <a:schemeClr val="tx1"/>
                    </a:solidFill>
                    <a:latin typeface="Ink Free" pitchFamily="66" charset="0"/>
                  </a:rPr>
                  <a:t>Assim, sem prévias respostas, me lanço ao risco</a:t>
                </a:r>
                <a:r>
                  <a:rPr lang="pt-BR" sz="1700" b="1" dirty="0" smtClean="0">
                    <a:solidFill>
                      <a:schemeClr val="tx1"/>
                    </a:solidFill>
                    <a:latin typeface="Ink Free" pitchFamily="66" charset="0"/>
                  </a:rPr>
                  <a:t>.</a:t>
                </a:r>
              </a:p>
              <a:p>
                <a:endParaRPr lang="pt-BR" sz="800" b="1" dirty="0" smtClean="0">
                  <a:solidFill>
                    <a:schemeClr val="tx1"/>
                  </a:solidFill>
                  <a:latin typeface="Ink Free" pitchFamily="66" charset="0"/>
                </a:endParaRPr>
              </a:p>
              <a:p>
                <a:r>
                  <a:rPr lang="pt-BR" sz="1700" b="1" dirty="0" smtClean="0">
                    <a:solidFill>
                      <a:schemeClr val="tx1"/>
                    </a:solidFill>
                    <a:latin typeface="Ink Free" pitchFamily="66" charset="0"/>
                  </a:rPr>
                  <a:t>Independente </a:t>
                </a:r>
                <a:r>
                  <a:rPr lang="pt-BR" sz="1700" b="1" dirty="0" smtClean="0">
                    <a:solidFill>
                      <a:schemeClr val="tx1"/>
                    </a:solidFill>
                    <a:latin typeface="Ink Free" pitchFamily="66" charset="0"/>
                  </a:rPr>
                  <a:t>disso, com a suspensão do calendário de aulas da UNIRIO, busco dedicar o meu tempo às atividades de pesquisa, extensão e preparação de aulas digitais. </a:t>
                </a:r>
                <a:r>
                  <a:rPr lang="pt-BR" sz="1700" b="1" dirty="0" smtClean="0">
                    <a:solidFill>
                      <a:schemeClr val="tx1"/>
                    </a:solidFill>
                    <a:latin typeface="Ink Free" pitchFamily="66" charset="0"/>
                  </a:rPr>
                  <a:t>Todas essas iniciativas foram desenvolvidas com o </a:t>
                </a:r>
                <a:r>
                  <a:rPr lang="pt-BR" sz="1700" b="1" dirty="0" err="1" smtClean="0">
                    <a:solidFill>
                      <a:schemeClr val="tx1"/>
                    </a:solidFill>
                    <a:latin typeface="Ink Free" pitchFamily="66" charset="0"/>
                  </a:rPr>
                  <a:t>Rython</a:t>
                </a:r>
                <a:r>
                  <a:rPr lang="pt-BR" sz="1700" b="1" dirty="0" smtClean="0">
                    <a:solidFill>
                      <a:schemeClr val="tx1"/>
                    </a:solidFill>
                    <a:latin typeface="Ink Free" pitchFamily="66" charset="0"/>
                  </a:rPr>
                  <a:t> (R + </a:t>
                </a:r>
                <a:r>
                  <a:rPr lang="pt-BR" sz="1700" b="1" dirty="0" err="1" smtClean="0">
                    <a:solidFill>
                      <a:schemeClr val="tx1"/>
                    </a:solidFill>
                    <a:latin typeface="Ink Free" pitchFamily="66" charset="0"/>
                  </a:rPr>
                  <a:t>Python</a:t>
                </a:r>
                <a:r>
                  <a:rPr lang="pt-BR" sz="1700" b="1" dirty="0" smtClean="0">
                    <a:solidFill>
                      <a:schemeClr val="tx1"/>
                    </a:solidFill>
                    <a:latin typeface="Ink Free" pitchFamily="66" charset="0"/>
                  </a:rPr>
                  <a:t>). </a:t>
                </a:r>
                <a:r>
                  <a:rPr lang="pt-BR" sz="1700" b="1" dirty="0" smtClean="0">
                    <a:solidFill>
                      <a:schemeClr val="tx1"/>
                    </a:solidFill>
                    <a:latin typeface="Ink Free" pitchFamily="66" charset="0"/>
                  </a:rPr>
                  <a:t>Essa é uma grande oportunidade para mostrar um pouco desse trabalho</a:t>
                </a:r>
                <a:r>
                  <a:rPr lang="pt-BR" sz="1700" b="1" dirty="0" smtClean="0">
                    <a:solidFill>
                      <a:schemeClr val="tx1"/>
                    </a:solidFill>
                    <a:latin typeface="Ink Free" pitchFamily="66" charset="0"/>
                  </a:rPr>
                  <a:t>.</a:t>
                </a:r>
                <a:endParaRPr lang="pt-BR" sz="17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1259</TotalTime>
  <Words>1294</Words>
  <Application>Microsoft Office PowerPoint</Application>
  <PresentationFormat>Apresentação na tela (4:3)</PresentationFormat>
  <Paragraphs>110</Paragraphs>
  <Slides>16</Slides>
  <Notes>6</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99</cp:revision>
  <dcterms:created xsi:type="dcterms:W3CDTF">2020-05-18T13:24:58Z</dcterms:created>
  <dcterms:modified xsi:type="dcterms:W3CDTF">2020-07-20T19:21:09Z</dcterms:modified>
</cp:coreProperties>
</file>