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6A64-D8DA-4790-AC21-8D1D39F048E7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4987-2CC4-4667-87C8-8C2E08797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085F-AAA4-4482-A02A-EDCE077316B0}" type="datetimeFigureOut">
              <a:rPr lang="pt-BR" smtClean="0"/>
              <a:pPr/>
              <a:t>20/05/2020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wqk-fcod-ep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5496" y="0"/>
            <a:ext cx="10513168" cy="7317431"/>
            <a:chOff x="35496" y="0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0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3672964" y="1571650"/>
              <a:ext cx="5255838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72964" y="2991132"/>
              <a:ext cx="5298022" cy="967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960996" y="1643658"/>
              <a:ext cx="496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Ink Free" pitchFamily="66" charset="0"/>
                </a:rPr>
                <a:t>Perspectivas para minha vida pessoal e acadêmica pós pandemia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409891" y="2312329"/>
              <a:ext cx="3698613" cy="4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72964" y="4156780"/>
              <a:ext cx="5298022" cy="9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673497" y="5351198"/>
              <a:ext cx="5298022" cy="107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para o evento</a:t>
              </a:r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635896" y="194056"/>
              <a:ext cx="5298022" cy="1188000"/>
              <a:chOff x="3788829" y="-2043608"/>
              <a:chExt cx="5298022" cy="1188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88829" y="-2043608"/>
                <a:ext cx="5298022" cy="11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dirty="0">
                  <a:solidFill>
                    <a:schemeClr val="tx1"/>
                  </a:solidFill>
                  <a:latin typeface="Forte" pitchFamily="66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4436901" y="-1977016"/>
                <a:ext cx="36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5400" dirty="0" smtClean="0">
                    <a:latin typeface="xkcd" pitchFamily="2" charset="0"/>
                  </a:rPr>
                  <a:t>DMQ </a:t>
                </a:r>
                <a:r>
                  <a:rPr lang="pt-BR" sz="5400" dirty="0" err="1" smtClean="0">
                    <a:latin typeface="xkcd" pitchFamily="2" charset="0"/>
                  </a:rPr>
                  <a:t>Talks</a:t>
                </a:r>
                <a:endParaRPr lang="pt-BR" sz="5400" dirty="0">
                  <a:latin typeface="xkcd" pitchFamily="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672964" y="1571650"/>
            <a:ext cx="5255838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72964" y="2991132"/>
            <a:ext cx="5298022" cy="96723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25</a:t>
            </a:r>
            <a:r>
              <a:rPr lang="pt-BR" sz="4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05   14 horas</a:t>
            </a:r>
            <a:endParaRPr lang="pt-BR" sz="4000" dirty="0">
              <a:solidFill>
                <a:schemeClr val="tx1"/>
              </a:solidFill>
              <a:latin typeface="xkcd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60996" y="164365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Ink Free" pitchFamily="66" charset="0"/>
              </a:rPr>
              <a:t>Título da palestra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09891" y="2312329"/>
            <a:ext cx="3698613" cy="4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Ink Free" pitchFamily="66" charset="0"/>
              </a:rPr>
              <a:t>Profa</a:t>
            </a:r>
            <a:r>
              <a:rPr lang="pt-BR" sz="2400" b="1" dirty="0">
                <a:latin typeface="Ink Free" pitchFamily="66" charset="0"/>
              </a:rPr>
              <a:t> Tereza </a:t>
            </a:r>
            <a:r>
              <a:rPr lang="pt-BR" sz="2400" b="1" dirty="0" smtClean="0">
                <a:latin typeface="Ink Free" pitchFamily="66" charset="0"/>
              </a:rPr>
              <a:t>Barbosa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72964" y="4156780"/>
            <a:ext cx="5298022" cy="96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Ink Free" pitchFamily="66" charset="0"/>
              </a:rPr>
              <a:t>mediação: Prof. Steven Ross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673497" y="5351198"/>
            <a:ext cx="5298022" cy="1074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Forte" pitchFamily="66" charset="0"/>
              </a:rPr>
              <a:t>Link </a:t>
            </a:r>
            <a:r>
              <a:rPr lang="pt-BR" sz="2400" dirty="0">
                <a:solidFill>
                  <a:schemeClr val="tx1"/>
                </a:solidFill>
                <a:latin typeface="Forte" pitchFamily="66" charset="0"/>
              </a:rPr>
              <a:t>para o evento</a:t>
            </a:r>
          </a:p>
        </p:txBody>
      </p:sp>
      <p:grpSp>
        <p:nvGrpSpPr>
          <p:cNvPr id="3" name="Grupo 14"/>
          <p:cNvGrpSpPr/>
          <p:nvPr/>
        </p:nvGrpSpPr>
        <p:grpSpPr>
          <a:xfrm>
            <a:off x="3635896" y="194056"/>
            <a:ext cx="5298022" cy="1188000"/>
            <a:chOff x="3788829" y="-2043608"/>
            <a:chExt cx="5298022" cy="1188000"/>
          </a:xfrm>
        </p:grpSpPr>
        <p:sp>
          <p:nvSpPr>
            <p:cNvPr id="14" name="Retângulo 13"/>
            <p:cNvSpPr/>
            <p:nvPr/>
          </p:nvSpPr>
          <p:spPr>
            <a:xfrm>
              <a:off x="3788829" y="-2043608"/>
              <a:ext cx="5298022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436901" y="-1977016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latin typeface="xkcd" pitchFamily="2" charset="0"/>
                </a:rPr>
                <a:t>DMQ </a:t>
              </a:r>
              <a:r>
                <a:rPr lang="pt-BR" sz="5400" dirty="0" err="1" smtClean="0">
                  <a:latin typeface="xkcd" pitchFamily="2" charset="0"/>
                </a:rPr>
                <a:t>Talks</a:t>
              </a:r>
              <a:endParaRPr lang="pt-BR" sz="54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2" cstate="print"/>
          <a:srcRect b="9841"/>
          <a:stretch>
            <a:fillRect/>
          </a:stretch>
        </p:blipFill>
        <p:spPr bwMode="auto">
          <a:xfrm>
            <a:off x="-324544" y="3573016"/>
            <a:ext cx="10513168" cy="6597352"/>
          </a:xfrm>
          <a:prstGeom prst="rect">
            <a:avLst/>
          </a:prstGeom>
          <a:noFill/>
        </p:spPr>
      </p:pic>
      <p:grpSp>
        <p:nvGrpSpPr>
          <p:cNvPr id="14" name="Grupo 13"/>
          <p:cNvGrpSpPr/>
          <p:nvPr/>
        </p:nvGrpSpPr>
        <p:grpSpPr>
          <a:xfrm>
            <a:off x="0" y="0"/>
            <a:ext cx="9468544" cy="6858000"/>
            <a:chOff x="0" y="0"/>
            <a:chExt cx="9468544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3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1119461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36880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3968" y="4617000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84501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83968" y="1512080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haverá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-324544" y="27384"/>
            <a:ext cx="10513168" cy="6858000"/>
            <a:chOff x="-324544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4370" y="216024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40382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216024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56703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49555" y="4639771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61588" y="5740326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dirty="0" err="1" smtClean="0">
                  <a:latin typeface="Bahnschrift" pitchFamily="34" charset="0"/>
                  <a:hlinkClick r:id="rId5"/>
                </a:rPr>
                <a:t>meet</a:t>
              </a:r>
              <a:r>
                <a:rPr lang="pt-BR" sz="2400" dirty="0" smtClean="0">
                  <a:latin typeface="Bahnschrift" pitchFamily="34" charset="0"/>
                  <a:hlinkClick r:id="rId5"/>
                </a:rPr>
                <a:t>.google.com/</a:t>
              </a:r>
              <a:r>
                <a:rPr lang="pt-BR" sz="2400" dirty="0" err="1" smtClean="0">
                  <a:latin typeface="Bahnschrift" pitchFamily="34" charset="0"/>
                  <a:hlinkClick r:id="rId5"/>
                </a:rPr>
                <a:t>wqk-fcod-eps</a:t>
              </a:r>
              <a:endParaRPr lang="pt-BR" sz="2400" dirty="0">
                <a:solidFill>
                  <a:schemeClr val="tx1"/>
                </a:solidFill>
                <a:latin typeface="Bahnschrift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2337" y="1536179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deverão acontecer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194</Words>
  <Application>Microsoft Office PowerPoint</Application>
  <PresentationFormat>Apresentação na tela (4:3)</PresentationFormat>
  <Paragraphs>29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25</cp:revision>
  <dcterms:created xsi:type="dcterms:W3CDTF">2020-05-18T13:24:58Z</dcterms:created>
  <dcterms:modified xsi:type="dcterms:W3CDTF">2020-05-20T17:30:46Z</dcterms:modified>
</cp:coreProperties>
</file>