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0"/>
            <a:chExt cx="10513168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2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0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07493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12998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5294" y="4612387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5848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08795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194</Words>
  <Application>Microsoft Office PowerPoint</Application>
  <PresentationFormat>Apresentação na tela (4:3)</PresentationFormat>
  <Paragraphs>29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23</cp:revision>
  <dcterms:created xsi:type="dcterms:W3CDTF">2020-05-18T13:24:58Z</dcterms:created>
  <dcterms:modified xsi:type="dcterms:W3CDTF">2020-05-19T18:31:28Z</dcterms:modified>
</cp:coreProperties>
</file>