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50" d="100"/>
          <a:sy n="50" d="100"/>
        </p:scale>
        <p:origin x="-1952"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02/07/2020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02/07/2020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02/07/2020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a:t>
                </a:r>
                <a:r>
                  <a:rPr lang="pt-BR" sz="1400" b="1" dirty="0" smtClean="0">
                    <a:solidFill>
                      <a:schemeClr val="tx1"/>
                    </a:solidFill>
                    <a:latin typeface="Ink Free" pitchFamily="66" charset="0"/>
                  </a:rPr>
                  <a:t>suspensão do calendário acadêmico 2020, grande parte dos docentes voltou-se exclusivamente às suas tarefas "fora de sala de aula", incluindo atividades de pesquisa, extensão, gestão e, até mesmo, de ensino, dentro das limitações impostas pelo distanciamento social. </a:t>
                </a:r>
                <a:r>
                  <a:rPr lang="pt-BR" sz="1400" b="1" dirty="0" smtClean="0">
                    <a:solidFill>
                      <a:schemeClr val="tx1"/>
                    </a:solidFill>
                    <a:latin typeface="Ink Free" pitchFamily="66" charset="0"/>
                  </a:rPr>
                  <a:t>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a:t>
                </a:r>
                <a:r>
                  <a:rPr lang="pt-BR" sz="1400" b="1" dirty="0" smtClean="0">
                    <a:solidFill>
                      <a:schemeClr val="tx1"/>
                    </a:solidFill>
                    <a:latin typeface="Ink Free" pitchFamily="66" charset="0"/>
                  </a:rPr>
                  <a:t>E tudo isto com participação do software </a:t>
                </a:r>
                <a:r>
                  <a:rPr lang="pt-BR" sz="1400" b="1" dirty="0" smtClean="0">
                    <a:solidFill>
                      <a:schemeClr val="tx1"/>
                    </a:solidFill>
                    <a:latin typeface="Ink Free" pitchFamily="66" charset="0"/>
                  </a:rPr>
                  <a:t>R.</a:t>
                </a:r>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888</Words>
  <Application>Microsoft Office PowerPoint</Application>
  <PresentationFormat>Apresentação na tela (4:3)</PresentationFormat>
  <Paragraphs>83</Paragraphs>
  <Slides>12</Slides>
  <Notes>3</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88</cp:revision>
  <dcterms:created xsi:type="dcterms:W3CDTF">2020-05-18T13:24:58Z</dcterms:created>
  <dcterms:modified xsi:type="dcterms:W3CDTF">2020-07-02T13:40:46Z</dcterms:modified>
</cp:coreProperties>
</file>