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>
        <p:scale>
          <a:sx n="33" d="100"/>
          <a:sy n="33" d="100"/>
        </p:scale>
        <p:origin x="-2432" y="-5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axv-azca-rwq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mrw-qgvc-svf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3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216024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40382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216024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56703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9555" y="4639771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1588" y="5740326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36179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432048"/>
              <a:ext cx="4684361" cy="2276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2893814"/>
              <a:ext cx="4667817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01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06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432048"/>
              <a:ext cx="4536504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600" b="1" dirty="0" smtClean="0">
                  <a:latin typeface="Ink Free" pitchFamily="66" charset="0"/>
                </a:rPr>
                <a:t>Práticas didático-pedagógicas e a formação de professores para o exercício responsável da docência online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427984" y="1988840"/>
              <a:ext cx="43765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>
                  <a:latin typeface="Ink Free" pitchFamily="66" charset="0"/>
                </a:rPr>
                <a:t>Prof. </a:t>
              </a:r>
              <a:r>
                <a:rPr lang="pt-BR" sz="2400" b="1" dirty="0" err="1" smtClean="0">
                  <a:latin typeface="Ink Free" pitchFamily="66" charset="0"/>
                </a:rPr>
                <a:t>MarianoPimentel</a:t>
              </a:r>
              <a:endParaRPr lang="pt-BR" sz="2400" b="1" dirty="0" smtClean="0">
                <a:latin typeface="Ink Free" pitchFamily="66" charset="0"/>
              </a:endParaRPr>
            </a:p>
            <a:p>
              <a:pPr algn="r"/>
              <a:r>
                <a:rPr lang="pt-BR" b="1" dirty="0" smtClean="0">
                  <a:latin typeface="Ink Free" pitchFamily="66" charset="0"/>
                </a:rPr>
                <a:t>Departamento de Informática Aplicada</a:t>
              </a:r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0032" y="4044776"/>
              <a:ext cx="4674187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Vinicius Israel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78841" y="5234616"/>
              <a:ext cx="4658125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bwt-pmee-acz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612576" y="27384"/>
            <a:ext cx="10513168" cy="6858000"/>
            <a:chOff x="-612576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b="9841"/>
            <a:stretch>
              <a:fillRect/>
            </a:stretch>
          </p:blipFill>
          <p:spPr bwMode="auto">
            <a:xfrm>
              <a:off x="-612576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512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058346" y="149432"/>
              <a:ext cx="5410198" cy="903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70378" y="3613894"/>
              <a:ext cx="5398166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08/06   14 horas</a:t>
              </a:r>
              <a:endParaRPr lang="pt-BR" sz="44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139952" y="149432"/>
              <a:ext cx="5076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 smtClean="0">
                  <a:latin typeface="Ink Free" pitchFamily="66" charset="0"/>
                </a:rPr>
                <a:t>Educação Estatística na promoção do engajamento cívico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860032" y="692696"/>
              <a:ext cx="437657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 smtClean="0">
                  <a:latin typeface="Ink Free" pitchFamily="66" charset="0"/>
                </a:rPr>
                <a:t>Prof. Alexandre Silva</a:t>
              </a:r>
            </a:p>
            <a:p>
              <a:pPr algn="r"/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4008" y="4692848"/>
              <a:ext cx="5404536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 </a:t>
              </a:r>
              <a:r>
                <a:rPr lang="pt-BR" sz="2000" b="1" dirty="0" err="1" smtClean="0">
                  <a:solidFill>
                    <a:schemeClr val="tx1"/>
                  </a:solidFill>
                  <a:latin typeface="Ink Free" pitchFamily="66" charset="0"/>
                </a:rPr>
                <a:t>Profa</a:t>
              </a:r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. Letícia Raposo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2817" y="5733256"/>
              <a:ext cx="5405727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axv-azca-rwq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 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067944" y="1124744"/>
              <a:ext cx="5400600" cy="2376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Os fenômenos sociais são complexos e as democracias precisam de cidadãos que possam explorar, entender e raciocinar sobre evidências e informações fundamentadas em dados e resultados estatísticos. 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Nessa conversa serão apresentadas iniciativas metodológicas, ferramentas computacionais, portais e artigos que apoiam e incentivam o desenvolvimento de cidadãos ativos e capacitados a participar de decisões da sociedade.</a:t>
              </a:r>
              <a:endParaRPr lang="pt-BR" sz="28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-612576" y="27384"/>
            <a:ext cx="10513168" cy="6858000"/>
            <a:chOff x="-612576" y="27384"/>
            <a:chExt cx="10513168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2" cstate="print"/>
            <a:srcRect l="375" t="32022" r="92044" b="62554"/>
            <a:stretch>
              <a:fillRect/>
            </a:stretch>
          </p:blipFill>
          <p:spPr>
            <a:xfrm>
              <a:off x="0" y="27384"/>
              <a:ext cx="9468544" cy="6858000"/>
            </a:xfrm>
            <a:prstGeom prst="rect">
              <a:avLst/>
            </a:prstGeom>
          </p:spPr>
        </p:pic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612576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512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058346" y="116632"/>
              <a:ext cx="5410198" cy="736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70378" y="3613894"/>
              <a:ext cx="5398166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15/06   </a:t>
              </a:r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14 horas</a:t>
              </a:r>
              <a:endParaRPr lang="pt-BR" sz="44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139952" y="87015"/>
              <a:ext cx="50760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latin typeface="Ink Free" pitchFamily="66" charset="0"/>
                </a:rPr>
                <a:t>O Pandemônio da Pandemia</a:t>
              </a:r>
              <a:endParaRPr lang="pt-BR" sz="2400" b="1" dirty="0" smtClean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076056" y="476672"/>
              <a:ext cx="4376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 err="1" smtClean="0">
                  <a:latin typeface="Ink Free" pitchFamily="66" charset="0"/>
                </a:rPr>
                <a:t>Profa</a:t>
              </a:r>
              <a:r>
                <a:rPr lang="pt-BR" sz="2000" b="1" dirty="0" smtClean="0">
                  <a:latin typeface="Ink Free" pitchFamily="66" charset="0"/>
                </a:rPr>
                <a:t>. </a:t>
              </a:r>
              <a:r>
                <a:rPr lang="pt-BR" sz="2000" b="1" dirty="0" smtClean="0">
                  <a:latin typeface="Ink Free" pitchFamily="66" charset="0"/>
                </a:rPr>
                <a:t>Luciane </a:t>
              </a:r>
              <a:r>
                <a:rPr lang="pt-BR" sz="2000" b="1" dirty="0" err="1" smtClean="0">
                  <a:latin typeface="Ink Free" pitchFamily="66" charset="0"/>
                </a:rPr>
                <a:t>Velasque</a:t>
              </a:r>
              <a:r>
                <a:rPr lang="pt-BR" sz="2000" b="1" dirty="0" smtClean="0">
                  <a:latin typeface="Ink Free" pitchFamily="66" charset="0"/>
                </a:rPr>
                <a:t> </a:t>
              </a:r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4008" y="4692848"/>
              <a:ext cx="5404536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 </a:t>
              </a:r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Prof. Davi Alves</a:t>
              </a:r>
              <a:endParaRPr lang="pt-BR" sz="20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2817" y="5733256"/>
              <a:ext cx="5405727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hlinkClick r:id="rId5"/>
                </a:rPr>
                <a:t>meet</a:t>
              </a:r>
              <a:r>
                <a:rPr lang="pt-BR" sz="2400" b="1" dirty="0" smtClean="0">
                  <a:hlinkClick r:id="rId5"/>
                </a:rPr>
                <a:t>.google.com/</a:t>
              </a:r>
              <a:r>
                <a:rPr lang="pt-BR" sz="2400" b="1" dirty="0" err="1" smtClean="0">
                  <a:hlinkClick r:id="rId5"/>
                </a:rPr>
                <a:t>mrw-qgvc-svf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067944" y="908720"/>
              <a:ext cx="5400600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Quando o ano de 2020 iniciou não tínhamos ideia do que iríamos vivenciar, mas o primeiro caso de COVID-19 já tinha sido reportado na China em 31 de dezembro de 2019. Aí veio o carnaval e quando finalmente o ano acadêmico estava prestes a iniciar em março, a medida de distanciamento social para contenção da pandemia nos afastou de nossas rotinas diárias e nos colocou frente a incertezas, novos desafios e a muitas, muitas reflexões. É sobre essas reflexões e desafios da vida acadêmica que irei abordar na minha apresentação do DMQ </a:t>
              </a:r>
              <a:r>
                <a:rPr lang="pt-BR" sz="1600" b="1" dirty="0" err="1" smtClean="0">
                  <a:solidFill>
                    <a:schemeClr val="tx1"/>
                  </a:solidFill>
                  <a:latin typeface="Ink Free" pitchFamily="66" charset="0"/>
                </a:rPr>
                <a:t>Talks</a:t>
              </a:r>
              <a:endParaRPr lang="pt-BR" sz="28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436</Words>
  <Application>Microsoft Office PowerPoint</Application>
  <PresentationFormat>Apresentação na tela (4:3)</PresentationFormat>
  <Paragraphs>52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Steven Ross</cp:lastModifiedBy>
  <cp:revision>74</cp:revision>
  <dcterms:created xsi:type="dcterms:W3CDTF">2020-05-18T13:24:58Z</dcterms:created>
  <dcterms:modified xsi:type="dcterms:W3CDTF">2020-06-12T13:23:40Z</dcterms:modified>
</cp:coreProperties>
</file>