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80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6A64-D8DA-4790-AC21-8D1D39F048E7}" type="datetimeFigureOut">
              <a:rPr lang="pt-BR" smtClean="0"/>
              <a:pPr/>
              <a:t>29/05/2020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B4987-2CC4-4667-87C8-8C2E0879707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4987-2CC4-4667-87C8-8C2E08797078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29/05/2020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29/05/2020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29/05/2020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29/05/2020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29/05/2020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085F-AAA4-4482-A02A-EDCE077316B0}" type="datetimeFigureOut">
              <a:rPr lang="pt-BR" smtClean="0"/>
              <a:pPr/>
              <a:t>29/05/2020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085F-AAA4-4482-A02A-EDCE077316B0}" type="datetimeFigureOut">
              <a:rPr lang="pt-BR" smtClean="0"/>
              <a:pPr/>
              <a:t>29/05/2020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16E2-534F-40B0-9C76-C303F13B62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et.google.com/wqk-fcod-eps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35496" y="0"/>
            <a:ext cx="10513168" cy="7317431"/>
            <a:chOff x="35496" y="0"/>
            <a:chExt cx="10513168" cy="7317431"/>
          </a:xfrm>
        </p:grpSpPr>
        <p:pic>
          <p:nvPicPr>
            <p:cNvPr id="1028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0"/>
              <a:ext cx="10513168" cy="7317431"/>
            </a:xfrm>
            <a:prstGeom prst="rect">
              <a:avLst/>
            </a:prstGeom>
            <a:noFill/>
          </p:spPr>
        </p:pic>
        <p:sp>
          <p:nvSpPr>
            <p:cNvPr id="7" name="Retângulo 6"/>
            <p:cNvSpPr/>
            <p:nvPr/>
          </p:nvSpPr>
          <p:spPr>
            <a:xfrm>
              <a:off x="3672964" y="1571650"/>
              <a:ext cx="5255838" cy="11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672964" y="2991132"/>
              <a:ext cx="5298022" cy="967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960996" y="1643658"/>
              <a:ext cx="4968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Ink Free" pitchFamily="66" charset="0"/>
                </a:rPr>
                <a:t>Perspectivas para minha vida pessoal e acadêmica pós pandemia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409891" y="2312329"/>
              <a:ext cx="3698613" cy="459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672964" y="4156780"/>
              <a:ext cx="5298022" cy="968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673497" y="5351198"/>
              <a:ext cx="5298022" cy="1074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para o evento</a:t>
              </a:r>
              <a:endParaRPr lang="pt-BR" sz="2400" dirty="0">
                <a:solidFill>
                  <a:schemeClr val="tx1"/>
                </a:solidFill>
                <a:latin typeface="Forte" pitchFamily="66" charset="0"/>
              </a:endParaRPr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3635896" y="194056"/>
              <a:ext cx="5298022" cy="1188000"/>
              <a:chOff x="3788829" y="-2043608"/>
              <a:chExt cx="5298022" cy="118800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3788829" y="-2043608"/>
                <a:ext cx="5298022" cy="11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 dirty="0">
                  <a:solidFill>
                    <a:schemeClr val="tx1"/>
                  </a:solidFill>
                  <a:latin typeface="Forte" pitchFamily="66" charset="0"/>
                </a:endParaRP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4436901" y="-1977016"/>
                <a:ext cx="36724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5400" dirty="0" smtClean="0">
                    <a:latin typeface="xkcd" pitchFamily="2" charset="0"/>
                  </a:rPr>
                  <a:t>DMQ </a:t>
                </a:r>
                <a:r>
                  <a:rPr lang="pt-BR" sz="5400" dirty="0" err="1" smtClean="0">
                    <a:latin typeface="xkcd" pitchFamily="2" charset="0"/>
                  </a:rPr>
                  <a:t>Talks</a:t>
                </a:r>
                <a:endParaRPr lang="pt-BR" sz="5400" dirty="0">
                  <a:latin typeface="xkcd" pitchFamily="2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0"/>
            <a:ext cx="10513168" cy="7317431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3672964" y="1571650"/>
            <a:ext cx="5255838" cy="118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672964" y="2991132"/>
            <a:ext cx="5298022" cy="96723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 smtClean="0">
                <a:solidFill>
                  <a:schemeClr val="tx1"/>
                </a:solidFill>
                <a:latin typeface="xkcd" pitchFamily="2" charset="0"/>
              </a:rPr>
              <a:t>25</a:t>
            </a:r>
            <a:r>
              <a:rPr lang="pt-BR" sz="4000" dirty="0" smtClean="0">
                <a:solidFill>
                  <a:schemeClr val="tx1"/>
                </a:solidFill>
                <a:latin typeface="+mj-lt"/>
              </a:rPr>
              <a:t>/</a:t>
            </a:r>
            <a:r>
              <a:rPr lang="pt-BR" sz="4000" dirty="0" smtClean="0">
                <a:solidFill>
                  <a:schemeClr val="tx1"/>
                </a:solidFill>
                <a:latin typeface="xkcd" pitchFamily="2" charset="0"/>
              </a:rPr>
              <a:t>05   14 horas</a:t>
            </a:r>
            <a:endParaRPr lang="pt-BR" sz="4000" dirty="0">
              <a:solidFill>
                <a:schemeClr val="tx1"/>
              </a:solidFill>
              <a:latin typeface="xkcd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960996" y="164365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Ink Free" pitchFamily="66" charset="0"/>
              </a:rPr>
              <a:t>Título da palestra</a:t>
            </a:r>
            <a:endParaRPr lang="pt-BR" sz="2400" b="1" dirty="0">
              <a:latin typeface="Ink Free" pitchFamily="66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09891" y="2312329"/>
            <a:ext cx="3698613" cy="4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Ink Free" pitchFamily="66" charset="0"/>
              </a:rPr>
              <a:t>Profa</a:t>
            </a:r>
            <a:r>
              <a:rPr lang="pt-BR" sz="2400" b="1" dirty="0">
                <a:latin typeface="Ink Free" pitchFamily="66" charset="0"/>
              </a:rPr>
              <a:t> Tereza </a:t>
            </a:r>
            <a:r>
              <a:rPr lang="pt-BR" sz="2400" b="1" dirty="0" smtClean="0">
                <a:latin typeface="Ink Free" pitchFamily="66" charset="0"/>
              </a:rPr>
              <a:t>Barbosa</a:t>
            </a:r>
            <a:endParaRPr lang="pt-BR" sz="2400" b="1" dirty="0">
              <a:latin typeface="Ink Free" pitchFamily="66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672964" y="4156780"/>
            <a:ext cx="5298022" cy="968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Ink Free" pitchFamily="66" charset="0"/>
              </a:rPr>
              <a:t>mediação: Prof. Steven Ross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673497" y="5351198"/>
            <a:ext cx="5298022" cy="107470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1"/>
                </a:solidFill>
                <a:latin typeface="Forte" pitchFamily="66" charset="0"/>
              </a:rPr>
              <a:t>Link </a:t>
            </a:r>
            <a:r>
              <a:rPr lang="pt-BR" sz="2400" dirty="0">
                <a:solidFill>
                  <a:schemeClr val="tx1"/>
                </a:solidFill>
                <a:latin typeface="Forte" pitchFamily="66" charset="0"/>
              </a:rPr>
              <a:t>para o evento</a:t>
            </a:r>
          </a:p>
        </p:txBody>
      </p:sp>
      <p:grpSp>
        <p:nvGrpSpPr>
          <p:cNvPr id="3" name="Grupo 14"/>
          <p:cNvGrpSpPr/>
          <p:nvPr/>
        </p:nvGrpSpPr>
        <p:grpSpPr>
          <a:xfrm>
            <a:off x="3635896" y="194056"/>
            <a:ext cx="5298022" cy="1188000"/>
            <a:chOff x="3788829" y="-2043608"/>
            <a:chExt cx="5298022" cy="1188000"/>
          </a:xfrm>
        </p:grpSpPr>
        <p:sp>
          <p:nvSpPr>
            <p:cNvPr id="14" name="Retângulo 13"/>
            <p:cNvSpPr/>
            <p:nvPr/>
          </p:nvSpPr>
          <p:spPr>
            <a:xfrm>
              <a:off x="3788829" y="-2043608"/>
              <a:ext cx="5298022" cy="11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>
                <a:solidFill>
                  <a:schemeClr val="tx1"/>
                </a:solidFill>
                <a:latin typeface="Forte" pitchFamily="66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436901" y="-1977016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latin typeface="xkcd" pitchFamily="2" charset="0"/>
                </a:rPr>
                <a:t>DMQ </a:t>
              </a:r>
              <a:r>
                <a:rPr lang="pt-BR" sz="5400" dirty="0" err="1" smtClean="0">
                  <a:latin typeface="xkcd" pitchFamily="2" charset="0"/>
                </a:rPr>
                <a:t>Talks</a:t>
              </a:r>
              <a:endParaRPr lang="pt-BR" sz="5400" dirty="0">
                <a:latin typeface="xkcd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https://pbs.twimg.com/media/DfqjHpNU0AIuufg.jpg"/>
          <p:cNvPicPr>
            <a:picLocks noChangeAspect="1" noChangeArrowheads="1"/>
          </p:cNvPicPr>
          <p:nvPr/>
        </p:nvPicPr>
        <p:blipFill>
          <a:blip r:embed="rId2" cstate="print"/>
          <a:srcRect b="9841"/>
          <a:stretch>
            <a:fillRect/>
          </a:stretch>
        </p:blipFill>
        <p:spPr bwMode="auto">
          <a:xfrm>
            <a:off x="-324544" y="3573016"/>
            <a:ext cx="10513168" cy="6597352"/>
          </a:xfrm>
          <a:prstGeom prst="rect">
            <a:avLst/>
          </a:prstGeom>
          <a:noFill/>
        </p:spPr>
      </p:pic>
      <p:grpSp>
        <p:nvGrpSpPr>
          <p:cNvPr id="14" name="Grupo 13"/>
          <p:cNvGrpSpPr/>
          <p:nvPr/>
        </p:nvGrpSpPr>
        <p:grpSpPr>
          <a:xfrm>
            <a:off x="0" y="0"/>
            <a:ext cx="9468544" cy="6858000"/>
            <a:chOff x="0" y="0"/>
            <a:chExt cx="9468544" cy="6858000"/>
          </a:xfrm>
        </p:grpSpPr>
        <p:pic>
          <p:nvPicPr>
            <p:cNvPr id="11" name="Imagem 10" descr="Rpy.png"/>
            <p:cNvPicPr>
              <a:picLocks noChangeAspect="1"/>
            </p:cNvPicPr>
            <p:nvPr/>
          </p:nvPicPr>
          <p:blipFill>
            <a:blip r:embed="rId3" cstate="print"/>
            <a:srcRect l="375" t="32022" r="92044" b="62554"/>
            <a:stretch>
              <a:fillRect/>
            </a:stretch>
          </p:blipFill>
          <p:spPr>
            <a:xfrm>
              <a:off x="0" y="0"/>
              <a:ext cx="9468544" cy="6858000"/>
            </a:xfrm>
            <a:prstGeom prst="rect">
              <a:avLst/>
            </a:prstGeom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536" y="1119461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9380" y="188640"/>
              <a:ext cx="4684361" cy="11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3536880"/>
              <a:ext cx="4721958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188640"/>
              <a:ext cx="4536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Ink Free" pitchFamily="66" charset="0"/>
                </a:rPr>
                <a:t>Perspectivas para nossa vida pessoal e acadêmica pós pandemia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846988" y="929319"/>
              <a:ext cx="3296456" cy="45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83968" y="4617000"/>
              <a:ext cx="4721958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84501" y="5712942"/>
              <a:ext cx="4721958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evento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83968" y="1512080"/>
              <a:ext cx="4684361" cy="187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RESUMO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A disseminação do COVID- 19 no Brasil e no mundo ainda está cercada de incertezas mas já indicam que haverá mudanças relevantes na nossa vida. Serão feitas reflexões a respeito das que poderão ser positivas e que medidas para diminuir os efeitos negativos.</a:t>
              </a:r>
              <a:endParaRPr lang="pt-BR" sz="16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Rpy.png"/>
          <p:cNvPicPr>
            <a:picLocks noChangeAspect="1"/>
          </p:cNvPicPr>
          <p:nvPr/>
        </p:nvPicPr>
        <p:blipFill>
          <a:blip r:embed="rId2" cstate="print"/>
          <a:srcRect l="375" t="32022" r="92044" b="62554"/>
          <a:stretch>
            <a:fillRect/>
          </a:stretch>
        </p:blipFill>
        <p:spPr>
          <a:xfrm>
            <a:off x="0" y="27384"/>
            <a:ext cx="9468544" cy="6858000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-324544" y="27384"/>
            <a:ext cx="10513168" cy="6858000"/>
            <a:chOff x="-324544" y="27384"/>
            <a:chExt cx="10513168" cy="6858000"/>
          </a:xfrm>
        </p:grpSpPr>
        <p:pic>
          <p:nvPicPr>
            <p:cNvPr id="15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b="9841"/>
            <a:stretch>
              <a:fillRect/>
            </a:stretch>
          </p:blipFill>
          <p:spPr bwMode="auto">
            <a:xfrm>
              <a:off x="-324544" y="27384"/>
              <a:ext cx="10513168" cy="6858000"/>
            </a:xfrm>
            <a:prstGeom prst="rect">
              <a:avLst/>
            </a:prstGeom>
            <a:noFill/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0" y="1434877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4370" y="216024"/>
              <a:ext cx="4684361" cy="11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3540382"/>
              <a:ext cx="4721958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25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05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216024"/>
              <a:ext cx="453650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>
                  <a:latin typeface="Ink Free" pitchFamily="66" charset="0"/>
                </a:rPr>
                <a:t>Perspectivas para nossa vida pessoal e acadêmica pós pandemia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846988" y="956703"/>
              <a:ext cx="3296456" cy="4594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2400" b="1" dirty="0" err="1">
                  <a:latin typeface="Ink Free" pitchFamily="66" charset="0"/>
                </a:rPr>
                <a:t>Profa</a:t>
              </a:r>
              <a:r>
                <a:rPr lang="pt-BR" sz="2400" b="1" dirty="0">
                  <a:latin typeface="Ink Free" pitchFamily="66" charset="0"/>
                </a:rPr>
                <a:t> Tereza </a:t>
              </a:r>
              <a:r>
                <a:rPr lang="pt-BR" sz="2400" b="1" dirty="0" smtClean="0">
                  <a:latin typeface="Ink Free" pitchFamily="66" charset="0"/>
                </a:rPr>
                <a:t>Barbosa</a:t>
              </a:r>
              <a:endParaRPr lang="pt-BR" sz="2400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49555" y="4639771"/>
              <a:ext cx="4721958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Steven Ross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61588" y="5740326"/>
              <a:ext cx="4721958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</a:t>
              </a:r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evento</a:t>
              </a:r>
            </a:p>
            <a:p>
              <a:pPr algn="ctr"/>
              <a:r>
                <a:rPr lang="pt-BR" sz="2400" dirty="0" err="1" smtClean="0">
                  <a:latin typeface="Bahnschrift" pitchFamily="34" charset="0"/>
                  <a:hlinkClick r:id="rId5"/>
                </a:rPr>
                <a:t>meet</a:t>
              </a:r>
              <a:r>
                <a:rPr lang="pt-BR" sz="2400" dirty="0" smtClean="0">
                  <a:latin typeface="Bahnschrift" pitchFamily="34" charset="0"/>
                  <a:hlinkClick r:id="rId5"/>
                </a:rPr>
                <a:t>.google.com/</a:t>
              </a:r>
              <a:r>
                <a:rPr lang="pt-BR" sz="2400" dirty="0" err="1" smtClean="0">
                  <a:latin typeface="Bahnschrift" pitchFamily="34" charset="0"/>
                  <a:hlinkClick r:id="rId5"/>
                </a:rPr>
                <a:t>wqk-fcod-eps</a:t>
              </a:r>
              <a:endParaRPr lang="pt-BR" sz="2400" dirty="0">
                <a:solidFill>
                  <a:schemeClr val="tx1"/>
                </a:solidFill>
                <a:latin typeface="Bahnschrift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262337" y="1536179"/>
              <a:ext cx="4684361" cy="187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RESUMO</a:t>
              </a:r>
            </a:p>
            <a:p>
              <a:pPr algn="just"/>
              <a:r>
                <a:rPr lang="pt-BR" sz="1600" b="1" dirty="0" smtClean="0">
                  <a:solidFill>
                    <a:schemeClr val="tx1"/>
                  </a:solidFill>
                  <a:latin typeface="Ink Free" pitchFamily="66" charset="0"/>
                </a:rPr>
                <a:t>A disseminação do COVID- 19 no Brasil e no mundo ainda está cercada de incertezas mas já indicam que deverão acontecer mudanças relevantes na nossa vida. Serão feitas reflexões a respeito das que poderão ser positivas e que medidas para diminuir os efeitos negativos.</a:t>
              </a:r>
              <a:endParaRPr lang="pt-BR" sz="1600" b="1" dirty="0">
                <a:solidFill>
                  <a:schemeClr val="tx1"/>
                </a:solidFill>
                <a:latin typeface="Ink Free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Rpy.png"/>
          <p:cNvPicPr>
            <a:picLocks noChangeAspect="1"/>
          </p:cNvPicPr>
          <p:nvPr/>
        </p:nvPicPr>
        <p:blipFill>
          <a:blip r:embed="rId2" cstate="print"/>
          <a:srcRect l="375" t="32022" r="92044" b="62554"/>
          <a:stretch>
            <a:fillRect/>
          </a:stretch>
        </p:blipFill>
        <p:spPr>
          <a:xfrm>
            <a:off x="0" y="27384"/>
            <a:ext cx="9468544" cy="6858000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-324544" y="27384"/>
            <a:ext cx="10513168" cy="6858000"/>
            <a:chOff x="-324544" y="27384"/>
            <a:chExt cx="10513168" cy="6858000"/>
          </a:xfrm>
        </p:grpSpPr>
        <p:pic>
          <p:nvPicPr>
            <p:cNvPr id="15" name="Picture 4" descr="https://pbs.twimg.com/media/DfqjHpNU0AIuufg.jp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b="9841"/>
            <a:stretch>
              <a:fillRect/>
            </a:stretch>
          </p:blipFill>
          <p:spPr bwMode="auto">
            <a:xfrm>
              <a:off x="-324544" y="27384"/>
              <a:ext cx="10513168" cy="6858000"/>
            </a:xfrm>
            <a:prstGeom prst="rect">
              <a:avLst/>
            </a:prstGeom>
            <a:noFill/>
          </p:spPr>
        </p:pic>
        <p:pic>
          <p:nvPicPr>
            <p:cNvPr id="2" name="Imagem 1" descr="corpus-bann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0" y="1434877"/>
              <a:ext cx="3672408" cy="4253755"/>
            </a:xfrm>
            <a:prstGeom prst="rect">
              <a:avLst/>
            </a:prstGeom>
          </p:spPr>
        </p:pic>
        <p:sp>
          <p:nvSpPr>
            <p:cNvPr id="3" name="Retângulo 2"/>
            <p:cNvSpPr/>
            <p:nvPr/>
          </p:nvSpPr>
          <p:spPr>
            <a:xfrm>
              <a:off x="4274370" y="432048"/>
              <a:ext cx="4684361" cy="22768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tângulo 3"/>
            <p:cNvSpPr/>
            <p:nvPr/>
          </p:nvSpPr>
          <p:spPr>
            <a:xfrm>
              <a:off x="4286402" y="2893814"/>
              <a:ext cx="4667817" cy="967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01</a:t>
              </a:r>
              <a:r>
                <a:rPr lang="pt-BR" sz="4000" dirty="0" smtClean="0">
                  <a:solidFill>
                    <a:schemeClr val="tx1"/>
                  </a:solidFill>
                  <a:latin typeface="+mj-lt"/>
                </a:rPr>
                <a:t>/</a:t>
              </a:r>
              <a:r>
                <a:rPr lang="pt-BR" sz="4000" dirty="0" smtClean="0">
                  <a:solidFill>
                    <a:schemeClr val="tx1"/>
                  </a:solidFill>
                  <a:latin typeface="xkcd" pitchFamily="2" charset="0"/>
                </a:rPr>
                <a:t>06   14 horas</a:t>
              </a:r>
              <a:endParaRPr lang="pt-BR" sz="4000" dirty="0">
                <a:solidFill>
                  <a:schemeClr val="tx1"/>
                </a:solidFill>
                <a:latin typeface="xkcd" pitchFamily="2" charset="0"/>
              </a:endParaRP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355976" y="432048"/>
              <a:ext cx="4536504" cy="16927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600" b="1" dirty="0" smtClean="0">
                  <a:latin typeface="Ink Free" pitchFamily="66" charset="0"/>
                </a:rPr>
                <a:t>Práticas didático-pedagógicas </a:t>
              </a:r>
              <a:r>
                <a:rPr lang="pt-BR" sz="2600" b="1" dirty="0" smtClean="0">
                  <a:latin typeface="Ink Free" pitchFamily="66" charset="0"/>
                </a:rPr>
                <a:t>e </a:t>
              </a:r>
              <a:r>
                <a:rPr lang="pt-BR" sz="2600" b="1" dirty="0" smtClean="0">
                  <a:latin typeface="Ink Free" pitchFamily="66" charset="0"/>
                </a:rPr>
                <a:t>a formação de professores para o exercício responsável da docência online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427984" y="1988840"/>
              <a:ext cx="437657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400" b="1" dirty="0" smtClean="0">
                  <a:latin typeface="Ink Free" pitchFamily="66" charset="0"/>
                </a:rPr>
                <a:t>Prof. </a:t>
              </a:r>
              <a:r>
                <a:rPr lang="pt-BR" sz="2400" b="1" dirty="0" err="1" smtClean="0">
                  <a:latin typeface="Ink Free" pitchFamily="66" charset="0"/>
                </a:rPr>
                <a:t>MarianoPimentel</a:t>
              </a:r>
              <a:endParaRPr lang="pt-BR" sz="2400" b="1" dirty="0" smtClean="0">
                <a:latin typeface="Ink Free" pitchFamily="66" charset="0"/>
              </a:endParaRPr>
            </a:p>
            <a:p>
              <a:pPr algn="r"/>
              <a:r>
                <a:rPr lang="pt-BR" b="1" dirty="0" smtClean="0">
                  <a:latin typeface="Ink Free" pitchFamily="66" charset="0"/>
                </a:rPr>
                <a:t>Departamento de Informática Aplicada</a:t>
              </a:r>
              <a:endParaRPr lang="pt-BR" b="1" dirty="0">
                <a:latin typeface="Ink Free" pitchFamily="66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280032" y="4044776"/>
              <a:ext cx="4674187" cy="96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smtClean="0">
                  <a:solidFill>
                    <a:schemeClr val="tx1"/>
                  </a:solidFill>
                  <a:latin typeface="Ink Free" pitchFamily="66" charset="0"/>
                </a:rPr>
                <a:t>mediação: Prof. Vinicius Israel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278841" y="5234616"/>
              <a:ext cx="4658125" cy="1074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Link </a:t>
              </a:r>
              <a:r>
                <a:rPr lang="pt-BR" sz="2400" dirty="0">
                  <a:solidFill>
                    <a:schemeClr val="tx1"/>
                  </a:solidFill>
                  <a:latin typeface="Forte" pitchFamily="66" charset="0"/>
                </a:rPr>
                <a:t>para o </a:t>
              </a:r>
              <a:r>
                <a:rPr lang="pt-BR" sz="2400" dirty="0" smtClean="0">
                  <a:solidFill>
                    <a:schemeClr val="tx1"/>
                  </a:solidFill>
                  <a:latin typeface="Forte" pitchFamily="66" charset="0"/>
                </a:rPr>
                <a:t>evento</a:t>
              </a:r>
            </a:p>
            <a:p>
              <a:pPr algn="ctr"/>
              <a:r>
                <a:rPr lang="pt-BR" sz="2400" b="1" dirty="0" err="1" smtClean="0">
                  <a:solidFill>
                    <a:srgbClr val="002060"/>
                  </a:solidFill>
                  <a:latin typeface="Bahnschrift" pitchFamily="34" charset="0"/>
                </a:rPr>
                <a:t>meet</a:t>
              </a:r>
              <a:r>
                <a:rPr lang="pt-BR" sz="2400" b="1" dirty="0" smtClean="0">
                  <a:solidFill>
                    <a:srgbClr val="002060"/>
                  </a:solidFill>
                  <a:latin typeface="Bahnschrift" pitchFamily="34" charset="0"/>
                </a:rPr>
                <a:t>.google.com/</a:t>
              </a:r>
              <a:r>
                <a:rPr lang="pt-BR" sz="2400" b="1" dirty="0" err="1" smtClean="0">
                  <a:solidFill>
                    <a:srgbClr val="002060"/>
                  </a:solidFill>
                  <a:latin typeface="Bahnschrift" pitchFamily="34" charset="0"/>
                </a:rPr>
                <a:t>bwt-pmee-acz</a:t>
              </a:r>
              <a:endParaRPr lang="pt-BR" sz="2400" b="1" dirty="0">
                <a:solidFill>
                  <a:srgbClr val="002060"/>
                </a:solidFill>
                <a:latin typeface="Bahnschrift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229</Words>
  <Application>Microsoft Office PowerPoint</Application>
  <PresentationFormat>Apresentação na tela (4:3)</PresentationFormat>
  <Paragraphs>36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</dc:creator>
  <cp:lastModifiedBy>steve</cp:lastModifiedBy>
  <cp:revision>70</cp:revision>
  <dcterms:created xsi:type="dcterms:W3CDTF">2020-05-18T13:24:58Z</dcterms:created>
  <dcterms:modified xsi:type="dcterms:W3CDTF">2020-05-30T00:08:49Z</dcterms:modified>
</cp:coreProperties>
</file>