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73" y="-3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946E-A3D0-4115-8546-55C7EEE66C35}" type="datetimeFigureOut">
              <a:rPr lang="pt-BR" smtClean="0"/>
              <a:t>10/11/2018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F1A1-1A5B-4D96-9093-639273D6524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946E-A3D0-4115-8546-55C7EEE66C35}" type="datetimeFigureOut">
              <a:rPr lang="pt-BR" smtClean="0"/>
              <a:t>10/11/2018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F1A1-1A5B-4D96-9093-639273D6524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946E-A3D0-4115-8546-55C7EEE66C35}" type="datetimeFigureOut">
              <a:rPr lang="pt-BR" smtClean="0"/>
              <a:t>10/11/2018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F1A1-1A5B-4D96-9093-639273D6524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946E-A3D0-4115-8546-55C7EEE66C35}" type="datetimeFigureOut">
              <a:rPr lang="pt-BR" smtClean="0"/>
              <a:t>10/11/2018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F1A1-1A5B-4D96-9093-639273D6524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946E-A3D0-4115-8546-55C7EEE66C35}" type="datetimeFigureOut">
              <a:rPr lang="pt-BR" smtClean="0"/>
              <a:t>10/11/2018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F1A1-1A5B-4D96-9093-639273D6524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946E-A3D0-4115-8546-55C7EEE66C35}" type="datetimeFigureOut">
              <a:rPr lang="pt-BR" smtClean="0"/>
              <a:t>10/11/2018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F1A1-1A5B-4D96-9093-639273D6524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946E-A3D0-4115-8546-55C7EEE66C35}" type="datetimeFigureOut">
              <a:rPr lang="pt-BR" smtClean="0"/>
              <a:t>10/11/2018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F1A1-1A5B-4D96-9093-639273D6524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946E-A3D0-4115-8546-55C7EEE66C35}" type="datetimeFigureOut">
              <a:rPr lang="pt-BR" smtClean="0"/>
              <a:t>10/11/2018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F1A1-1A5B-4D96-9093-639273D6524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946E-A3D0-4115-8546-55C7EEE66C35}" type="datetimeFigureOut">
              <a:rPr lang="pt-BR" smtClean="0"/>
              <a:t>10/11/2018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F1A1-1A5B-4D96-9093-639273D6524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946E-A3D0-4115-8546-55C7EEE66C35}" type="datetimeFigureOut">
              <a:rPr lang="pt-BR" smtClean="0"/>
              <a:t>10/11/2018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F1A1-1A5B-4D96-9093-639273D6524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946E-A3D0-4115-8546-55C7EEE66C35}" type="datetimeFigureOut">
              <a:rPr lang="pt-BR" smtClean="0"/>
              <a:t>10/11/2018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EF1A1-1A5B-4D96-9093-639273D6524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C946E-A3D0-4115-8546-55C7EEE66C35}" type="datetimeFigureOut">
              <a:rPr lang="pt-BR" smtClean="0"/>
              <a:t>10/11/2018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EF1A1-1A5B-4D96-9093-639273D6524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1043608" y="-675456"/>
            <a:ext cx="2627784" cy="14813904"/>
            <a:chOff x="892036" y="-6148064"/>
            <a:chExt cx="2627784" cy="14813904"/>
          </a:xfrm>
        </p:grpSpPr>
        <p:grpSp>
          <p:nvGrpSpPr>
            <p:cNvPr id="8" name="Grupo 7"/>
            <p:cNvGrpSpPr/>
            <p:nvPr/>
          </p:nvGrpSpPr>
          <p:grpSpPr>
            <a:xfrm>
              <a:off x="892036" y="-6148064"/>
              <a:ext cx="2599844" cy="6840760"/>
              <a:chOff x="748020" y="-2115616"/>
              <a:chExt cx="2599844" cy="684076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1668" t="16242" r="68315" b="8454"/>
              <a:stretch>
                <a:fillRect/>
              </a:stretch>
            </p:blipFill>
            <p:spPr bwMode="auto">
              <a:xfrm>
                <a:off x="755576" y="-2115616"/>
                <a:ext cx="2592288" cy="3672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580" t="23625" r="68738" b="9931"/>
              <a:stretch>
                <a:fillRect/>
              </a:stretch>
            </p:blipFill>
            <p:spPr bwMode="auto">
              <a:xfrm>
                <a:off x="748020" y="1484784"/>
                <a:ext cx="2563332" cy="3240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l="1668" t="23625" r="68738" b="9931"/>
            <a:stretch>
              <a:fillRect/>
            </a:stretch>
          </p:blipFill>
          <p:spPr bwMode="auto">
            <a:xfrm>
              <a:off x="892036" y="548680"/>
              <a:ext cx="2555776" cy="3240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 l="1668" r="67904"/>
            <a:stretch>
              <a:fillRect/>
            </a:stretch>
          </p:blipFill>
          <p:spPr bwMode="auto">
            <a:xfrm>
              <a:off x="892036" y="3789040"/>
              <a:ext cx="2627784" cy="487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 Ross</dc:creator>
  <cp:lastModifiedBy>Steven Ross</cp:lastModifiedBy>
  <cp:revision>4</cp:revision>
  <dcterms:created xsi:type="dcterms:W3CDTF">2018-11-10T13:44:24Z</dcterms:created>
  <dcterms:modified xsi:type="dcterms:W3CDTF">2018-11-10T15:10:05Z</dcterms:modified>
</cp:coreProperties>
</file>