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8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6C0F-A8A0-4F39-A387-C8A61C5D1E48}" type="datetimeFigureOut">
              <a:rPr lang="pt-BR" smtClean="0"/>
              <a:t>04/04/2021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BE50-2AD5-482F-BE6A-28B984C3399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 explicativo retangular com cantos arredondados 7"/>
          <p:cNvSpPr/>
          <p:nvPr/>
        </p:nvSpPr>
        <p:spPr>
          <a:xfrm>
            <a:off x="2339752" y="980728"/>
            <a:ext cx="3096344" cy="1944216"/>
          </a:xfrm>
          <a:prstGeom prst="wedgeRoundRectCallout">
            <a:avLst>
              <a:gd name="adj1" fmla="val -38033"/>
              <a:gd name="adj2" fmla="val 80072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699792" y="1268760"/>
            <a:ext cx="36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latin typeface="Brush Script MT" pitchFamily="66" charset="0"/>
              </a:rPr>
              <a:t>%&gt;%</a:t>
            </a:r>
            <a:endParaRPr lang="pt-BR" sz="8800" b="1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 explicativo retangular com cantos arredondados 7"/>
          <p:cNvSpPr/>
          <p:nvPr/>
        </p:nvSpPr>
        <p:spPr>
          <a:xfrm>
            <a:off x="539552" y="2420888"/>
            <a:ext cx="3096344" cy="1944216"/>
          </a:xfrm>
          <a:prstGeom prst="wedgeRoundRectCallout">
            <a:avLst>
              <a:gd name="adj1" fmla="val -38033"/>
              <a:gd name="adj2" fmla="val 80072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3131840" y="2420888"/>
            <a:ext cx="3096344" cy="1944216"/>
          </a:xfrm>
          <a:prstGeom prst="wedgeRoundRectCallout">
            <a:avLst>
              <a:gd name="adj1" fmla="val -13369"/>
              <a:gd name="adj2" fmla="val 19603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27584" y="2636912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latin typeface="Candara Light" pitchFamily="34" charset="0"/>
              </a:rPr>
              <a:t>DMQ</a:t>
            </a:r>
            <a:r>
              <a:rPr lang="pt-BR" sz="8800" b="1" dirty="0" smtClean="0">
                <a:latin typeface="Brush Script MT" pitchFamily="66" charset="0"/>
              </a:rPr>
              <a:t> </a:t>
            </a:r>
            <a:r>
              <a:rPr lang="pt-BR" sz="8800" dirty="0" smtClean="0">
                <a:latin typeface="Brush Script MT" pitchFamily="66" charset="0"/>
              </a:rPr>
              <a:t>%&gt;%</a:t>
            </a:r>
            <a:endParaRPr lang="pt-BR" sz="8800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Apresentação na tela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2</cp:revision>
  <dcterms:created xsi:type="dcterms:W3CDTF">2021-04-04T18:53:24Z</dcterms:created>
  <dcterms:modified xsi:type="dcterms:W3CDTF">2021-04-04T19:01:41Z</dcterms:modified>
</cp:coreProperties>
</file>