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EF8B-FB41-468B-9B64-E0EB995E5DD8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DBED-95F6-41D3-B4B5-EB798DFC1DC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0"/>
            <a:ext cx="9144000" cy="2924944"/>
            <a:chOff x="0" y="0"/>
            <a:chExt cx="9144000" cy="2924944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9144000" cy="2924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 descr="ecopol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6" y="0"/>
              <a:ext cx="2843808" cy="2843808"/>
            </a:xfrm>
            <a:prstGeom prst="rect">
              <a:avLst/>
            </a:prstGeom>
          </p:spPr>
        </p:pic>
        <p:pic>
          <p:nvPicPr>
            <p:cNvPr id="5" name="Imagem 4" descr="dataunirio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944" y="548680"/>
              <a:ext cx="4788024" cy="17948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3</cp:revision>
  <dcterms:created xsi:type="dcterms:W3CDTF">2022-09-30T20:01:11Z</dcterms:created>
  <dcterms:modified xsi:type="dcterms:W3CDTF">2022-09-30T20:30:13Z</dcterms:modified>
</cp:coreProperties>
</file>