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5ADC-F2EA-4F62-A623-0811E03498A3}" type="datetimeFigureOut">
              <a:rPr lang="pt-BR" smtClean="0"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12A7-0D5A-45D2-AF29-7B179DA94B1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625282" y="1449705"/>
            <a:ext cx="5893435" cy="3958590"/>
            <a:chOff x="1625282" y="1449705"/>
            <a:chExt cx="5893435" cy="3958590"/>
          </a:xfrm>
        </p:grpSpPr>
        <p:pic>
          <p:nvPicPr>
            <p:cNvPr id="4" name="Imagem 3" descr="Image odds_r1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5282" y="1449705"/>
              <a:ext cx="5893435" cy="395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4067944" y="5003884"/>
              <a:ext cx="25202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Probabilidade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 rot="16200000">
              <a:off x="688214" y="2632266"/>
              <a:ext cx="25202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Chances</a:t>
              </a:r>
              <a:endParaRPr lang="pt-BR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25282" y="1449705"/>
            <a:ext cx="5893435" cy="3958590"/>
            <a:chOff x="1625282" y="1449705"/>
            <a:chExt cx="5893435" cy="3958590"/>
          </a:xfrm>
        </p:grpSpPr>
        <p:pic>
          <p:nvPicPr>
            <p:cNvPr id="2" name="Imagem 1" descr="Image odds_r2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5282" y="1449705"/>
              <a:ext cx="5893435" cy="395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CaixaDeTexto 2"/>
            <p:cNvSpPr txBox="1"/>
            <p:nvPr/>
          </p:nvSpPr>
          <p:spPr>
            <a:xfrm rot="16200000">
              <a:off x="688214" y="2632266"/>
              <a:ext cx="25202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Log</a:t>
              </a:r>
              <a:r>
                <a:rPr lang="pt-BR" dirty="0" smtClean="0"/>
                <a:t> das Chances</a:t>
              </a:r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4211960" y="5003884"/>
              <a:ext cx="25202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Chances</a:t>
              </a:r>
              <a:endParaRPr lang="pt-BR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</Words>
  <Application>Microsoft Office PowerPoint</Application>
  <PresentationFormat>Apresentação na tela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24</cp:revision>
  <dcterms:created xsi:type="dcterms:W3CDTF">2020-01-22T21:31:02Z</dcterms:created>
  <dcterms:modified xsi:type="dcterms:W3CDTF">2020-01-23T01:26:51Z</dcterms:modified>
</cp:coreProperties>
</file>