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76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F8B-FB41-468B-9B64-E0EB995E5DD8}" type="datetimeFigureOut">
              <a:rPr lang="pt-BR" smtClean="0"/>
              <a:pPr/>
              <a:t>04/10/2022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BED-95F6-41D3-B4B5-EB798DFC1D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F8B-FB41-468B-9B64-E0EB995E5DD8}" type="datetimeFigureOut">
              <a:rPr lang="pt-BR" smtClean="0"/>
              <a:pPr/>
              <a:t>04/10/2022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BED-95F6-41D3-B4B5-EB798DFC1D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F8B-FB41-468B-9B64-E0EB995E5DD8}" type="datetimeFigureOut">
              <a:rPr lang="pt-BR" smtClean="0"/>
              <a:pPr/>
              <a:t>04/10/2022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BED-95F6-41D3-B4B5-EB798DFC1D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F8B-FB41-468B-9B64-E0EB995E5DD8}" type="datetimeFigureOut">
              <a:rPr lang="pt-BR" smtClean="0"/>
              <a:pPr/>
              <a:t>04/10/2022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BED-95F6-41D3-B4B5-EB798DFC1D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F8B-FB41-468B-9B64-E0EB995E5DD8}" type="datetimeFigureOut">
              <a:rPr lang="pt-BR" smtClean="0"/>
              <a:pPr/>
              <a:t>04/10/2022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BED-95F6-41D3-B4B5-EB798DFC1D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F8B-FB41-468B-9B64-E0EB995E5DD8}" type="datetimeFigureOut">
              <a:rPr lang="pt-BR" smtClean="0"/>
              <a:pPr/>
              <a:t>04/10/2022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BED-95F6-41D3-B4B5-EB798DFC1D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F8B-FB41-468B-9B64-E0EB995E5DD8}" type="datetimeFigureOut">
              <a:rPr lang="pt-BR" smtClean="0"/>
              <a:pPr/>
              <a:t>04/10/2022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BED-95F6-41D3-B4B5-EB798DFC1D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F8B-FB41-468B-9B64-E0EB995E5DD8}" type="datetimeFigureOut">
              <a:rPr lang="pt-BR" smtClean="0"/>
              <a:pPr/>
              <a:t>04/10/2022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BED-95F6-41D3-B4B5-EB798DFC1D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F8B-FB41-468B-9B64-E0EB995E5DD8}" type="datetimeFigureOut">
              <a:rPr lang="pt-BR" smtClean="0"/>
              <a:pPr/>
              <a:t>04/10/2022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BED-95F6-41D3-B4B5-EB798DFC1D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F8B-FB41-468B-9B64-E0EB995E5DD8}" type="datetimeFigureOut">
              <a:rPr lang="pt-BR" smtClean="0"/>
              <a:pPr/>
              <a:t>04/10/2022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BED-95F6-41D3-B4B5-EB798DFC1D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F8B-FB41-468B-9B64-E0EB995E5DD8}" type="datetimeFigureOut">
              <a:rPr lang="pt-BR" smtClean="0"/>
              <a:pPr/>
              <a:t>04/10/2022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BED-95F6-41D3-B4B5-EB798DFC1D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9EF8B-FB41-468B-9B64-E0EB995E5DD8}" type="datetimeFigureOut">
              <a:rPr lang="pt-BR" smtClean="0"/>
              <a:pPr/>
              <a:t>04/10/2022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9DBED-95F6-41D3-B4B5-EB798DFC1D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-396552" y="216024"/>
            <a:ext cx="9865096" cy="1772816"/>
            <a:chOff x="143000" y="504056"/>
            <a:chExt cx="9865096" cy="1772816"/>
          </a:xfrm>
        </p:grpSpPr>
        <p:sp>
          <p:nvSpPr>
            <p:cNvPr id="6" name="Retângulo 5"/>
            <p:cNvSpPr/>
            <p:nvPr/>
          </p:nvSpPr>
          <p:spPr>
            <a:xfrm>
              <a:off x="143000" y="504056"/>
              <a:ext cx="9865096" cy="1772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" name="Grupo 7"/>
            <p:cNvGrpSpPr/>
            <p:nvPr/>
          </p:nvGrpSpPr>
          <p:grpSpPr>
            <a:xfrm>
              <a:off x="456891" y="692696"/>
              <a:ext cx="9144000" cy="1507615"/>
              <a:chOff x="456891" y="692696"/>
              <a:chExt cx="9144000" cy="1507615"/>
            </a:xfrm>
          </p:grpSpPr>
          <p:pic>
            <p:nvPicPr>
              <p:cNvPr id="4" name="Imagem 3" descr="ecopol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24017" y="692696"/>
                <a:ext cx="1507615" cy="1507615"/>
              </a:xfrm>
              <a:prstGeom prst="rect">
                <a:avLst/>
              </a:prstGeom>
            </p:spPr>
          </p:pic>
          <p:pic>
            <p:nvPicPr>
              <p:cNvPr id="5" name="Imagem 4" descr="datauniriologo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973107" y="852029"/>
                <a:ext cx="2627784" cy="985075"/>
              </a:xfrm>
              <a:prstGeom prst="rect">
                <a:avLst/>
              </a:prstGeom>
            </p:spPr>
          </p:pic>
          <p:pic>
            <p:nvPicPr>
              <p:cNvPr id="1026" name="Picture 2" descr="https://encrypted-tbn0.gstatic.com/images?q=tbn:ANd9GcTlF4SBFwQ2OtRMlkYGIDJYEkV3i-J6Bp2E1Vm_HXbU9g&amp;s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56891" y="764704"/>
                <a:ext cx="2771800" cy="1250218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 Ross</dc:creator>
  <cp:lastModifiedBy>Steven Ross</cp:lastModifiedBy>
  <cp:revision>7</cp:revision>
  <dcterms:created xsi:type="dcterms:W3CDTF">2022-09-30T20:01:11Z</dcterms:created>
  <dcterms:modified xsi:type="dcterms:W3CDTF">2022-10-04T19:53:42Z</dcterms:modified>
</cp:coreProperties>
</file>