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4AE2F-47EB-47CC-9B65-822D94144827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F0BE2-A156-45BE-9E4B-0F6AADE516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F0BE2-A156-45BE-9E4B-0F6AADE516F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3773-4E8F-4FCC-BEAB-BF36329C5443}" type="datetimeFigureOut">
              <a:rPr lang="pt-BR" smtClean="0"/>
              <a:t>05/03/2019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933-1C6E-4E40-9596-CBB6E6B4EC8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0" y="332656"/>
            <a:ext cx="9073008" cy="5328592"/>
            <a:chOff x="0" y="332656"/>
            <a:chExt cx="9073008" cy="5328592"/>
          </a:xfrm>
        </p:grpSpPr>
        <p:pic>
          <p:nvPicPr>
            <p:cNvPr id="4" name="Imagem 3"/>
            <p:cNvPicPr/>
            <p:nvPr/>
          </p:nvPicPr>
          <p:blipFill>
            <a:blip r:embed="rId3" cstate="print">
              <a:grayscl/>
            </a:blip>
            <a:srcRect l="33853" t="16398" r="2162" b="6233"/>
            <a:stretch>
              <a:fillRect/>
            </a:stretch>
          </p:blipFill>
          <p:spPr bwMode="auto">
            <a:xfrm>
              <a:off x="0" y="332656"/>
              <a:ext cx="9073008" cy="532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683568" y="36450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83568" y="23395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14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95736" y="10527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186008" y="18783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8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95736" y="25746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419872" y="10527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10144" y="18020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83568" y="13407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83568" y="48598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411760" y="36357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14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63888" y="36450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716016" y="133147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21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156176" y="133147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27984" y="22768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092280" y="14754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18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8172400" y="15475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644008" y="46531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164288" y="42210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7504" y="260648"/>
            <a:ext cx="8928992" cy="5904656"/>
            <a:chOff x="107504" y="260648"/>
            <a:chExt cx="8928992" cy="5904656"/>
          </a:xfrm>
        </p:grpSpPr>
        <p:pic>
          <p:nvPicPr>
            <p:cNvPr id="2" name="Imagem 1"/>
            <p:cNvPicPr/>
            <p:nvPr/>
          </p:nvPicPr>
          <p:blipFill>
            <a:blip r:embed="rId2" cstate="print">
              <a:grayscl/>
            </a:blip>
            <a:srcRect l="34020" t="16627" r="2498" b="5935"/>
            <a:stretch>
              <a:fillRect/>
            </a:stretch>
          </p:blipFill>
          <p:spPr bwMode="auto">
            <a:xfrm>
              <a:off x="107504" y="260648"/>
              <a:ext cx="8928992" cy="5904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CaixaDeTexto 2"/>
            <p:cNvSpPr txBox="1"/>
            <p:nvPr/>
          </p:nvSpPr>
          <p:spPr>
            <a:xfrm>
              <a:off x="1763688" y="226758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43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763688" y="493187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2</a:t>
              </a:r>
              <a:r>
                <a:rPr lang="pt-BR" dirty="0" smtClean="0">
                  <a:solidFill>
                    <a:schemeClr val="bg1"/>
                  </a:solidFill>
                </a:rPr>
                <a:t>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572000" y="18448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18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300192" y="18448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14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572000" y="39957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11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596336" y="119675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884368" y="30596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Apresentação na tela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6</cp:revision>
  <dcterms:created xsi:type="dcterms:W3CDTF">2019-03-06T00:16:44Z</dcterms:created>
  <dcterms:modified xsi:type="dcterms:W3CDTF">2019-03-06T01:15:01Z</dcterms:modified>
</cp:coreProperties>
</file>