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B206-F2F7-4C67-B3DB-9943C916F78E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DE8F-161B-4E90-A22A-79511C0189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B206-F2F7-4C67-B3DB-9943C916F78E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DE8F-161B-4E90-A22A-79511C0189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B206-F2F7-4C67-B3DB-9943C916F78E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DE8F-161B-4E90-A22A-79511C0189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B206-F2F7-4C67-B3DB-9943C916F78E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DE8F-161B-4E90-A22A-79511C0189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B206-F2F7-4C67-B3DB-9943C916F78E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DE8F-161B-4E90-A22A-79511C0189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B206-F2F7-4C67-B3DB-9943C916F78E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DE8F-161B-4E90-A22A-79511C0189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B206-F2F7-4C67-B3DB-9943C916F78E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DE8F-161B-4E90-A22A-79511C0189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B206-F2F7-4C67-B3DB-9943C916F78E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DE8F-161B-4E90-A22A-79511C0189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B206-F2F7-4C67-B3DB-9943C916F78E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DE8F-161B-4E90-A22A-79511C0189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B206-F2F7-4C67-B3DB-9943C916F78E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DE8F-161B-4E90-A22A-79511C0189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B206-F2F7-4C67-B3DB-9943C916F78E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DE8F-161B-4E90-A22A-79511C0189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FB206-F2F7-4C67-B3DB-9943C916F78E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8DE8F-161B-4E90-A22A-79511C01897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Apresentação na tela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Slide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 Ross</dc:creator>
  <cp:lastModifiedBy>Steven Ross</cp:lastModifiedBy>
  <cp:revision>1</cp:revision>
  <dcterms:created xsi:type="dcterms:W3CDTF">2019-09-06T14:57:50Z</dcterms:created>
  <dcterms:modified xsi:type="dcterms:W3CDTF">2019-09-06T15:03:09Z</dcterms:modified>
</cp:coreProperties>
</file>