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6C30C-2753-4B71-9860-7790B7BF9F1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DA04-3555-45BD-955A-7C4B096DBF7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app’s UI is actually an HTML document 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Static HTML elements </a:t>
            </a:r>
            <a:r>
              <a:rPr lang="en-US" dirty="0" smtClean="0"/>
              <a:t>can be added with </a:t>
            </a:r>
            <a:r>
              <a:rPr lang="en-US" b="1" dirty="0" smtClean="0"/>
              <a:t>tags</a:t>
            </a:r>
            <a:r>
              <a:rPr lang="en-US" dirty="0" smtClean="0"/>
              <a:t>, a list of functions that parallel common HTML tags, e.g.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3DA04-3555-45BD-955A-7C4B096DBF71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736A-5B73-411F-B757-64DE99B0CDE1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0A8A-1E60-4D0B-8A62-FF87B18D8C2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938213"/>
            <a:ext cx="89058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755576" y="365755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Funções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diferentes</a:t>
            </a:r>
            <a:r>
              <a:rPr lang="en-US" sz="2400" b="1" dirty="0" smtClean="0"/>
              <a:t> de </a:t>
            </a:r>
            <a:r>
              <a:rPr lang="en-US" sz="2400" b="1" dirty="0"/>
              <a:t>output </a:t>
            </a:r>
            <a:r>
              <a:rPr lang="en-US" sz="2400" b="1" dirty="0" err="1" smtClean="0"/>
              <a:t>são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disponíveis</a:t>
            </a:r>
            <a:r>
              <a:rPr lang="en-US" sz="2400" b="1" dirty="0" smtClean="0"/>
              <a:t>: </a:t>
            </a:r>
            <a:br>
              <a:rPr lang="en-US" sz="2400" b="1" dirty="0" smtClean="0"/>
            </a:br>
            <a:endParaRPr lang="pt-B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/>
              <a:t>A UI de um aplicativo é, na verdade, um documento HTML. </a:t>
            </a:r>
            <a:r>
              <a:rPr lang="pt-BR" sz="2400" dirty="0" smtClean="0"/>
              <a:t>Elementos HTML estáticos podem ser adicionados com </a:t>
            </a:r>
            <a:r>
              <a:rPr lang="pt-BR" sz="2400" dirty="0" err="1" smtClean="0"/>
              <a:t>tags</a:t>
            </a:r>
            <a:r>
              <a:rPr lang="pt-BR" sz="2400" dirty="0" smtClean="0"/>
              <a:t>, uma lista de funções que são correspondentes as </a:t>
            </a:r>
            <a:r>
              <a:rPr lang="pt-BR" sz="2400" dirty="0" err="1" smtClean="0"/>
              <a:t>tags</a:t>
            </a:r>
            <a:r>
              <a:rPr lang="pt-BR" sz="2400" dirty="0" smtClean="0"/>
              <a:t> de HTML comuns.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628800"/>
            <a:ext cx="63341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8064896" cy="521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Apresentação na tela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A UI de um aplicativo é, na verdade, um documento HTML. Elementos HTML estáticos podem ser adicionados com tags, uma lista de funções que são correspondentes as tags de HTML comuns.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1</cp:revision>
  <dcterms:created xsi:type="dcterms:W3CDTF">2018-01-08T13:22:11Z</dcterms:created>
  <dcterms:modified xsi:type="dcterms:W3CDTF">2018-01-08T13:30:51Z</dcterms:modified>
</cp:coreProperties>
</file>