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3" r:id="rId4"/>
    <p:sldId id="266" r:id="rId5"/>
    <p:sldId id="267" r:id="rId6"/>
    <p:sldId id="269" r:id="rId7"/>
    <p:sldId id="270" r:id="rId8"/>
    <p:sldId id="268" r:id="rId9"/>
    <p:sldId id="277" r:id="rId10"/>
    <p:sldId id="278" r:id="rId11"/>
    <p:sldId id="264" r:id="rId12"/>
    <p:sldId id="265" r:id="rId13"/>
    <p:sldId id="257" r:id="rId14"/>
    <p:sldId id="258" r:id="rId15"/>
    <p:sldId id="259" r:id="rId16"/>
    <p:sldId id="260" r:id="rId17"/>
    <p:sldId id="261" r:id="rId18"/>
    <p:sldId id="276" r:id="rId19"/>
    <p:sldId id="275" r:id="rId20"/>
    <p:sldId id="271" r:id="rId21"/>
    <p:sldId id="272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9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C11BF-59D4-491E-BBB3-48E5D93B46FC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2E0DD-D5ED-4552-8C6B-3576F702689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Apresentacao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prof</a:t>
            </a:r>
            <a:endParaRPr lang="en-US" baseline="0" dirty="0" smtClean="0"/>
          </a:p>
          <a:p>
            <a:r>
              <a:rPr lang="en-US" baseline="0" dirty="0" err="1" smtClean="0"/>
              <a:t>Apresentacao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UNIRIO</a:t>
            </a:r>
          </a:p>
          <a:p>
            <a:r>
              <a:rPr lang="en-US" baseline="0" dirty="0" err="1" smtClean="0"/>
              <a:t>Apresentacao</a:t>
            </a:r>
            <a:r>
              <a:rPr lang="en-US" baseline="0" dirty="0" smtClean="0"/>
              <a:t> do DATAUNIRIO e do GAE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2E0DD-D5ED-4552-8C6B-3576F702689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Tirando</a:t>
            </a:r>
            <a:r>
              <a:rPr lang="en-US" dirty="0" smtClean="0"/>
              <a:t> o </a:t>
            </a:r>
            <a:r>
              <a:rPr lang="en-US" dirty="0" err="1" smtClean="0"/>
              <a:t>painel</a:t>
            </a:r>
            <a:r>
              <a:rPr lang="en-US" dirty="0" smtClean="0"/>
              <a:t> do </a:t>
            </a:r>
            <a:r>
              <a:rPr lang="en-US" dirty="0" err="1" smtClean="0"/>
              <a:t>carro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ultimos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feitos</a:t>
            </a:r>
            <a:r>
              <a:rPr lang="en-US" baseline="0" dirty="0" smtClean="0"/>
              <a:t> no R. o ultimo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feito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ggplot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2E0DD-D5ED-4552-8C6B-3576F702689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ED2A-82E4-4995-B3A1-1734713CCD2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B8D2-42AC-428C-8F91-E7831D1DD36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ED2A-82E4-4995-B3A1-1734713CCD2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B8D2-42AC-428C-8F91-E7831D1DD36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ED2A-82E4-4995-B3A1-1734713CCD2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B8D2-42AC-428C-8F91-E7831D1DD36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ED2A-82E4-4995-B3A1-1734713CCD2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B8D2-42AC-428C-8F91-E7831D1DD36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ED2A-82E4-4995-B3A1-1734713CCD2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B8D2-42AC-428C-8F91-E7831D1DD36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ED2A-82E4-4995-B3A1-1734713CCD2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B8D2-42AC-428C-8F91-E7831D1DD36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ED2A-82E4-4995-B3A1-1734713CCD2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B8D2-42AC-428C-8F91-E7831D1DD36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ED2A-82E4-4995-B3A1-1734713CCD2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B8D2-42AC-428C-8F91-E7831D1DD36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ED2A-82E4-4995-B3A1-1734713CCD2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B8D2-42AC-428C-8F91-E7831D1DD36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ED2A-82E4-4995-B3A1-1734713CCD2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B8D2-42AC-428C-8F91-E7831D1DD36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ED2A-82E4-4995-B3A1-1734713CCD2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B8D2-42AC-428C-8F91-E7831D1DD36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3ED2A-82E4-4995-B3A1-1734713CCD2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8B8D2-42AC-428C-8F91-E7831D1DD36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ae.jpg"/>
          <p:cNvPicPr>
            <a:picLocks noChangeAspect="1"/>
          </p:cNvPicPr>
          <p:nvPr/>
        </p:nvPicPr>
        <p:blipFill>
          <a:blip r:embed="rId3" cstate="print"/>
          <a:srcRect t="4831" r="2760"/>
          <a:stretch>
            <a:fillRect/>
          </a:stretch>
        </p:blipFill>
        <p:spPr>
          <a:xfrm>
            <a:off x="-361056" y="0"/>
            <a:ext cx="9505056" cy="6858000"/>
          </a:xfrm>
          <a:prstGeom prst="rect">
            <a:avLst/>
          </a:prstGeom>
        </p:spPr>
      </p:pic>
      <p:pic>
        <p:nvPicPr>
          <p:cNvPr id="7" name="Imagem 6" descr="dataunirio 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08520" y="5013176"/>
            <a:ext cx="3960440" cy="180715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043608" y="2276872"/>
            <a:ext cx="71287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Desenvolvimento de </a:t>
            </a:r>
            <a:r>
              <a:rPr lang="pt-BR" sz="3200" b="1" i="1" dirty="0" err="1" smtClean="0">
                <a:solidFill>
                  <a:schemeClr val="bg1"/>
                </a:solidFill>
              </a:rPr>
              <a:t>Dashboards</a:t>
            </a:r>
            <a:r>
              <a:rPr lang="pt-BR" sz="3200" b="1" dirty="0" smtClean="0">
                <a:solidFill>
                  <a:schemeClr val="bg1"/>
                </a:solidFill>
              </a:rPr>
              <a:t> interativos com o R  </a:t>
            </a:r>
          </a:p>
          <a:p>
            <a:pPr algn="ctr"/>
            <a:endParaRPr lang="pt-BR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Prof. Steven </a:t>
            </a:r>
            <a:r>
              <a:rPr lang="en-US" dirty="0" err="1" smtClean="0">
                <a:solidFill>
                  <a:schemeClr val="bg1"/>
                </a:solidFill>
              </a:rPr>
              <a:t>Dutt</a:t>
            </a:r>
            <a:r>
              <a:rPr lang="en-US" dirty="0" smtClean="0">
                <a:solidFill>
                  <a:schemeClr val="bg1"/>
                </a:solidFill>
              </a:rPr>
              <a:t> Ross - UNIRIO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Relatórios</a:t>
            </a:r>
            <a:r>
              <a:rPr lang="en-US" dirty="0" smtClean="0"/>
              <a:t> </a:t>
            </a:r>
            <a:r>
              <a:rPr lang="en-US" dirty="0" err="1" smtClean="0"/>
              <a:t>Dinâmicos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fazer um </a:t>
            </a:r>
            <a:r>
              <a:rPr lang="pt-BR" dirty="0" err="1" smtClean="0"/>
              <a:t>dashboard</a:t>
            </a:r>
            <a:r>
              <a:rPr lang="pt-BR" dirty="0" smtClean="0"/>
              <a:t> você precisa construir um relatório dinâmico com o R </a:t>
            </a:r>
            <a:r>
              <a:rPr lang="pt-BR" dirty="0" err="1" smtClean="0"/>
              <a:t>Markdown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O R </a:t>
            </a:r>
            <a:r>
              <a:rPr lang="pt-BR" dirty="0" err="1" smtClean="0"/>
              <a:t>Markdown</a:t>
            </a:r>
            <a:r>
              <a:rPr lang="pt-BR" dirty="0" smtClean="0"/>
              <a:t> é muito parecido com o </a:t>
            </a:r>
            <a:r>
              <a:rPr lang="pt-BR" dirty="0" err="1" smtClean="0"/>
              <a:t>Markdown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620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Mas</a:t>
            </a:r>
            <a:r>
              <a:rPr lang="en-US" dirty="0" smtClean="0"/>
              <a:t> antes de </a:t>
            </a:r>
            <a:r>
              <a:rPr lang="en-US" dirty="0" err="1" smtClean="0"/>
              <a:t>falar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i="1" dirty="0" smtClean="0"/>
              <a:t>dashboards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Tenho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pergunta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vocês</a:t>
            </a:r>
            <a:r>
              <a:rPr lang="en-US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620688"/>
            <a:ext cx="5114925" cy="561022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3528" y="1681644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Estatístico</a:t>
            </a:r>
            <a:r>
              <a:rPr lang="en-US" sz="2800" b="1" dirty="0" smtClean="0"/>
              <a:t>  </a:t>
            </a:r>
            <a:r>
              <a:rPr lang="en-US" sz="2800" b="1" dirty="0" err="1" smtClean="0"/>
              <a:t>Nutella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3021920"/>
            <a:ext cx="3096344" cy="16312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Brincadeiras</a:t>
            </a:r>
            <a:r>
              <a:rPr lang="en-US" sz="2000" b="1" dirty="0" smtClean="0"/>
              <a:t> a parte,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Quantos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são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estatísticos</a:t>
            </a:r>
            <a:r>
              <a:rPr lang="en-US" sz="2000" b="1" dirty="0" smtClean="0"/>
              <a:t>?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r>
              <a:rPr lang="en-US" sz="2000" b="1" dirty="0" err="1" smtClean="0"/>
              <a:t>Quantos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usam</a:t>
            </a:r>
            <a:r>
              <a:rPr lang="en-US" sz="2000" b="1" dirty="0" smtClean="0"/>
              <a:t> o </a:t>
            </a:r>
            <a:r>
              <a:rPr lang="en-US" sz="2000" b="1" dirty="0" err="1" smtClean="0"/>
              <a:t>Rstudio</a:t>
            </a:r>
            <a:r>
              <a:rPr lang="en-US" sz="2000" b="1" dirty="0" smtClean="0"/>
              <a:t>?</a:t>
            </a:r>
            <a:endParaRPr lang="en-US" sz="20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55576" y="1556792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Para </a:t>
            </a:r>
            <a:r>
              <a:rPr lang="en-US" sz="2800" dirty="0" err="1" smtClean="0"/>
              <a:t>começar</a:t>
            </a:r>
            <a:r>
              <a:rPr lang="en-US" sz="2800" dirty="0" smtClean="0"/>
              <a:t>, </a:t>
            </a:r>
            <a:r>
              <a:rPr lang="en-US" sz="2800" dirty="0" err="1" smtClean="0"/>
              <a:t>instale</a:t>
            </a:r>
            <a:r>
              <a:rPr lang="en-US" sz="2800" dirty="0" smtClean="0"/>
              <a:t> o </a:t>
            </a:r>
            <a:r>
              <a:rPr lang="en-US" sz="2800" dirty="0" err="1" smtClean="0"/>
              <a:t>pacote</a:t>
            </a:r>
            <a:r>
              <a:rPr lang="en-US" sz="2800" dirty="0" smtClean="0"/>
              <a:t> </a:t>
            </a:r>
            <a:r>
              <a:rPr lang="en-US" sz="2800" dirty="0" err="1" smtClean="0"/>
              <a:t>flexdashboard</a:t>
            </a:r>
            <a:r>
              <a:rPr lang="en-US" sz="2800" dirty="0" smtClean="0"/>
              <a:t> do CRAN: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install.packages</a:t>
            </a:r>
            <a:r>
              <a:rPr lang="en-US" sz="2800" dirty="0" smtClean="0"/>
              <a:t>("</a:t>
            </a:r>
            <a:r>
              <a:rPr lang="en-US" sz="2800" dirty="0" err="1" smtClean="0"/>
              <a:t>flexdashboard</a:t>
            </a:r>
            <a:r>
              <a:rPr lang="en-US" sz="2800" dirty="0" smtClean="0"/>
              <a:t>", type = "source")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43608" y="1916832"/>
            <a:ext cx="6624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você</a:t>
            </a:r>
            <a:r>
              <a:rPr lang="en-US" dirty="0" smtClean="0"/>
              <a:t> NÃO </a:t>
            </a:r>
            <a:r>
              <a:rPr lang="en-US" dirty="0" err="1" smtClean="0"/>
              <a:t>usa</a:t>
            </a:r>
            <a:r>
              <a:rPr lang="en-US" dirty="0" smtClean="0"/>
              <a:t> o </a:t>
            </a:r>
            <a:r>
              <a:rPr lang="en-US" dirty="0" err="1" smtClean="0"/>
              <a:t>Rstudio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um novo  </a:t>
            </a:r>
            <a:r>
              <a:rPr lang="en-US" dirty="0" err="1" smtClean="0"/>
              <a:t>Flexdashboard</a:t>
            </a:r>
            <a:r>
              <a:rPr lang="en-US" dirty="0" smtClean="0"/>
              <a:t> do R console:</a:t>
            </a:r>
          </a:p>
          <a:p>
            <a:endParaRPr lang="en-US" dirty="0" smtClean="0"/>
          </a:p>
          <a:p>
            <a:r>
              <a:rPr lang="en-US" dirty="0" err="1" smtClean="0"/>
              <a:t>rmarkdown</a:t>
            </a:r>
            <a:r>
              <a:rPr lang="en-US" dirty="0" smtClean="0"/>
              <a:t>::draft("</a:t>
            </a:r>
            <a:r>
              <a:rPr lang="en-US" dirty="0" err="1" smtClean="0"/>
              <a:t>dashboard.Rmd</a:t>
            </a:r>
            <a:r>
              <a:rPr lang="en-US" dirty="0" smtClean="0"/>
              <a:t>", template = "</a:t>
            </a:r>
            <a:r>
              <a:rPr lang="en-US" dirty="0" err="1" smtClean="0"/>
              <a:t>flex_dashboard</a:t>
            </a:r>
            <a:r>
              <a:rPr lang="en-US" dirty="0" smtClean="0"/>
              <a:t>", package = "</a:t>
            </a:r>
            <a:r>
              <a:rPr lang="en-US" dirty="0" err="1" smtClean="0"/>
              <a:t>flexdashboard</a:t>
            </a:r>
            <a:r>
              <a:rPr lang="en-US" dirty="0" smtClean="0"/>
              <a:t>") </a:t>
            </a:r>
          </a:p>
          <a:p>
            <a:endParaRPr lang="en-US" dirty="0"/>
          </a:p>
          <a:p>
            <a:r>
              <a:rPr lang="en-US" dirty="0" smtClean="0"/>
              <a:t>OBS – o </a:t>
            </a:r>
            <a:r>
              <a:rPr lang="en-US" dirty="0" err="1" smtClean="0"/>
              <a:t>flexdashboard</a:t>
            </a:r>
            <a:r>
              <a:rPr lang="en-US" dirty="0" smtClean="0"/>
              <a:t> é um  </a:t>
            </a:r>
            <a:r>
              <a:rPr lang="en-US" dirty="0" err="1" smtClean="0"/>
              <a:t>arquivo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R Markdown.</a:t>
            </a:r>
          </a:p>
          <a:p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15616" y="620688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ESTATÍSTICO RAIZ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43608" y="1277471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o </a:t>
            </a:r>
            <a:r>
              <a:rPr lang="en-US" dirty="0" err="1" smtClean="0"/>
              <a:t>Rstudio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um novo  </a:t>
            </a:r>
            <a:r>
              <a:rPr lang="en-US" dirty="0" err="1" smtClean="0"/>
              <a:t>Flexdashboard</a:t>
            </a:r>
            <a:r>
              <a:rPr lang="en-US" dirty="0" smtClean="0"/>
              <a:t> do R a </a:t>
            </a:r>
            <a:r>
              <a:rPr lang="en-US" dirty="0" err="1" smtClean="0"/>
              <a:t>partir</a:t>
            </a:r>
            <a:r>
              <a:rPr lang="en-US" dirty="0" smtClean="0"/>
              <a:t> do template: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Imagem 2" descr="NewRMarkdow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988840"/>
            <a:ext cx="7920880" cy="424904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043608" y="620688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ESTATÍSTICO NUTELLA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 l="21023" t="29400" r="22278" b="22721"/>
          <a:stretch>
            <a:fillRect/>
          </a:stretch>
        </p:blipFill>
        <p:spPr bwMode="auto">
          <a:xfrm>
            <a:off x="107504" y="1268760"/>
            <a:ext cx="864096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323528" y="47667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 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 l="20790" t="32760" r="22511" b="15161"/>
          <a:stretch>
            <a:fillRect/>
          </a:stretch>
        </p:blipFill>
        <p:spPr bwMode="auto">
          <a:xfrm>
            <a:off x="251520" y="1052736"/>
            <a:ext cx="864096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1331640" y="5949280"/>
            <a:ext cx="5087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Qual</a:t>
            </a:r>
            <a:r>
              <a:rPr lang="en-US" sz="2400" dirty="0" smtClean="0"/>
              <a:t> a </a:t>
            </a:r>
            <a:r>
              <a:rPr lang="en-US" sz="2400" dirty="0" err="1" smtClean="0"/>
              <a:t>diferença</a:t>
            </a:r>
            <a:r>
              <a:rPr lang="en-US" sz="2400" dirty="0" smtClean="0"/>
              <a:t> entre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dois</a:t>
            </a:r>
            <a:r>
              <a:rPr lang="en-US" sz="2400" dirty="0" smtClean="0"/>
              <a:t> </a:t>
            </a:r>
            <a:r>
              <a:rPr lang="en-US" sz="2400" i="1" dirty="0" smtClean="0"/>
              <a:t>layouts</a:t>
            </a:r>
            <a:r>
              <a:rPr lang="en-US" sz="2400" dirty="0" smtClean="0"/>
              <a:t>? </a:t>
            </a:r>
            <a:endParaRPr lang="en-US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47667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 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 l="20790" t="24040" r="22038" b="18841"/>
          <a:stretch>
            <a:fillRect/>
          </a:stretch>
        </p:blipFill>
        <p:spPr bwMode="auto">
          <a:xfrm>
            <a:off x="107504" y="1124744"/>
            <a:ext cx="8712968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323528" y="47667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 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R?</a:t>
            </a:r>
            <a:endParaRPr lang="en-US" dirty="0"/>
          </a:p>
        </p:txBody>
      </p:sp>
      <p:pic>
        <p:nvPicPr>
          <p:cNvPr id="3" name="Imagem 2" descr="R.jpg"/>
          <p:cNvPicPr>
            <a:picLocks noChangeAspect="1"/>
          </p:cNvPicPr>
          <p:nvPr/>
        </p:nvPicPr>
        <p:blipFill>
          <a:blip r:embed="rId2" cstate="print"/>
          <a:srcRect t="8981"/>
          <a:stretch>
            <a:fillRect/>
          </a:stretch>
        </p:blipFill>
        <p:spPr>
          <a:xfrm>
            <a:off x="0" y="1916832"/>
            <a:ext cx="9144000" cy="489654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9512" y="1331476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 </a:t>
            </a:r>
            <a:r>
              <a:rPr lang="en-US" sz="2800" b="1" dirty="0" err="1" smtClean="0"/>
              <a:t>os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softwares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Estatística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fossem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carros</a:t>
            </a:r>
            <a:r>
              <a:rPr lang="en-US" sz="2800" b="1" dirty="0" smtClean="0"/>
              <a:t>….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6578" t="24609" r="5501" b="5501"/>
          <a:stretch>
            <a:fillRect/>
          </a:stretch>
        </p:blipFill>
        <p:spPr bwMode="auto">
          <a:xfrm>
            <a:off x="467544" y="836712"/>
            <a:ext cx="828092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R?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8731" t="10121" r="18188" b="5040"/>
          <a:stretch>
            <a:fillRect/>
          </a:stretch>
        </p:blipFill>
        <p:spPr bwMode="auto">
          <a:xfrm>
            <a:off x="-180528" y="-531440"/>
            <a:ext cx="9613576" cy="727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um dashboard?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Imagem 2" descr="luzes-painel-do-carr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55539"/>
            <a:ext cx="9144000" cy="3946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FvPLU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74485"/>
            <a:ext cx="9144000" cy="510902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987824" y="33265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Outro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Exemplo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dashboard rstudi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092238"/>
            <a:ext cx="7344816" cy="5508612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2987824" y="33265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Outro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Exemplo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Começando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fim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Exemplos</a:t>
            </a:r>
            <a:r>
              <a:rPr lang="en-US" sz="3600" dirty="0" smtClean="0"/>
              <a:t> de dashboards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foram</a:t>
            </a:r>
            <a:r>
              <a:rPr lang="en-US" sz="3600" dirty="0" smtClean="0"/>
              <a:t> </a:t>
            </a:r>
            <a:r>
              <a:rPr lang="en-US" sz="3600" dirty="0" err="1" smtClean="0"/>
              <a:t>desenvolvidos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052664"/>
            <a:ext cx="6584776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Exemplo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1: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Orçamento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Exemplo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2: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Flexdashboards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Exemplo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3: Key Performance Indicators KPI</a:t>
            </a:r>
          </a:p>
          <a:p>
            <a:pPr algn="l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necessário?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/>
              <a:t>language: http://www.r-project.org, http://cran.fiocruz.br/ </a:t>
            </a:r>
            <a:r>
              <a:rPr lang="en-US" dirty="0" err="1" smtClean="0"/>
              <a:t>knitr</a:t>
            </a:r>
            <a:r>
              <a:rPr lang="en-US" dirty="0" smtClean="0"/>
              <a:t> package: Package for the literate </a:t>
            </a:r>
            <a:r>
              <a:rPr lang="en-US" dirty="0" smtClean="0"/>
              <a:t>programming</a:t>
            </a:r>
          </a:p>
          <a:p>
            <a:endParaRPr lang="en-US" dirty="0" smtClean="0"/>
          </a:p>
          <a:p>
            <a:r>
              <a:rPr lang="en-US" dirty="0" err="1" smtClean="0"/>
              <a:t>rmarkdown</a:t>
            </a:r>
            <a:r>
              <a:rPr lang="en-US" dirty="0" smtClean="0"/>
              <a:t> </a:t>
            </a:r>
            <a:r>
              <a:rPr lang="en-US" dirty="0" smtClean="0"/>
              <a:t>package: Package for the literate programming http://rmarkdown.rstudio.com/.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284</Words>
  <Application>Microsoft Office PowerPoint</Application>
  <PresentationFormat>Apresentação na tela (4:3)</PresentationFormat>
  <Paragraphs>50</Paragraphs>
  <Slides>23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Slide 1</vt:lpstr>
      <vt:lpstr>Por que usar o R?</vt:lpstr>
      <vt:lpstr>Por que usar o R?</vt:lpstr>
      <vt:lpstr>O que é um dashboard?</vt:lpstr>
      <vt:lpstr>Slide 5</vt:lpstr>
      <vt:lpstr>Slide 6</vt:lpstr>
      <vt:lpstr>Slide 7</vt:lpstr>
      <vt:lpstr>Começando pelo fim  Exemplos de dashboards que foram desenvolvidos </vt:lpstr>
      <vt:lpstr>O que é necessário?</vt:lpstr>
      <vt:lpstr>Relatórios Dinâmicos</vt:lpstr>
      <vt:lpstr>Mas antes de falar sobre desenvolvimento de dashboards, Tenho uma  pergunta para vocês: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</dc:creator>
  <cp:lastModifiedBy>Steven</cp:lastModifiedBy>
  <cp:revision>16</cp:revision>
  <dcterms:created xsi:type="dcterms:W3CDTF">2017-05-10T18:09:33Z</dcterms:created>
  <dcterms:modified xsi:type="dcterms:W3CDTF">2017-05-20T14:21:02Z</dcterms:modified>
</cp:coreProperties>
</file>