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13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3"/>
          <a:stretch/>
        </p:blipFill>
        <p:spPr>
          <a:xfrm>
            <a:off x="1440" y="0"/>
            <a:ext cx="12188160" cy="6857280"/>
          </a:xfrm>
          <a:prstGeom prst="rect">
            <a:avLst/>
          </a:prstGeom>
          <a:ln>
            <a:noFill/>
          </a:ln>
        </p:spPr>
      </p:pic>
      <p:pic>
        <p:nvPicPr>
          <p:cNvPr id="1" name="Imagem 11" descr=""/>
          <p:cNvPicPr/>
          <p:nvPr/>
        </p:nvPicPr>
        <p:blipFill>
          <a:blip r:embed="rId4"/>
          <a:stretch/>
        </p:blipFill>
        <p:spPr>
          <a:xfrm>
            <a:off x="7680960" y="359640"/>
            <a:ext cx="3562920" cy="1158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6000" y="1474920"/>
            <a:ext cx="113756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Webscraping com pacote </a:t>
            </a:r>
            <a:r>
              <a:rPr b="1" lang="pt-B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Rvest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08000" y="3816000"/>
            <a:ext cx="914328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 Filho | Karla Esquerre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8" name="Imagem 3" descr=""/>
          <p:cNvPicPr/>
          <p:nvPr/>
        </p:nvPicPr>
        <p:blipFill>
          <a:blip r:embed="rId1"/>
          <a:stretch/>
        </p:blipFill>
        <p:spPr>
          <a:xfrm>
            <a:off x="252000" y="3862440"/>
            <a:ext cx="5948640" cy="28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Ponto de Partida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48D4943-2337-4086-8D9D-6A40918EA4E2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Webscraping com pacote Rvest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1E93E6D-9F69-4321-BC9F-8236C5354BF8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&lt;número&gt;</a:t>
            </a:fld>
            <a:endParaRPr b="0" lang="pt-BR" sz="20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8861400" y="3163320"/>
            <a:ext cx="1242000" cy="14338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rcRect l="69386" t="10221" r="13381" b="46578"/>
          <a:stretch/>
        </p:blipFill>
        <p:spPr>
          <a:xfrm>
            <a:off x="4912560" y="880920"/>
            <a:ext cx="2038320" cy="189216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7368480" y="48654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350120" y="10890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4" descr=""/>
          <p:cNvPicPr/>
          <p:nvPr/>
        </p:nvPicPr>
        <p:blipFill>
          <a:blip r:embed="rId3"/>
          <a:srcRect l="0" t="0" r="40997" b="0"/>
          <a:stretch/>
        </p:blipFill>
        <p:spPr>
          <a:xfrm>
            <a:off x="2156040" y="1974960"/>
            <a:ext cx="6979320" cy="438084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7396920" y="198396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"/>
          <p:cNvSpPr/>
          <p:nvPr/>
        </p:nvSpPr>
        <p:spPr>
          <a:xfrm>
            <a:off x="2144160" y="2574720"/>
            <a:ext cx="1195200" cy="33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"/>
          <p:cNvSpPr/>
          <p:nvPr/>
        </p:nvSpPr>
        <p:spPr>
          <a:xfrm>
            <a:off x="3020040" y="2016360"/>
            <a:ext cx="1254960" cy="291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2361600" y="5490360"/>
            <a:ext cx="1617840" cy="51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1"/>
          <p:cNvSpPr/>
          <p:nvPr/>
        </p:nvSpPr>
        <p:spPr>
          <a:xfrm>
            <a:off x="7992720" y="5337720"/>
            <a:ext cx="1142280" cy="41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Webscraping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264AFE6-B58C-4C71-9A25-35DC25309A5E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Webscraping com pacote Rvest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7AC23B-D78C-4EC2-8820-8FAC330264E0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&lt;número&gt;</a:t>
            </a:fld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014840" y="1289160"/>
            <a:ext cx="10523880" cy="17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Refere-se a um processo automatizado para extração de dados de website, no qual dados são consolidados e copiados para uma base de dados para posterior análise.”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968000" y="2808000"/>
            <a:ext cx="664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Orgulhosamente adaptado de WIKIPEDIA (2018)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205080" y="4709880"/>
            <a:ext cx="1400040" cy="1400040"/>
          </a:xfrm>
          <a:prstGeom prst="rect">
            <a:avLst/>
          </a:prstGeom>
          <a:ln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658080" y="4514760"/>
            <a:ext cx="1370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Find website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576000" y="3459960"/>
            <a:ext cx="1535400" cy="11037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2111760" y="4012200"/>
            <a:ext cx="1092600" cy="139716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3455280" y="4023000"/>
            <a:ext cx="1438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HTML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4" name="Picture 10" descr=""/>
          <p:cNvPicPr/>
          <p:nvPr/>
        </p:nvPicPr>
        <p:blipFill>
          <a:blip r:embed="rId3"/>
          <a:srcRect l="0" t="19266" r="0" b="17177"/>
          <a:stretch/>
        </p:blipFill>
        <p:spPr>
          <a:xfrm>
            <a:off x="5587200" y="4138920"/>
            <a:ext cx="1192680" cy="757800"/>
          </a:xfrm>
          <a:prstGeom prst="rect">
            <a:avLst/>
          </a:prstGeom>
          <a:ln>
            <a:noFill/>
          </a:ln>
        </p:spPr>
      </p:pic>
      <p:sp>
        <p:nvSpPr>
          <p:cNvPr id="145" name="CustomShape 10"/>
          <p:cNvSpPr/>
          <p:nvPr/>
        </p:nvSpPr>
        <p:spPr>
          <a:xfrm flipV="1">
            <a:off x="4491720" y="3624840"/>
            <a:ext cx="980280" cy="89136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"/>
          <p:cNvSpPr/>
          <p:nvPr/>
        </p:nvSpPr>
        <p:spPr>
          <a:xfrm>
            <a:off x="5685840" y="4928400"/>
            <a:ext cx="1438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tags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780600" y="4518000"/>
            <a:ext cx="1096200" cy="120600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3"/>
          <p:cNvSpPr/>
          <p:nvPr/>
        </p:nvSpPr>
        <p:spPr>
          <a:xfrm>
            <a:off x="17472240" y="10575720"/>
            <a:ext cx="23472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tags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Picture 14" descr=""/>
          <p:cNvPicPr/>
          <p:nvPr/>
        </p:nvPicPr>
        <p:blipFill>
          <a:blip r:embed="rId4"/>
          <a:stretch/>
        </p:blipFill>
        <p:spPr>
          <a:xfrm>
            <a:off x="10181880" y="3772800"/>
            <a:ext cx="1483200" cy="1483200"/>
          </a:xfrm>
          <a:prstGeom prst="rect">
            <a:avLst/>
          </a:prstGeom>
          <a:ln>
            <a:noFill/>
          </a:ln>
        </p:spPr>
      </p:pic>
      <p:pic>
        <p:nvPicPr>
          <p:cNvPr id="150" name="Picture 16" descr=""/>
          <p:cNvPicPr/>
          <p:nvPr/>
        </p:nvPicPr>
        <p:blipFill>
          <a:blip r:embed="rId5"/>
          <a:srcRect l="0" t="39094" r="0" b="0"/>
          <a:stretch/>
        </p:blipFill>
        <p:spPr>
          <a:xfrm>
            <a:off x="7877520" y="5113080"/>
            <a:ext cx="1452240" cy="1222920"/>
          </a:xfrm>
          <a:prstGeom prst="rect">
            <a:avLst/>
          </a:prstGeom>
          <a:ln>
            <a:noFill/>
          </a:ln>
        </p:spPr>
      </p:pic>
      <p:sp>
        <p:nvSpPr>
          <p:cNvPr id="151" name="CustomShape 14"/>
          <p:cNvSpPr/>
          <p:nvPr/>
        </p:nvSpPr>
        <p:spPr>
          <a:xfrm flipV="1">
            <a:off x="9331200" y="3268800"/>
            <a:ext cx="850680" cy="120960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8032680" y="4711320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10427400" y="5177520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Analyse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75520" y="3867840"/>
            <a:ext cx="45507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Karla Esquerre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karlaesquerre@ufba.br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gamma.ufba.br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9040" y="3265560"/>
            <a:ext cx="45507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 Filho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adelmo.aguiar.filho@gmail.com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adelmofilho.github.io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55440" y="1827720"/>
            <a:ext cx="1026792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Webscraping com pacote Rvest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519920" y="5721120"/>
            <a:ext cx="44146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LibreOffice/5.4.6.2$Linux_X86_64 LibreOffice_project/40m0$Build-2</Application>
  <Words>86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2017-06-05T22:14:19Z</dcterms:created>
  <dc:creator>Eduardo S. Soares</dc:creator>
  <dc:description/>
  <dc:language>pt-BR</dc:language>
  <cp:lastModifiedBy/>
  <dcterms:modified xsi:type="dcterms:W3CDTF">2018-05-22T09:14:03Z</dcterms:modified>
  <cp:revision>26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