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F961C-9604-4D7A-9E0B-AAEF47A840D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C9DA-3927-4412-B9B6-E9498C95D5A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450" t="13650" r="5801" b="11801"/>
          <a:stretch>
            <a:fillRect/>
          </a:stretch>
        </p:blipFill>
        <p:spPr bwMode="auto">
          <a:xfrm>
            <a:off x="-24400" y="692696"/>
            <a:ext cx="916839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g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845902"/>
            <a:ext cx="367074" cy="367074"/>
          </a:xfrm>
          <a:prstGeom prst="rect">
            <a:avLst/>
          </a:prstGeom>
        </p:spPr>
      </p:pic>
      <p:pic>
        <p:nvPicPr>
          <p:cNvPr id="6" name="Imagem 5" descr="yellow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1700808"/>
            <a:ext cx="360040" cy="360040"/>
          </a:xfrm>
          <a:prstGeom prst="rect">
            <a:avLst/>
          </a:prstGeom>
        </p:spPr>
      </p:pic>
      <p:pic>
        <p:nvPicPr>
          <p:cNvPr id="9" name="Imagem 8" descr="redFlashing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2420888"/>
            <a:ext cx="648072" cy="648072"/>
          </a:xfrm>
          <a:prstGeom prst="rect">
            <a:avLst/>
          </a:prstGeom>
        </p:spPr>
      </p:pic>
      <p:pic>
        <p:nvPicPr>
          <p:cNvPr id="10" name="Imagem 9" descr="yellow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1679706"/>
            <a:ext cx="360040" cy="36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ndice.png"/>
          <p:cNvPicPr>
            <a:picLocks noChangeAspect="1"/>
          </p:cNvPicPr>
          <p:nvPr/>
        </p:nvPicPr>
        <p:blipFill>
          <a:blip r:embed="rId2" cstate="print"/>
          <a:srcRect l="4569" r="33958" b="43258"/>
          <a:stretch>
            <a:fillRect/>
          </a:stretch>
        </p:blipFill>
        <p:spPr>
          <a:xfrm>
            <a:off x="764629" y="1700809"/>
            <a:ext cx="5535563" cy="30243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50" t="13650" r="5801" b="11801"/>
          <a:stretch>
            <a:fillRect/>
          </a:stretch>
        </p:blipFill>
        <p:spPr bwMode="auto">
          <a:xfrm>
            <a:off x="-131904" y="1268760"/>
            <a:ext cx="916839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8</cp:revision>
  <dcterms:created xsi:type="dcterms:W3CDTF">2019-04-06T16:33:05Z</dcterms:created>
  <dcterms:modified xsi:type="dcterms:W3CDTF">2019-04-06T17:36:27Z</dcterms:modified>
</cp:coreProperties>
</file>