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45" y="-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CC2-BE3C-4C8A-8DF8-9C8A6E11715A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C093-7543-44D5-9254-DF594C02F2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CC2-BE3C-4C8A-8DF8-9C8A6E11715A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C093-7543-44D5-9254-DF594C02F2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CC2-BE3C-4C8A-8DF8-9C8A6E11715A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C093-7543-44D5-9254-DF594C02F2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CC2-BE3C-4C8A-8DF8-9C8A6E11715A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C093-7543-44D5-9254-DF594C02F2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CC2-BE3C-4C8A-8DF8-9C8A6E11715A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C093-7543-44D5-9254-DF594C02F2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CC2-BE3C-4C8A-8DF8-9C8A6E11715A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C093-7543-44D5-9254-DF594C02F2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CC2-BE3C-4C8A-8DF8-9C8A6E11715A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C093-7543-44D5-9254-DF594C02F2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CC2-BE3C-4C8A-8DF8-9C8A6E11715A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C093-7543-44D5-9254-DF594C02F2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CC2-BE3C-4C8A-8DF8-9C8A6E11715A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C093-7543-44D5-9254-DF594C02F2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CC2-BE3C-4C8A-8DF8-9C8A6E11715A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C093-7543-44D5-9254-DF594C02F2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0CC2-BE3C-4C8A-8DF8-9C8A6E11715A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C093-7543-44D5-9254-DF594C02F2B0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60CC2-BE3C-4C8A-8DF8-9C8A6E11715A}" type="datetimeFigureOut">
              <a:rPr lang="pt-BR" smtClean="0"/>
              <a:t>22/06/2021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C093-7543-44D5-9254-DF594C02F2B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-10529888"/>
            <a:ext cx="39014400" cy="21945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575" y="-10529888"/>
            <a:ext cx="39014400" cy="21945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https://twitter.com/allison_horst/status/1216411299875192837?ref_src=twsrc%5Etfw%7Ctwcamp%5Etweetembed%7Ctwterm%5E1216411299875192837%7Ctwgr%5E%7Ctwcon%5Es1_&amp;ref_url=https%3A%2F%2Fwww.t4rstats.com%2Ffollow-some-folks.html</a:t>
            </a: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Apresentação na tela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 Ross</dc:creator>
  <cp:lastModifiedBy>Steven Ross</cp:lastModifiedBy>
  <cp:revision>1</cp:revision>
  <dcterms:created xsi:type="dcterms:W3CDTF">2021-06-22T20:44:50Z</dcterms:created>
  <dcterms:modified xsi:type="dcterms:W3CDTF">2021-06-22T20:46:10Z</dcterms:modified>
</cp:coreProperties>
</file>