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Tracker-TotalTotalWeek.xls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2018-06-30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dollarsPct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usersPct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purUserPct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itemsPurPct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dollItemsPct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more information, </a:t>
            </a:r>
            <a:r>
              <a:rPr sz="1800">
                <a:hlinkClick r:id="rId2"/>
                <a:latin typeface="Courier"/>
              </a:rPr>
              <a:t>Download Report</a:t>
            </a:r>
            <a:r>
              <a:rPr/>
              <a:t> in the Excel format.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2018-06-30T02:11:06Z</dcterms:created>
  <dcterms:modified xsi:type="dcterms:W3CDTF">2018-06-30T02:11:06Z</dcterms:modified>
</cp:coreProperties>
</file>