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Customer</a:t>
            </a:r>
            <a:r>
              <a:rPr/>
              <a:t> </a:t>
            </a:r>
            <a:r>
              <a:rPr/>
              <a:t>Tracker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2018-06-30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were compared from pre and post periods by week. This report shows pecentage change by:</a:t>
            </a:r>
          </a:p>
          <a:p>
            <a:pPr lvl="1"/>
            <a:r>
              <a:rPr/>
              <a:t>Total (segment)</a:t>
            </a:r>
          </a:p>
          <a:p>
            <a:pPr lvl="1"/>
            <a:r>
              <a:rPr/>
              <a:t>Total (group)</a:t>
            </a:r>
          </a:p>
          <a:p>
            <a:pPr lvl="1"/>
            <a:r>
              <a:rPr/>
              <a:t>Week (period)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  <p:pic>
        <p:nvPicPr>
          <p:cNvPr descr="tracker-powerpoint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89100"/>
            <a:ext cx="8229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Detail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dollarsPct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usersPct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purUserPct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itemsPurPct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dollItemsPct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-4.37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-9.46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Tracker Report</dc:title>
  <dc:creator/>
  <cp:keywords/>
  <dcterms:created xsi:type="dcterms:W3CDTF">2018-06-30T02:18:59Z</dcterms:created>
  <dcterms:modified xsi:type="dcterms:W3CDTF">2018-06-30T02:18:59Z</dcterms:modified>
</cp:coreProperties>
</file>