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c23b4d1b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c23b4d1b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c23b4d1b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c23b4d1b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c23b4d1b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c23b4d1b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c23b4d1b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c23b4d1b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23b4d1b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c23b4d1b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c23b4d1b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c23b4d1b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a24b3a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8a24b3a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c23b4d1b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c23b4d1b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a24b3a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a24b3a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c23b4d1b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c23b4d1b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c23b4d1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c23b4d1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c23b4d1b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c23b4d1b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c23b4d1b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c23b4d1b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c23b4d1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c23b4d1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c23b4d1b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c23b4d1b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c23b4d1b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c23b4d1b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8a24b3ae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8a24b3a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c23b4d1b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c23b4d1b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c23b4d1b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c23b4d1b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c23b4d1b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c23b4d1b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c23b4d1b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c23b4d1b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c23b4d1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c23b4d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c23b4d1b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c23b4d1b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c23b4d1b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c23b4d1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c23b4d1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c23b4d1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c23b4d1b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c23b4d1b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8a24b3a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8a24b3a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c23b4d1b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c23b4d1b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8a24b3a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8a24b3a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23b4d1b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c23b4d1b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sourotransparente.gov.br/ckan/dataset/resultado-do-tesouro-nacional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tchiluanda/rtn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chiluanda/rtn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tchiluanda/rtn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ainel-cofog.tesouro.gov.br/dashboard_cofog.Rmd" TargetMode="External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esourotransparente.gov.br/ckan/dataset/despesas-por-funcao-do-governo-central-classificacao-cofog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st.github.com/fernandobarbalho/c4d9ecd8663eec48686ff14987b74604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tesourotransparente.gov.br/ckan/dataset" TargetMode="External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tesourotransparente.gov.br/ckan/dataset/resultado-do-tesouro-nacional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hyperlink" Target="https://www.tesourotransparente.gov.br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tesourotransparente.gov.br/ckan/dataset/estoque-da-divida-publica-federal" TargetMode="External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tchiluanda/tt/blob/master/graficos-home/graficos_home_TT_todos.Rmd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aineldividacontratual.tesouro.gov.br/painel_divida_contratual.Rmd" TargetMode="External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tesourotransparente.gov.br/ckan/dataset/contratos-divida" TargetMode="External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hyperlink" Target="https://www.tesourotransparente.gov.br/temas/estatisticas-fiscais-e-planejament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hyperlink" Target="https://www.tesourotransparente.gov.br/ckan/dataset/limites-da-lrf-para-a-uniao-despesas-com-pessoal-do-poder-executivo-federa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hyperlink" Target="https://www.tesourotransparente.gov.br/ckan/dataset/emissoes-e-resgates-divida-publica-federa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r.okfn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hyperlink" Target="https://github.com/TesouroNacional/API_Grandes_Numeros/blob/master/API_Grandes_Numeros_STN.R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witter.com/barbalhofernan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kan.org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www.tesourotransparente.gov.br/ckan/datas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esourotransparente.gov.br/ckan/dataset/resultado-do-tesouro-nacional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esourotransparente.gov.br/ckan/dataset/resultado-do-tesouro-nacional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esourotransparente.gov.br/ckan/dataset/resultado-do-tesouro-nacional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6133" y="1513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Tesouro Transparente: Dados abertos e 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6125" y="3486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Fernando Barbalho - Secretaria do Tesouro Nacional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775" y="78875"/>
            <a:ext cx="43338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25" y="46050"/>
            <a:ext cx="1786650" cy="15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Consumo de Dados Abertos do Resultado do Tesouro Nacional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346675" y="4719000"/>
            <a:ext cx="76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https://www.tesourotransparente.gov.br/ckan/dataset/resultado-do-tesouro-nacional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46675" y="4225863"/>
            <a:ext cx="4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biblioteca R que consome a API do ckan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175" y="1010563"/>
            <a:ext cx="4607263" cy="31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 RTN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346675" y="4719000"/>
            <a:ext cx="762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https://github.com/tchiluanda/rtn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46675" y="4225875"/>
            <a:ext cx="75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 em R que consome</a:t>
            </a:r>
            <a:r>
              <a:rPr lang="en"/>
              <a:t> API do ckan para entregar dados e gráficos do relatório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050" y="736475"/>
            <a:ext cx="4108711" cy="3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 RTN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150" y="250025"/>
            <a:ext cx="4599574" cy="13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99" y="1404275"/>
            <a:ext cx="3663499" cy="29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373" y="2011400"/>
            <a:ext cx="3784649" cy="299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 RTN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346675" y="4719000"/>
            <a:ext cx="762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https://github.com/tchiluanda/rtn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46675" y="4225875"/>
            <a:ext cx="75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 em R que consome API do ckan para entregar dados e gráficos do relatório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050" y="736475"/>
            <a:ext cx="4108711" cy="3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 RTN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346675" y="4719000"/>
            <a:ext cx="762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https://github.com/tchiluanda/rtn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346675" y="4225875"/>
            <a:ext cx="75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 em R que consome API do ckan para entregar dados e gráficos do relatório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750" y="909125"/>
            <a:ext cx="5350697" cy="290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Consumo de Dados Abertos do COFOG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311700" y="447335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https://painel-cofog.tesouro.gov.br/dashboard_cofog.Rmd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550" y="1054975"/>
            <a:ext cx="5702477" cy="31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Consumo de Dados Abertos do COFOG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311700" y="447335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https://www.tesourotransparente.gov.br/ckan/dataset/despesas-por-funcao-do-governo-central-classificacao-cofog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825" y="1017725"/>
            <a:ext cx="4343720" cy="3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Consumo de Dados Abertos do COFOG</a:t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311700" y="4473350"/>
            <a:ext cx="852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https://gist.github.com/fernandobarbalho/c4d9ecd8663eec48686ff14987b74604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050" y="1093350"/>
            <a:ext cx="5505290" cy="315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abertos numa animação</a:t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346675" y="4719000"/>
            <a:ext cx="505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https://www.tesourotransparente.gov.br/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715483" cy="3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abertos numa animação</a:t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346675" y="4719000"/>
            <a:ext cx="839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https://www.tesourotransparente.gov.br/ckan/dataset/resultado-do-tesouro-nacional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325" y="1108725"/>
            <a:ext cx="3731833" cy="3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geral do Tesouro Transparente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75" y="909100"/>
            <a:ext cx="783811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14150" y="4730075"/>
            <a:ext cx="410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https://www.tesourotransparente.gov.br/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abertos numa animação</a:t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346675" y="4719000"/>
            <a:ext cx="8397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https://www.tesourotransparente.gov.br/ckan/dataset/estoque-da-divida-publica-federal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925" y="1017725"/>
            <a:ext cx="4751663" cy="3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abertos numa animação</a:t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346675" y="4719000"/>
            <a:ext cx="8397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https://github.com/tchiluanda/tt/blob/master/graficos-home/graficos_home_TT_todos.Rmd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56197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775" y="2815250"/>
            <a:ext cx="57816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Consumo de um pdf no repositório de dados abertos</a:t>
            </a:r>
            <a:endParaRPr/>
          </a:p>
        </p:txBody>
      </p:sp>
      <p:sp>
        <p:nvSpPr>
          <p:cNvPr id="208" name="Google Shape;208;p34"/>
          <p:cNvSpPr txBox="1"/>
          <p:nvPr/>
        </p:nvSpPr>
        <p:spPr>
          <a:xfrm>
            <a:off x="346675" y="4719000"/>
            <a:ext cx="713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https://paineldividacontratual.tesouro.gov.br/painel_divida_contratual.Rmd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575" y="1017725"/>
            <a:ext cx="6974839" cy="3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Consumo de um pdf no repositório de dados abertos</a:t>
            </a:r>
            <a:endParaRPr/>
          </a:p>
        </p:txBody>
      </p:sp>
      <p:sp>
        <p:nvSpPr>
          <p:cNvPr id="215" name="Google Shape;215;p35"/>
          <p:cNvSpPr txBox="1"/>
          <p:nvPr/>
        </p:nvSpPr>
        <p:spPr>
          <a:xfrm>
            <a:off x="346675" y="4719000"/>
            <a:ext cx="713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https://www.tesourotransparente.gov.br/ckan/dataset/contratos-divida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950" y="1054975"/>
            <a:ext cx="3712530" cy="3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Consumo de um pdf no repositório de dados abertos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226818" cy="33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/>
        </p:nvSpPr>
        <p:spPr>
          <a:xfrm>
            <a:off x="276375" y="4713600"/>
            <a:ext cx="82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 a API para pesquisar um recurso a partir de parte de um nome de um contrato de dívida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Grandes números do Tesouro Nacional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5" y="1152475"/>
            <a:ext cx="4909850" cy="15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825" y="2399576"/>
            <a:ext cx="4857650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100" y="3355926"/>
            <a:ext cx="5199524" cy="12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 txBox="1"/>
          <p:nvPr/>
        </p:nvSpPr>
        <p:spPr>
          <a:xfrm>
            <a:off x="199600" y="4736625"/>
            <a:ext cx="809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https://www.tesourotransparente.gov.br/temas/estatisticas-fiscais-e-planejamento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Grandes números do Tesouro Nacional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300" y="982625"/>
            <a:ext cx="3982424" cy="3821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/>
        </p:nvSpPr>
        <p:spPr>
          <a:xfrm>
            <a:off x="468275" y="4675225"/>
            <a:ext cx="794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https://www.tesourotransparente.gov.br/ckan/dataset/limites-da-lrf-para-a-uniao-despesas-com-pessoal-do-poder-executivo-federal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Grandes números do Tesouro Nacional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325" y="1108725"/>
            <a:ext cx="3731833" cy="3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Grandes números do Tesouro Nacional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150" y="962850"/>
            <a:ext cx="572837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 txBox="1"/>
          <p:nvPr/>
        </p:nvSpPr>
        <p:spPr>
          <a:xfrm>
            <a:off x="311700" y="4629150"/>
            <a:ext cx="842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https://www.tesourotransparente.gov.br/ckan/dataset/emissoes-e-resgates-divida-publica-federal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Grandes números do Tesouro Nacional</a:t>
            </a: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925" y="1017725"/>
            <a:ext cx="4751663" cy="3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 de dados abertos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98800" y="1205275"/>
            <a:ext cx="77691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</a:rPr>
              <a:t>Segundo a </a:t>
            </a:r>
            <a:r>
              <a:rPr lang="en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Open Knowledge Foundation - OKFn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</a:rPr>
              <a:t>, “dados são abertos quando qualquer pessoa pode livremente usá-los, reutilizá-los e redistribuí-los, estando sujeito a, no máximo, a exigência de creditar a sua autoria e compartilhar pela mesma licença”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Grandes números do Tesouro Nacional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11700" y="4045700"/>
            <a:ext cx="85206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Grandes números são gerados por uma API interna da STN</a:t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625" y="963975"/>
            <a:ext cx="3319499" cy="269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2"/>
          <p:cNvSpPr txBox="1"/>
          <p:nvPr/>
        </p:nvSpPr>
        <p:spPr>
          <a:xfrm>
            <a:off x="445250" y="4406525"/>
            <a:ext cx="790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https://github.com/TesouroNacional/API_Grandes_Numeros/blob/master/API_Grandes_Numeros_STN.R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Contatos: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Twitter: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https://twitter.com/barbalhofernand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Telegram: @fbarbalho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Propósitos</a:t>
            </a:r>
            <a:r>
              <a:rPr lang="en"/>
              <a:t> de dados abertos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29725" y="1251325"/>
            <a:ext cx="763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Participação social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Novos produtos e serviços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Confiança no Estado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 ckan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46675" y="4719000"/>
            <a:ext cx="505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https://ckan.org/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1385075"/>
            <a:ext cx="8572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Abertos no Tesouro Transparente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25" y="961450"/>
            <a:ext cx="6635377" cy="36938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46675" y="4719000"/>
            <a:ext cx="505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https://www.tesourotransparente.gov.br/ckan/dataset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Consumo de Dados Abertos do Resultado do Tesouro Nacional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46675" y="4719000"/>
            <a:ext cx="76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https://www.tesourotransparente.gov.br/ckan/dataset/resultado-do-tesouro-nacional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150" y="1093350"/>
            <a:ext cx="4077391" cy="3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Consumo de </a:t>
            </a:r>
            <a:r>
              <a:rPr lang="en"/>
              <a:t>Dados Abertos do Resultado do Tesouro Nacional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46675" y="4719000"/>
            <a:ext cx="76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https://www.tesourotransparente.gov.br/ckan/dataset/resultado-do-tesouro-nacional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550" y="1078000"/>
            <a:ext cx="3731833" cy="3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Consumo de Dados Abertos do Resultado do Tesouro Nacional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46675" y="4719000"/>
            <a:ext cx="76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https://www.tesourotransparente.gov.br/ckan/dataset/resultado-do-tesouro-nacional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037" y="955175"/>
            <a:ext cx="3529924" cy="33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445275" y="4351650"/>
            <a:ext cx="68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Identificação de datasets e de recursos para uso posterior na api do ckan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