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97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45545-73F4-40B2-A278-828DC2E6BD5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0367-9965-4D51-900C-8893E482220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_ppgcom_vertic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8664" y="-99392"/>
            <a:ext cx="2176272" cy="2176272"/>
          </a:xfrm>
          <a:prstGeom prst="rect">
            <a:avLst/>
          </a:prstGeom>
        </p:spPr>
      </p:pic>
      <p:pic>
        <p:nvPicPr>
          <p:cNvPr id="11268" name="Picture 4" descr="https://abrasel.com.br/revista/site/assets/files/1848/gastronomia_pre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0592" y="3573016"/>
            <a:ext cx="4762500" cy="3171826"/>
          </a:xfrm>
          <a:prstGeom prst="rect">
            <a:avLst/>
          </a:prstGeom>
          <a:noFill/>
        </p:spPr>
      </p:pic>
      <p:grpSp>
        <p:nvGrpSpPr>
          <p:cNvPr id="15" name="Grupo 14"/>
          <p:cNvGrpSpPr/>
          <p:nvPr/>
        </p:nvGrpSpPr>
        <p:grpSpPr>
          <a:xfrm>
            <a:off x="-108520" y="116632"/>
            <a:ext cx="9361040" cy="2852936"/>
            <a:chOff x="-108520" y="116632"/>
            <a:chExt cx="9361040" cy="2852936"/>
          </a:xfrm>
        </p:grpSpPr>
        <p:sp>
          <p:nvSpPr>
            <p:cNvPr id="12" name="Retângulo 11"/>
            <p:cNvSpPr/>
            <p:nvPr/>
          </p:nvSpPr>
          <p:spPr>
            <a:xfrm>
              <a:off x="-108520" y="116632"/>
              <a:ext cx="9361040" cy="28529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 descr="logo.png"/>
            <p:cNvPicPr>
              <a:picLocks noChangeAspect="1"/>
            </p:cNvPicPr>
            <p:nvPr/>
          </p:nvPicPr>
          <p:blipFill>
            <a:blip r:embed="rId4" cstate="print"/>
            <a:srcRect l="67325"/>
            <a:stretch>
              <a:fillRect/>
            </a:stretch>
          </p:blipFill>
          <p:spPr>
            <a:xfrm>
              <a:off x="6516216" y="233264"/>
              <a:ext cx="2627784" cy="1454532"/>
            </a:xfrm>
            <a:prstGeom prst="rect">
              <a:avLst/>
            </a:prstGeom>
          </p:spPr>
        </p:pic>
        <p:pic>
          <p:nvPicPr>
            <p:cNvPr id="5" name="Imagem 4" descr="logo_ppgcom_simpl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745432"/>
              <a:ext cx="2771800" cy="980701"/>
            </a:xfrm>
            <a:prstGeom prst="rect">
              <a:avLst/>
            </a:prstGeom>
          </p:spPr>
        </p:pic>
        <p:pic>
          <p:nvPicPr>
            <p:cNvPr id="7" name="Imagem 6" descr="logo.png"/>
            <p:cNvPicPr>
              <a:picLocks noChangeAspect="1"/>
            </p:cNvPicPr>
            <p:nvPr/>
          </p:nvPicPr>
          <p:blipFill>
            <a:blip r:embed="rId4" cstate="print"/>
            <a:srcRect l="4326" t="10641" r="67713"/>
            <a:stretch>
              <a:fillRect/>
            </a:stretch>
          </p:blipFill>
          <p:spPr>
            <a:xfrm>
              <a:off x="0" y="161256"/>
              <a:ext cx="2740756" cy="1584176"/>
            </a:xfrm>
            <a:prstGeom prst="rect">
              <a:avLst/>
            </a:prstGeom>
          </p:spPr>
        </p:pic>
        <p:pic>
          <p:nvPicPr>
            <p:cNvPr id="8" name="Imagem 7" descr="logomarca-uerj-300x300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755576"/>
              <a:ext cx="1709936" cy="1709936"/>
            </a:xfrm>
            <a:prstGeom prst="rect">
              <a:avLst/>
            </a:prstGeom>
          </p:spPr>
        </p:pic>
        <p:pic>
          <p:nvPicPr>
            <p:cNvPr id="9" name="Imagem 8" descr="marca-ufrj-horizontal-positiva.png"/>
            <p:cNvPicPr>
              <a:picLocks noChangeAspect="1"/>
            </p:cNvPicPr>
            <p:nvPr/>
          </p:nvPicPr>
          <p:blipFill>
            <a:blip r:embed="rId7" cstate="print"/>
            <a:srcRect l="5490" t="12532" r="7663" b="16455"/>
            <a:stretch>
              <a:fillRect/>
            </a:stretch>
          </p:blipFill>
          <p:spPr>
            <a:xfrm>
              <a:off x="6444208" y="1601416"/>
              <a:ext cx="2448272" cy="1224136"/>
            </a:xfrm>
            <a:prstGeom prst="rect">
              <a:avLst/>
            </a:prstGeom>
          </p:spPr>
        </p:pic>
        <p:pic>
          <p:nvPicPr>
            <p:cNvPr id="11266" name="Picture 2" descr="https://abrasel.com.br/revista/site/assets/files/1848/gastronomia_preta.png"/>
            <p:cNvPicPr>
              <a:picLocks noChangeAspect="1" noChangeArrowheads="1"/>
            </p:cNvPicPr>
            <p:nvPr/>
          </p:nvPicPr>
          <p:blipFill>
            <a:blip r:embed="rId3" cstate="print"/>
            <a:srcRect l="51407" r="10793"/>
            <a:stretch>
              <a:fillRect/>
            </a:stretch>
          </p:blipFill>
          <p:spPr bwMode="auto">
            <a:xfrm>
              <a:off x="2987824" y="233264"/>
              <a:ext cx="1496604" cy="26369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12</cp:revision>
  <dcterms:created xsi:type="dcterms:W3CDTF">2023-04-10T19:53:19Z</dcterms:created>
  <dcterms:modified xsi:type="dcterms:W3CDTF">2023-04-10T21:53:30Z</dcterms:modified>
</cp:coreProperties>
</file>