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4639-290E-4DCA-B07E-EE9450C5BA80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ED6C-84DB-405F-A708-EFD86EE1FE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4639-290E-4DCA-B07E-EE9450C5BA80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ED6C-84DB-405F-A708-EFD86EE1FE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4639-290E-4DCA-B07E-EE9450C5BA80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ED6C-84DB-405F-A708-EFD86EE1FE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4639-290E-4DCA-B07E-EE9450C5BA80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ED6C-84DB-405F-A708-EFD86EE1FE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4639-290E-4DCA-B07E-EE9450C5BA80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ED6C-84DB-405F-A708-EFD86EE1FE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4639-290E-4DCA-B07E-EE9450C5BA80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ED6C-84DB-405F-A708-EFD86EE1FE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4639-290E-4DCA-B07E-EE9450C5BA80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ED6C-84DB-405F-A708-EFD86EE1FE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4639-290E-4DCA-B07E-EE9450C5BA80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ED6C-84DB-405F-A708-EFD86EE1FE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4639-290E-4DCA-B07E-EE9450C5BA80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ED6C-84DB-405F-A708-EFD86EE1FE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4639-290E-4DCA-B07E-EE9450C5BA80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ED6C-84DB-405F-A708-EFD86EE1FE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4639-290E-4DCA-B07E-EE9450C5BA80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ED6C-84DB-405F-A708-EFD86EE1FE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74639-290E-4DCA-B07E-EE9450C5BA80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ED6C-84DB-405F-A708-EFD86EE1FE1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2165" t="30240" r="24165" b="44560"/>
          <a:stretch>
            <a:fillRect/>
          </a:stretch>
        </p:blipFill>
        <p:spPr bwMode="auto">
          <a:xfrm>
            <a:off x="359024" y="576064"/>
            <a:ext cx="342088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3854" t="42440" r="71971" b="33620"/>
          <a:stretch>
            <a:fillRect/>
          </a:stretch>
        </p:blipFill>
        <p:spPr bwMode="auto">
          <a:xfrm>
            <a:off x="359024" y="1988840"/>
            <a:ext cx="144016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13815" t="42520" r="72010" b="32280"/>
          <a:stretch>
            <a:fillRect/>
          </a:stretch>
        </p:blipFill>
        <p:spPr bwMode="auto">
          <a:xfrm>
            <a:off x="359024" y="3356992"/>
            <a:ext cx="144016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 l="13854" t="43700" r="71971" b="32360"/>
          <a:stretch>
            <a:fillRect/>
          </a:stretch>
        </p:blipFill>
        <p:spPr bwMode="auto">
          <a:xfrm>
            <a:off x="359024" y="4725144"/>
            <a:ext cx="144016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water brand color palette"/>
          <p:cNvPicPr>
            <a:picLocks noChangeAspect="1" noChangeArrowheads="1"/>
          </p:cNvPicPr>
          <p:nvPr/>
        </p:nvPicPr>
        <p:blipFill>
          <a:blip r:embed="rId6" cstate="print"/>
          <a:srcRect l="68512" b="59838"/>
          <a:stretch>
            <a:fillRect/>
          </a:stretch>
        </p:blipFill>
        <p:spPr bwMode="auto">
          <a:xfrm>
            <a:off x="6948264" y="332656"/>
            <a:ext cx="1919536" cy="2448272"/>
          </a:xfrm>
          <a:prstGeom prst="rect">
            <a:avLst/>
          </a:prstGeom>
          <a:noFill/>
        </p:spPr>
      </p:pic>
      <p:pic>
        <p:nvPicPr>
          <p:cNvPr id="1034" name="Picture 10" descr="greecian brand color palette"/>
          <p:cNvPicPr>
            <a:picLocks noChangeAspect="1" noChangeArrowheads="1"/>
          </p:cNvPicPr>
          <p:nvPr/>
        </p:nvPicPr>
        <p:blipFill>
          <a:blip r:embed="rId7" cstate="print"/>
          <a:srcRect l="68512" t="18900" b="39757"/>
          <a:stretch>
            <a:fillRect/>
          </a:stretch>
        </p:blipFill>
        <p:spPr bwMode="auto">
          <a:xfrm>
            <a:off x="6948264" y="2708920"/>
            <a:ext cx="1919536" cy="2520280"/>
          </a:xfrm>
          <a:prstGeom prst="rect">
            <a:avLst/>
          </a:prstGeom>
          <a:noFill/>
        </p:spPr>
      </p:pic>
      <p:pic>
        <p:nvPicPr>
          <p:cNvPr id="11" name="Picture 10" descr="greecian brand color palette"/>
          <p:cNvPicPr>
            <a:picLocks noChangeAspect="1" noChangeArrowheads="1"/>
          </p:cNvPicPr>
          <p:nvPr/>
        </p:nvPicPr>
        <p:blipFill>
          <a:blip r:embed="rId7" cstate="print"/>
          <a:srcRect l="68512" t="81505"/>
          <a:stretch>
            <a:fillRect/>
          </a:stretch>
        </p:blipFill>
        <p:spPr bwMode="auto">
          <a:xfrm>
            <a:off x="6948264" y="5229200"/>
            <a:ext cx="1919536" cy="11274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4</cp:revision>
  <dcterms:created xsi:type="dcterms:W3CDTF">2018-09-09T15:12:46Z</dcterms:created>
  <dcterms:modified xsi:type="dcterms:W3CDTF">2018-09-09T15:50:20Z</dcterms:modified>
</cp:coreProperties>
</file>