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60F7-CF22-4DB0-BE47-ECE1C421532F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429-31E9-4509-B841-2534272280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60F7-CF22-4DB0-BE47-ECE1C421532F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429-31E9-4509-B841-2534272280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60F7-CF22-4DB0-BE47-ECE1C421532F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429-31E9-4509-B841-2534272280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60F7-CF22-4DB0-BE47-ECE1C421532F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429-31E9-4509-B841-2534272280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60F7-CF22-4DB0-BE47-ECE1C421532F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429-31E9-4509-B841-2534272280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60F7-CF22-4DB0-BE47-ECE1C421532F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429-31E9-4509-B841-2534272280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60F7-CF22-4DB0-BE47-ECE1C421532F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429-31E9-4509-B841-2534272280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60F7-CF22-4DB0-BE47-ECE1C421532F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429-31E9-4509-B841-2534272280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60F7-CF22-4DB0-BE47-ECE1C421532F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429-31E9-4509-B841-2534272280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60F7-CF22-4DB0-BE47-ECE1C421532F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429-31E9-4509-B841-2534272280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60F7-CF22-4DB0-BE47-ECE1C421532F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429-31E9-4509-B841-2534272280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60F7-CF22-4DB0-BE47-ECE1C421532F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C429-31E9-4509-B841-2534272280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3568" y="620688"/>
            <a:ext cx="1872208" cy="15121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Terminar de coletar dados da API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059832" y="692696"/>
            <a:ext cx="1872208" cy="15121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Juntar tudo em uma base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364088" y="620688"/>
            <a:ext cx="1872208" cy="15121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Juntar com a base CEIS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83568" y="2492896"/>
            <a:ext cx="1872208" cy="15121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Tratamento nas </a:t>
            </a:r>
            <a:r>
              <a:rPr lang="pt-BR" dirty="0" smtClean="0"/>
              <a:t>variáveis</a:t>
            </a:r>
          </a:p>
          <a:p>
            <a:pPr algn="ctr"/>
            <a:r>
              <a:rPr lang="pt-BR" dirty="0" smtClean="0"/>
              <a:t>Limpeza das </a:t>
            </a:r>
            <a:r>
              <a:rPr lang="pt-BR" dirty="0" err="1" smtClean="0"/>
              <a:t>vairaveis</a:t>
            </a:r>
            <a:r>
              <a:rPr lang="pt-BR" dirty="0" smtClean="0"/>
              <a:t> e remover </a:t>
            </a:r>
            <a:r>
              <a:rPr lang="pt-BR" smtClean="0"/>
              <a:t>as duplicatas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059832" y="2420888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ROSE</a:t>
            </a:r>
          </a:p>
          <a:p>
            <a:pPr algn="ctr"/>
            <a:r>
              <a:rPr lang="pt-BR" dirty="0" smtClean="0"/>
              <a:t>(base equilibrada)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364088" y="2348880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ML</a:t>
            </a:r>
          </a:p>
          <a:p>
            <a:pPr algn="ctr"/>
            <a:r>
              <a:rPr lang="pt-BR" dirty="0" smtClean="0"/>
              <a:t>(redes neurais,</a:t>
            </a:r>
          </a:p>
          <a:p>
            <a:pPr algn="ctr"/>
            <a:r>
              <a:rPr lang="pt-BR" dirty="0" err="1" smtClean="0"/>
              <a:t>logit</a:t>
            </a:r>
            <a:r>
              <a:rPr lang="pt-BR" dirty="0" smtClean="0"/>
              <a:t>,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</a:t>
            </a:r>
            <a:r>
              <a:rPr lang="pt-BR" dirty="0" smtClean="0"/>
              <a:t>,)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11560" y="4437112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Interpretar os resultados encontrados e escrever o texto do TCC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940152" y="4941168"/>
            <a:ext cx="1872208" cy="15121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CEIS, leniência e </a:t>
            </a:r>
            <a:r>
              <a:rPr lang="pt-BR" dirty="0" err="1" smtClean="0"/>
              <a:t>cnep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</Words>
  <Application>Microsoft Office PowerPoint</Application>
  <PresentationFormat>Apresentação na tela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4</cp:revision>
  <dcterms:created xsi:type="dcterms:W3CDTF">2021-12-16T21:16:34Z</dcterms:created>
  <dcterms:modified xsi:type="dcterms:W3CDTF">2021-12-16T22:08:55Z</dcterms:modified>
</cp:coreProperties>
</file>