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43B8-C05A-4549-A687-D004594D1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DE pesquisa – Planejamento urbano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8B113-E469-4150-BD07-D787168AE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Lucas Souza Franco – Orientador Steven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dutt-ross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4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2682-1DFE-4C25-A1A7-297C19AE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11" y="377781"/>
            <a:ext cx="9905998" cy="1905000"/>
          </a:xfrm>
        </p:spPr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B27CB-9F88-4109-9E50-E6E33A52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01" y="2282781"/>
            <a:ext cx="4615443" cy="4336960"/>
          </a:xfrm>
        </p:spPr>
        <p:txBody>
          <a:bodyPr anchor="t"/>
          <a:lstStyle/>
          <a:p>
            <a:r>
              <a:rPr lang="pt-BR" dirty="0"/>
              <a:t>IMPLICAÇÕES TEÓRICAS</a:t>
            </a:r>
          </a:p>
          <a:p>
            <a:pPr marL="457200" lvl="1" indent="0">
              <a:buNone/>
            </a:pPr>
            <a:r>
              <a:rPr lang="pt-BR" dirty="0"/>
              <a:t>Explicitar diferenças entre todos planos diretores da região metropolitana do rio de janeiro</a:t>
            </a:r>
          </a:p>
          <a:p>
            <a:pPr marL="457200" lvl="1" indent="0">
              <a:buNone/>
            </a:pPr>
            <a:r>
              <a:rPr lang="pt-BR" dirty="0"/>
              <a:t>Confirmação ou Rejeição da hipótese de Villaça sobre a formação dos planos diretores</a:t>
            </a:r>
          </a:p>
          <a:p>
            <a:r>
              <a:rPr lang="pt-BR" dirty="0"/>
              <a:t>IMPLICAÇÕES GERENCIAIS</a:t>
            </a:r>
          </a:p>
          <a:p>
            <a:pPr marL="457200" lvl="1" indent="0">
              <a:buNone/>
            </a:pPr>
            <a:r>
              <a:rPr lang="pt-BR" dirty="0"/>
              <a:t>ser fonte de dados para uma eventual revisão ou formação de plano diretor</a:t>
            </a:r>
          </a:p>
        </p:txBody>
      </p:sp>
      <p:pic>
        <p:nvPicPr>
          <p:cNvPr id="5122" name="Picture 2" descr="O passo a passo para definir o público-alvo da sua marca">
            <a:extLst>
              <a:ext uri="{FF2B5EF4-FFF2-40B4-BE49-F238E27FC236}">
                <a16:creationId xmlns:a16="http://schemas.microsoft.com/office/drawing/2014/main" id="{D4517EFE-5FD6-4ACC-B4FC-D64F098B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27" y="2220534"/>
            <a:ext cx="6102976" cy="30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3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51D2-D64D-44F1-901F-28C588BD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A776C-1CEA-4D23-808C-A2C539F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21578-999F-44B7-8BE7-65369690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CONTEXTO E Identificação com o tema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159BAC-2DF6-46A6-BA4D-83549279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831" y="1905000"/>
            <a:ext cx="4965133" cy="4412287"/>
          </a:xfrm>
        </p:spPr>
        <p:txBody>
          <a:bodyPr anchor="t"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Morei na baixada por 14 anos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Deslocamentos frequentes entre municípios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 na organização dos equipamentos das prefeituras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 do organização da mobilidade urbana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Organização do espaço público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Organização de zonas culturais, comerciais e residenciais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Identificação com logística e produção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60D85A-3172-490E-B318-0AC09CA2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6" y="2115354"/>
            <a:ext cx="5372964" cy="42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1520C-C119-4F50-B4D9-77A13B5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1" y="114300"/>
            <a:ext cx="9905998" cy="1905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Tema e 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D0EE2-B38D-41CF-B78C-56CBF1A3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96" y="1615505"/>
            <a:ext cx="4984124" cy="4700789"/>
          </a:xfrm>
        </p:spPr>
        <p:txBody>
          <a:bodyPr anchor="t">
            <a:normAutofit fontScale="925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TEMA: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Planejamento urbano da região metropolitana do rio de janeiro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 PRINCIPAL: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Analisar todos os planos diretores da região metropolitana do rio de janeiro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 INTERMEDIÁRIOS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Identificar diferenças e prioridades entre os planos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Analisar a evolução do plano diretor do município rio de janeiro</a:t>
            </a:r>
          </a:p>
        </p:txBody>
      </p:sp>
      <p:pic>
        <p:nvPicPr>
          <p:cNvPr id="1026" name="Picture 2" descr="Localização">
            <a:extLst>
              <a:ext uri="{FF2B5EF4-FFF2-40B4-BE49-F238E27FC236}">
                <a16:creationId xmlns:a16="http://schemas.microsoft.com/office/drawing/2014/main" id="{89A0E193-E36B-4869-A0F7-61E9A9B1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81" y="2019300"/>
            <a:ext cx="5030063" cy="362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D113B-AF1E-4EF1-9D6B-59FBC20D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92" y="114300"/>
            <a:ext cx="9905998" cy="1905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OS PLANOS DIRETORES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970C-589B-4C4E-94A0-77769660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2" y="1687131"/>
            <a:ext cx="5022759" cy="4443212"/>
          </a:xfrm>
        </p:spPr>
        <p:txBody>
          <a:bodyPr anchor="t"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plano diretor é uma lei prevista pelo estatuto da cidade (2001)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Plano diretor é o principal instrumento de planejamento urbano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Sua formação é prevista para cidades com mais de 20 mil habitantes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principal do plano diretor é ligar o planejamento físico ao planejamento social, ambiental e econômico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818C18-134A-4AAE-BC48-8D111671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11" y="3488029"/>
            <a:ext cx="4804942" cy="270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2DDF00-A4EF-4CC3-A045-F5EC30BB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25" y="560096"/>
            <a:ext cx="4024313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9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8CB73-84A4-4B04-9060-1C162559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06" y="390659"/>
            <a:ext cx="9905998" cy="1905000"/>
          </a:xfrm>
        </p:spPr>
        <p:txBody>
          <a:bodyPr/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88FCD-3AB4-44FB-8707-51A47B06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476" y="2086377"/>
            <a:ext cx="5362418" cy="4288665"/>
          </a:xfrm>
        </p:spPr>
        <p:txBody>
          <a:bodyPr anchor="t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literatura, os planos diretores são muito criticados por dar muita ênfase ao físico e pouca ênfase aos aspectos sociais, culturais e até mesmo aos econômicos (Villaça, 2005)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hipótese de Flavio Villaça pode ser confirmada nos planos diretores da região metropolitana do rio de janeiro?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Quais são as principais diferenças entre os planos diretores da região metropolitana?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onfira 10 bancos de dados para auxiliar pesquisas e aprovação em mestrado  e doutorado - Notícias UFJF">
            <a:extLst>
              <a:ext uri="{FF2B5EF4-FFF2-40B4-BE49-F238E27FC236}">
                <a16:creationId xmlns:a16="http://schemas.microsoft.com/office/drawing/2014/main" id="{194B31A3-DAF4-4A91-A59C-3039DAE1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1" y="2295658"/>
            <a:ext cx="5528784" cy="312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26AF6-E016-4F7E-B01F-96E9A6BE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85" y="160986"/>
            <a:ext cx="9905998" cy="1905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Capítulos de Revisão de literatura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67A34-994B-4D4D-90E8-5D864C80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9" y="2065986"/>
            <a:ext cx="5250801" cy="4533363"/>
          </a:xfrm>
        </p:spPr>
        <p:txBody>
          <a:bodyPr anchor="t"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estatuto da cidade e a reinvenção do planejamento urbano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Breve histórico do planejamento urbano até o estatuto da cidade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Participação popular no desenvolvimento dos planos diretores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desse capitulo é mostrar a introdução da participação popular no planejamento urbano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criticas e os acertos até aqui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Nesse capitulo pretendo explorar os pontos de vista dos autores e vou conecta-los ao meu projeto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om acervo de 75 mil livros, Biblioteca atende em média 120 pessoas por dia  - Capital FM">
            <a:extLst>
              <a:ext uri="{FF2B5EF4-FFF2-40B4-BE49-F238E27FC236}">
                <a16:creationId xmlns:a16="http://schemas.microsoft.com/office/drawing/2014/main" id="{0840DC13-9DBE-404D-98D1-958CB3E7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14" y="2205507"/>
            <a:ext cx="5429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1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1748A-E606-4073-A3CC-3FAAD58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7" y="38636"/>
            <a:ext cx="9905998" cy="1905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BDA49-1DD6-4D65-87DD-1244B5C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53" y="1943636"/>
            <a:ext cx="4538170" cy="4405649"/>
          </a:xfrm>
        </p:spPr>
        <p:txBody>
          <a:bodyPr anchor="t"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ABORDAGEM QUANTITATIVA DE DADOS NÃO ESTRUTURADOS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Analise das palavras e expressões mais utilizadas e o contexto dessas expressões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Serão coletados os planos diretores dos 22 municípios da região metropolitana, do período 2000 - 2019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9B206C-563B-4FCF-B99E-9E197A3B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00" y="1131864"/>
            <a:ext cx="4538169" cy="50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60F1E-13F3-4B8C-B91A-4A6CB82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75" y="0"/>
            <a:ext cx="9905998" cy="1905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7A99F-B9A5-46B2-961D-ED321250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372" y="1545465"/>
            <a:ext cx="5138670" cy="4860701"/>
          </a:xfrm>
        </p:spPr>
        <p:txBody>
          <a:bodyPr anchor="t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TRATAMENTO DOS DADOS E ANÁLISE QUANTITATIVA DE TEXTOS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Destaque das palavras mais utilizadas e eliminação dos conectores de texto. Será também necessário eliminar números, imagens e anexos como tabelas. Após esses procedimentos é possível se formar uma nuvem de palavras com o texto tratado.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ferramentas de analise que irei utilizar são a frequência das palavras, nuvem de palavras, bigramas e redes de co-ocorrência.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1ADF8F-7E8E-418E-AFA7-5D10ABAC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6" y="1545465"/>
            <a:ext cx="4767328" cy="474590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6D5E088-C024-46BA-BBA2-79DA1F3A53D9}"/>
              </a:ext>
            </a:extLst>
          </p:cNvPr>
          <p:cNvSpPr txBox="1">
            <a:spLocks/>
          </p:cNvSpPr>
          <p:nvPr/>
        </p:nvSpPr>
        <p:spPr>
          <a:xfrm>
            <a:off x="433076" y="6304208"/>
            <a:ext cx="5272266" cy="450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Nuvem de palavras do plano diretor do rio de janeiro (2011)</a:t>
            </a:r>
          </a:p>
        </p:txBody>
      </p:sp>
    </p:spTree>
    <p:extLst>
      <p:ext uri="{BB962C8B-B14F-4D97-AF65-F5344CB8AC3E}">
        <p14:creationId xmlns:p14="http://schemas.microsoft.com/office/powerpoint/2010/main" val="20078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4C219-C9A2-4BB0-A144-1A0B0BE2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7075"/>
            <a:ext cx="9905998" cy="19050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CRONOGRAMA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905C0-190D-4BC2-9AE2-2EB1DCE3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6" y="2823693"/>
            <a:ext cx="11828607" cy="25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7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211</TotalTime>
  <Words>481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Malha</vt:lpstr>
      <vt:lpstr>PROJETO DE pesquisa – Planejamento urbano</vt:lpstr>
      <vt:lpstr>CONTEXTO E Identificação com o tema</vt:lpstr>
      <vt:lpstr>Tema e objetivos do projeto</vt:lpstr>
      <vt:lpstr> OS PLANOS DIRETORES</vt:lpstr>
      <vt:lpstr>Problema de pesquisa</vt:lpstr>
      <vt:lpstr>Capítulos de Revisão de literatura </vt:lpstr>
      <vt:lpstr>METODOLOGIA</vt:lpstr>
      <vt:lpstr>METODOLOGIA</vt:lpstr>
      <vt:lpstr> CRONOGRAMA</vt:lpstr>
      <vt:lpstr>Resultados esperados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pesquisa – Planejamento urbano</dc:title>
  <dc:creator>Lucas Franco</dc:creator>
  <cp:lastModifiedBy>Lucas Franco</cp:lastModifiedBy>
  <cp:revision>11</cp:revision>
  <dcterms:created xsi:type="dcterms:W3CDTF">2021-08-29T17:25:02Z</dcterms:created>
  <dcterms:modified xsi:type="dcterms:W3CDTF">2021-08-30T18:10:00Z</dcterms:modified>
</cp:coreProperties>
</file>