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794" autoAdjust="0"/>
  </p:normalViewPr>
  <p:slideViewPr>
    <p:cSldViewPr>
      <p:cViewPr>
        <p:scale>
          <a:sx n="66" d="100"/>
          <a:sy n="66" d="100"/>
        </p:scale>
        <p:origin x="-176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0969B-2283-4263-81A3-DB283C052FB0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B1F88-B769-48FB-BECD-7BEB1D54E50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indicadores de </a:t>
            </a:r>
            <a:r>
              <a:rPr lang="pt-BR" dirty="0" err="1" smtClean="0"/>
              <a:t>saude</a:t>
            </a:r>
            <a:r>
              <a:rPr lang="pt-BR" dirty="0" smtClean="0"/>
              <a:t> vinculados a pobreza</a:t>
            </a:r>
          </a:p>
          <a:p>
            <a:r>
              <a:rPr lang="pt-BR" dirty="0" smtClean="0"/>
              <a:t>substituir </a:t>
            </a:r>
            <a:r>
              <a:rPr lang="pt-BR" dirty="0" err="1" smtClean="0"/>
              <a:t>obito</a:t>
            </a:r>
            <a:r>
              <a:rPr lang="pt-BR" dirty="0" smtClean="0"/>
              <a:t> infantil por outro indicador </a:t>
            </a:r>
          </a:p>
          <a:p>
            <a:endParaRPr lang="pt-BR" dirty="0" smtClean="0"/>
          </a:p>
          <a:p>
            <a:r>
              <a:rPr lang="pt-BR" dirty="0" smtClean="0"/>
              <a:t>QUAL INDICAOR USAR?</a:t>
            </a:r>
          </a:p>
          <a:p>
            <a:r>
              <a:rPr lang="pt-BR" dirty="0" smtClean="0"/>
              <a:t>MORBIDADE POR CAUSAS EVITAVEIS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B1F88-B769-48FB-BECD-7BEB1D54E505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D01B-07D2-4533-B709-A149C881B19A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E97D-8702-4288-B84F-673726ABCA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179512" y="98630"/>
            <a:ext cx="8568952" cy="642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V="1">
            <a:off x="5004048" y="836712"/>
            <a:ext cx="72008" cy="5904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332" t="4851" r="44781" b="35300"/>
          <a:stretch>
            <a:fillRect/>
          </a:stretch>
        </p:blipFill>
        <p:spPr bwMode="auto">
          <a:xfrm>
            <a:off x="179512" y="98630"/>
            <a:ext cx="8568952" cy="642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V="1">
            <a:off x="7596336" y="260648"/>
            <a:ext cx="72008" cy="59046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6372200" y="3933056"/>
            <a:ext cx="3168352" cy="5040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179512" y="98630"/>
            <a:ext cx="8568952" cy="642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 flipV="1">
            <a:off x="4932040" y="3573016"/>
            <a:ext cx="3456384" cy="5760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827584" y="764704"/>
            <a:ext cx="4104456" cy="273630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179512" y="98630"/>
            <a:ext cx="8568952" cy="642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 flipV="1">
            <a:off x="4932040" y="3573016"/>
            <a:ext cx="3456384" cy="5760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827584" y="764704"/>
            <a:ext cx="7560840" cy="504056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244408" y="3501008"/>
            <a:ext cx="9361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 smtClean="0"/>
              <a:t>}</a:t>
            </a:r>
            <a:endParaRPr lang="pt-BR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0" y="1196752"/>
            <a:ext cx="5208579" cy="390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 flipV="1">
            <a:off x="2843808" y="3284984"/>
            <a:ext cx="4968552" cy="8640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323528" y="1628800"/>
            <a:ext cx="7560840" cy="504056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 flipV="1">
            <a:off x="7740352" y="1412776"/>
            <a:ext cx="144016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740352" y="13407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2030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0" y="1196752"/>
            <a:ext cx="6300192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 flipV="1">
            <a:off x="6012160" y="4293096"/>
            <a:ext cx="288032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323528" y="1628800"/>
            <a:ext cx="3744416" cy="230425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 flipV="1">
            <a:off x="8495928" y="1412776"/>
            <a:ext cx="72008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495928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2030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H="1" flipV="1">
            <a:off x="3995936" y="3933056"/>
            <a:ext cx="2088232" cy="36004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24128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2019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35896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4851" r="44781" b="35300"/>
          <a:stretch>
            <a:fillRect/>
          </a:stretch>
        </p:blipFill>
        <p:spPr bwMode="auto">
          <a:xfrm>
            <a:off x="0" y="1196752"/>
            <a:ext cx="6300192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 flipV="1">
            <a:off x="6012160" y="4293096"/>
            <a:ext cx="2880320" cy="3600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 flipH="1" flipV="1">
            <a:off x="323528" y="1628800"/>
            <a:ext cx="3744416" cy="230425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 flipV="1">
            <a:off x="8495928" y="1412776"/>
            <a:ext cx="72008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495928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2030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 flipH="1" flipV="1">
            <a:off x="3995936" y="3933056"/>
            <a:ext cx="2088232" cy="36004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24128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2019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35896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084168" y="1268760"/>
            <a:ext cx="2448272" cy="4824536"/>
          </a:xfrm>
          <a:prstGeom prst="rect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211960" y="1268760"/>
            <a:ext cx="1872208" cy="4824536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Apresentação na tela (4:3)</PresentationFormat>
  <Paragraphs>14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7</cp:revision>
  <dcterms:created xsi:type="dcterms:W3CDTF">2020-11-06T18:51:55Z</dcterms:created>
  <dcterms:modified xsi:type="dcterms:W3CDTF">2020-11-06T19:59:16Z</dcterms:modified>
</cp:coreProperties>
</file>